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723" r:id="rId1"/>
  </p:sldMasterIdLst>
  <p:notesMasterIdLst>
    <p:notesMasterId r:id="rId87"/>
  </p:notesMasterIdLst>
  <p:sldIdLst>
    <p:sldId id="1814" r:id="rId2"/>
    <p:sldId id="258" r:id="rId3"/>
    <p:sldId id="1010" r:id="rId4"/>
    <p:sldId id="1702" r:id="rId5"/>
    <p:sldId id="1362" r:id="rId6"/>
    <p:sldId id="1246" r:id="rId7"/>
    <p:sldId id="1586" r:id="rId8"/>
    <p:sldId id="1820" r:id="rId9"/>
    <p:sldId id="1809" r:id="rId10"/>
    <p:sldId id="1763" r:id="rId11"/>
    <p:sldId id="1673" r:id="rId12"/>
    <p:sldId id="1624" r:id="rId13"/>
    <p:sldId id="1328" r:id="rId14"/>
    <p:sldId id="1333" r:id="rId15"/>
    <p:sldId id="1139" r:id="rId16"/>
    <p:sldId id="1121" r:id="rId17"/>
    <p:sldId id="1196" r:id="rId18"/>
    <p:sldId id="1228" r:id="rId19"/>
    <p:sldId id="1613" r:id="rId20"/>
    <p:sldId id="1616" r:id="rId21"/>
    <p:sldId id="1618" r:id="rId22"/>
    <p:sldId id="1609" r:id="rId23"/>
    <p:sldId id="1507" r:id="rId24"/>
    <p:sldId id="1584" r:id="rId25"/>
    <p:sldId id="1525" r:id="rId26"/>
    <p:sldId id="1414" r:id="rId27"/>
    <p:sldId id="1526" r:id="rId28"/>
    <p:sldId id="278" r:id="rId29"/>
    <p:sldId id="642" r:id="rId30"/>
    <p:sldId id="1528" r:id="rId31"/>
    <p:sldId id="1500" r:id="rId32"/>
    <p:sldId id="1508" r:id="rId33"/>
    <p:sldId id="1711" r:id="rId34"/>
    <p:sldId id="1761" r:id="rId35"/>
    <p:sldId id="284" r:id="rId36"/>
    <p:sldId id="1307" r:id="rId37"/>
    <p:sldId id="1637" r:id="rId38"/>
    <p:sldId id="1109" r:id="rId39"/>
    <p:sldId id="303" r:id="rId40"/>
    <p:sldId id="309" r:id="rId41"/>
    <p:sldId id="310" r:id="rId42"/>
    <p:sldId id="314" r:id="rId43"/>
    <p:sldId id="398" r:id="rId44"/>
    <p:sldId id="1012" r:id="rId45"/>
    <p:sldId id="1015" r:id="rId46"/>
    <p:sldId id="296" r:id="rId47"/>
    <p:sldId id="294" r:id="rId48"/>
    <p:sldId id="290" r:id="rId49"/>
    <p:sldId id="1009" r:id="rId50"/>
    <p:sldId id="1026" r:id="rId51"/>
    <p:sldId id="1027" r:id="rId52"/>
    <p:sldId id="1022" r:id="rId53"/>
    <p:sldId id="1102" r:id="rId54"/>
    <p:sldId id="1103" r:id="rId55"/>
    <p:sldId id="1230" r:id="rId56"/>
    <p:sldId id="281" r:id="rId57"/>
    <p:sldId id="1537" r:id="rId58"/>
    <p:sldId id="1807" r:id="rId59"/>
    <p:sldId id="1827" r:id="rId60"/>
    <p:sldId id="1407" r:id="rId61"/>
    <p:sldId id="1535" r:id="rId62"/>
    <p:sldId id="1502" r:id="rId63"/>
    <p:sldId id="1410" r:id="rId64"/>
    <p:sldId id="1818" r:id="rId65"/>
    <p:sldId id="1298" r:id="rId66"/>
    <p:sldId id="1154" r:id="rId67"/>
    <p:sldId id="1300" r:id="rId68"/>
    <p:sldId id="1155" r:id="rId69"/>
    <p:sldId id="1194" r:id="rId70"/>
    <p:sldId id="1566" r:id="rId71"/>
    <p:sldId id="1160" r:id="rId72"/>
    <p:sldId id="1195" r:id="rId73"/>
    <p:sldId id="1359" r:id="rId74"/>
    <p:sldId id="1764" r:id="rId75"/>
    <p:sldId id="1270" r:id="rId76"/>
    <p:sldId id="1024" r:id="rId77"/>
    <p:sldId id="1150" r:id="rId78"/>
    <p:sldId id="1812" r:id="rId79"/>
    <p:sldId id="1247" r:id="rId80"/>
    <p:sldId id="444" r:id="rId81"/>
    <p:sldId id="1640" r:id="rId82"/>
    <p:sldId id="447" r:id="rId83"/>
    <p:sldId id="1049" r:id="rId84"/>
    <p:sldId id="1466" r:id="rId85"/>
    <p:sldId id="1825" r:id="rId86"/>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Y PC" initials="MP" lastIdx="8" clrIdx="0">
    <p:extLst>
      <p:ext uri="{19B8F6BF-5375-455C-9EA6-DF929625EA0E}">
        <p15:presenceInfo xmlns:p15="http://schemas.microsoft.com/office/powerpoint/2012/main" userId="MY P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74674C"/>
    <a:srgbClr val="FF00FF"/>
    <a:srgbClr val="FF66FF"/>
    <a:srgbClr val="ED55CC"/>
    <a:srgbClr val="A94D0F"/>
    <a:srgbClr val="947FB3"/>
    <a:srgbClr val="A686AC"/>
    <a:srgbClr val="00CCFF"/>
    <a:srgbClr val="69D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深色樣式 1 - 輔色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FD4443E-F989-4FC4-A0C8-D5A2AF1F390B}" styleName="深色樣式 1 - 輔色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27" autoAdjust="0"/>
    <p:restoredTop sz="96730" autoAdjust="0"/>
  </p:normalViewPr>
  <p:slideViewPr>
    <p:cSldViewPr>
      <p:cViewPr>
        <p:scale>
          <a:sx n="110" d="100"/>
          <a:sy n="110" d="100"/>
        </p:scale>
        <p:origin x="1236" y="39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F1E7B292-F17A-4E60-84AE-33C6554F88D9}"/>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zh-TW" dirty="0"/>
          </a:p>
        </p:txBody>
      </p:sp>
      <p:sp>
        <p:nvSpPr>
          <p:cNvPr id="69635" name="Rectangle 3">
            <a:extLst>
              <a:ext uri="{FF2B5EF4-FFF2-40B4-BE49-F238E27FC236}">
                <a16:creationId xmlns:a16="http://schemas.microsoft.com/office/drawing/2014/main" id="{EE3513CA-3B92-4FE8-AD5A-869ED7F57C42}"/>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zh-TW" dirty="0"/>
          </a:p>
        </p:txBody>
      </p:sp>
      <p:sp>
        <p:nvSpPr>
          <p:cNvPr id="2052" name="Rectangle 4">
            <a:extLst>
              <a:ext uri="{FF2B5EF4-FFF2-40B4-BE49-F238E27FC236}">
                <a16:creationId xmlns:a16="http://schemas.microsoft.com/office/drawing/2014/main" id="{09BC4246-EB18-442C-8C80-9BB7B5BC7303}"/>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9637" name="Rectangle 5">
            <a:extLst>
              <a:ext uri="{FF2B5EF4-FFF2-40B4-BE49-F238E27FC236}">
                <a16:creationId xmlns:a16="http://schemas.microsoft.com/office/drawing/2014/main" id="{2FFCB605-78BD-4BBE-8840-60C8545C8FC6}"/>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9638" name="Rectangle 6">
            <a:extLst>
              <a:ext uri="{FF2B5EF4-FFF2-40B4-BE49-F238E27FC236}">
                <a16:creationId xmlns:a16="http://schemas.microsoft.com/office/drawing/2014/main" id="{8D3DD149-D59F-42D6-8C4E-1EED9B86630B}"/>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zh-TW" dirty="0"/>
          </a:p>
        </p:txBody>
      </p:sp>
      <p:sp>
        <p:nvSpPr>
          <p:cNvPr id="69639" name="Rectangle 7">
            <a:extLst>
              <a:ext uri="{FF2B5EF4-FFF2-40B4-BE49-F238E27FC236}">
                <a16:creationId xmlns:a16="http://schemas.microsoft.com/office/drawing/2014/main" id="{CD1977FB-7DBD-4A41-A530-EC0F1F2D34E0}"/>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8608B14-7BC6-4C61-A7C9-153C51AAEB86}" type="slidenum">
              <a:rPr lang="en-US" altLang="zh-TW"/>
              <a:pPr>
                <a:defRPr/>
              </a:pPr>
              <a:t>‹#›</a:t>
            </a:fld>
            <a:endParaRPr lang="en-US" altLang="zh-TW" dirty="0"/>
          </a:p>
        </p:txBody>
      </p:sp>
    </p:spTree>
    <p:extLst>
      <p:ext uri="{BB962C8B-B14F-4D97-AF65-F5344CB8AC3E}">
        <p14:creationId xmlns:p14="http://schemas.microsoft.com/office/powerpoint/2010/main" val="22075784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58608B14-7BC6-4C61-A7C9-153C51AAEB86}" type="slidenum">
              <a:rPr lang="en-US" altLang="zh-TW" smtClean="0"/>
              <a:pPr>
                <a:defRPr/>
              </a:pPr>
              <a:t>4</a:t>
            </a:fld>
            <a:endParaRPr lang="en-US" altLang="zh-TW" dirty="0"/>
          </a:p>
        </p:txBody>
      </p:sp>
    </p:spTree>
    <p:extLst>
      <p:ext uri="{BB962C8B-B14F-4D97-AF65-F5344CB8AC3E}">
        <p14:creationId xmlns:p14="http://schemas.microsoft.com/office/powerpoint/2010/main" val="1360664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58608B14-7BC6-4C61-A7C9-153C51AAEB86}" type="slidenum">
              <a:rPr lang="en-US" altLang="zh-TW" smtClean="0"/>
              <a:pPr>
                <a:defRPr/>
              </a:pPr>
              <a:t>17</a:t>
            </a:fld>
            <a:endParaRPr lang="en-US" altLang="zh-TW" dirty="0"/>
          </a:p>
        </p:txBody>
      </p:sp>
    </p:spTree>
    <p:extLst>
      <p:ext uri="{BB962C8B-B14F-4D97-AF65-F5344CB8AC3E}">
        <p14:creationId xmlns:p14="http://schemas.microsoft.com/office/powerpoint/2010/main" val="2800586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noProof="0" dirty="0"/>
          </a:p>
        </p:txBody>
      </p:sp>
      <p:sp>
        <p:nvSpPr>
          <p:cNvPr id="4" name="投影片編號版面配置區 3"/>
          <p:cNvSpPr>
            <a:spLocks noGrp="1"/>
          </p:cNvSpPr>
          <p:nvPr>
            <p:ph type="sldNum" sz="quarter" idx="5"/>
          </p:nvPr>
        </p:nvSpPr>
        <p:spPr/>
        <p:txBody>
          <a:bodyPr/>
          <a:lstStyle/>
          <a:p>
            <a:pPr>
              <a:defRPr/>
            </a:pPr>
            <a:fld id="{58608B14-7BC6-4C61-A7C9-153C51AAEB86}" type="slidenum">
              <a:rPr lang="en-US" altLang="zh-TW" smtClean="0"/>
              <a:pPr>
                <a:defRPr/>
              </a:pPr>
              <a:t>18</a:t>
            </a:fld>
            <a:endParaRPr lang="en-US" altLang="zh-TW" dirty="0"/>
          </a:p>
        </p:txBody>
      </p:sp>
    </p:spTree>
    <p:extLst>
      <p:ext uri="{BB962C8B-B14F-4D97-AF65-F5344CB8AC3E}">
        <p14:creationId xmlns:p14="http://schemas.microsoft.com/office/powerpoint/2010/main" val="2113763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58608B14-7BC6-4C61-A7C9-153C51AAEB86}" type="slidenum">
              <a:rPr lang="en-US" altLang="zh-TW" smtClean="0"/>
              <a:pPr>
                <a:defRPr/>
              </a:pPr>
              <a:t>23</a:t>
            </a:fld>
            <a:endParaRPr lang="en-US" altLang="zh-TW" dirty="0"/>
          </a:p>
        </p:txBody>
      </p:sp>
    </p:spTree>
    <p:extLst>
      <p:ext uri="{BB962C8B-B14F-4D97-AF65-F5344CB8AC3E}">
        <p14:creationId xmlns:p14="http://schemas.microsoft.com/office/powerpoint/2010/main" val="2663438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58608B14-7BC6-4C61-A7C9-153C51AAEB86}" type="slidenum">
              <a:rPr lang="en-US" altLang="zh-TW" smtClean="0"/>
              <a:pPr>
                <a:defRPr/>
              </a:pPr>
              <a:t>24</a:t>
            </a:fld>
            <a:endParaRPr lang="en-US" altLang="zh-TW" dirty="0"/>
          </a:p>
        </p:txBody>
      </p:sp>
    </p:spTree>
    <p:extLst>
      <p:ext uri="{BB962C8B-B14F-4D97-AF65-F5344CB8AC3E}">
        <p14:creationId xmlns:p14="http://schemas.microsoft.com/office/powerpoint/2010/main" val="1176504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58608B14-7BC6-4C61-A7C9-153C51AAEB86}" type="slidenum">
              <a:rPr lang="en-US" altLang="zh-TW" smtClean="0"/>
              <a:pPr>
                <a:defRPr/>
              </a:pPr>
              <a:t>25</a:t>
            </a:fld>
            <a:endParaRPr lang="en-US" altLang="zh-TW" dirty="0"/>
          </a:p>
        </p:txBody>
      </p:sp>
    </p:spTree>
    <p:extLst>
      <p:ext uri="{BB962C8B-B14F-4D97-AF65-F5344CB8AC3E}">
        <p14:creationId xmlns:p14="http://schemas.microsoft.com/office/powerpoint/2010/main" val="1615697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58608B14-7BC6-4C61-A7C9-153C51AAEB86}" type="slidenum">
              <a:rPr lang="en-US" altLang="zh-TW" smtClean="0"/>
              <a:pPr>
                <a:defRPr/>
              </a:pPr>
              <a:t>34</a:t>
            </a:fld>
            <a:endParaRPr lang="en-US" altLang="zh-TW" dirty="0"/>
          </a:p>
        </p:txBody>
      </p:sp>
    </p:spTree>
    <p:extLst>
      <p:ext uri="{BB962C8B-B14F-4D97-AF65-F5344CB8AC3E}">
        <p14:creationId xmlns:p14="http://schemas.microsoft.com/office/powerpoint/2010/main" val="19445012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A7333087-BA0C-461B-B5A4-15544258C39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42AFEA7-8F06-4FDA-BDEE-96240E398871}" type="slidenum">
              <a:rPr lang="en-US" altLang="zh-TW" smtClean="0"/>
              <a:pPr/>
              <a:t>35</a:t>
            </a:fld>
            <a:endParaRPr lang="en-US" altLang="zh-TW" dirty="0"/>
          </a:p>
        </p:txBody>
      </p:sp>
      <p:sp>
        <p:nvSpPr>
          <p:cNvPr id="29699" name="投影片圖像版面配置區 1">
            <a:extLst>
              <a:ext uri="{FF2B5EF4-FFF2-40B4-BE49-F238E27FC236}">
                <a16:creationId xmlns:a16="http://schemas.microsoft.com/office/drawing/2014/main" id="{4652D9C0-907B-46AD-BE3F-0E62AB74E6F2}"/>
              </a:ext>
            </a:extLst>
          </p:cNvPr>
          <p:cNvSpPr>
            <a:spLocks noGrp="1" noRot="1" noChangeAspect="1" noChangeArrowheads="1" noTextEdit="1"/>
          </p:cNvSpPr>
          <p:nvPr>
            <p:ph type="sldImg"/>
          </p:nvPr>
        </p:nvSpPr>
        <p:spPr>
          <a:ln/>
        </p:spPr>
      </p:sp>
      <p:sp>
        <p:nvSpPr>
          <p:cNvPr id="29700" name="備忘稿版面配置區 2">
            <a:extLst>
              <a:ext uri="{FF2B5EF4-FFF2-40B4-BE49-F238E27FC236}">
                <a16:creationId xmlns:a16="http://schemas.microsoft.com/office/drawing/2014/main" id="{78675662-3014-4102-8C2F-A9A15B33B63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endParaRPr lang="zh-TW" altLang="zh-TW"/>
          </a:p>
        </p:txBody>
      </p:sp>
      <p:sp>
        <p:nvSpPr>
          <p:cNvPr id="29701" name="投影片編號版面配置區 3">
            <a:extLst>
              <a:ext uri="{FF2B5EF4-FFF2-40B4-BE49-F238E27FC236}">
                <a16:creationId xmlns:a16="http://schemas.microsoft.com/office/drawing/2014/main" id="{9D06B103-9860-4C12-B63F-E9B460BE6CC5}"/>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7A230FE-629A-4152-960B-B354E757A8DE}" type="slidenum">
              <a:rPr kumimoji="0" lang="en-US" altLang="zh-TW" sz="1200">
                <a:latin typeface="Calibri" panose="020F0502020204030204" pitchFamily="34" charset="0"/>
              </a:rPr>
              <a:pPr algn="r" eaLnBrk="1" hangingPunct="1"/>
              <a:t>35</a:t>
            </a:fld>
            <a:endParaRPr kumimoji="0" lang="en-US" altLang="zh-TW" sz="1200" dirty="0">
              <a:latin typeface="Calibri" panose="020F0502020204030204" pitchFamily="34" charset="0"/>
            </a:endParaRPr>
          </a:p>
        </p:txBody>
      </p:sp>
    </p:spTree>
    <p:extLst>
      <p:ext uri="{BB962C8B-B14F-4D97-AF65-F5344CB8AC3E}">
        <p14:creationId xmlns:p14="http://schemas.microsoft.com/office/powerpoint/2010/main" val="2306364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2E51E2A2-B719-486C-BEA1-0DF71696F3B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E5C5709D-E099-4B81-AC57-0C0FC1794501}" type="slidenum">
              <a:rPr lang="en-US" altLang="zh-TW" smtClean="0"/>
              <a:pPr/>
              <a:t>40</a:t>
            </a:fld>
            <a:endParaRPr lang="en-US" altLang="zh-TW"/>
          </a:p>
        </p:txBody>
      </p:sp>
      <p:sp>
        <p:nvSpPr>
          <p:cNvPr id="39939" name="投影片圖像版面配置區 1">
            <a:extLst>
              <a:ext uri="{FF2B5EF4-FFF2-40B4-BE49-F238E27FC236}">
                <a16:creationId xmlns:a16="http://schemas.microsoft.com/office/drawing/2014/main" id="{66675800-6901-4F89-A64C-A8865E5E62F7}"/>
              </a:ext>
            </a:extLst>
          </p:cNvPr>
          <p:cNvSpPr>
            <a:spLocks noGrp="1" noRot="1" noChangeAspect="1" noChangeArrowheads="1" noTextEdit="1"/>
          </p:cNvSpPr>
          <p:nvPr>
            <p:ph type="sldImg"/>
          </p:nvPr>
        </p:nvSpPr>
        <p:spPr>
          <a:ln/>
        </p:spPr>
      </p:sp>
      <p:sp>
        <p:nvSpPr>
          <p:cNvPr id="39940" name="備忘稿版面配置區 2">
            <a:extLst>
              <a:ext uri="{FF2B5EF4-FFF2-40B4-BE49-F238E27FC236}">
                <a16:creationId xmlns:a16="http://schemas.microsoft.com/office/drawing/2014/main" id="{259A73DF-BE1E-41E3-9A3C-D84251585E5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endParaRPr lang="zh-TW" altLang="zh-TW"/>
          </a:p>
        </p:txBody>
      </p:sp>
      <p:sp>
        <p:nvSpPr>
          <p:cNvPr id="39941" name="投影片編號版面配置區 3">
            <a:extLst>
              <a:ext uri="{FF2B5EF4-FFF2-40B4-BE49-F238E27FC236}">
                <a16:creationId xmlns:a16="http://schemas.microsoft.com/office/drawing/2014/main" id="{88E8D4F2-D9AC-46FD-B760-30678FA5AE57}"/>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EDFA253B-6758-4EA9-8DA2-95B93F39F1BD}" type="slidenum">
              <a:rPr kumimoji="0" lang="en-US" altLang="zh-TW" sz="1200">
                <a:latin typeface="Calibri" panose="020F0502020204030204" pitchFamily="34" charset="0"/>
              </a:rPr>
              <a:pPr algn="r" eaLnBrk="1" hangingPunct="1"/>
              <a:t>40</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2224606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A4F001DC-C6CE-4312-9B22-3F2FBF5D776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21956BF6-B2EA-4B3D-9243-88B1B4E9E626}" type="slidenum">
              <a:rPr lang="en-US" altLang="zh-TW" smtClean="0"/>
              <a:pPr/>
              <a:t>41</a:t>
            </a:fld>
            <a:endParaRPr lang="en-US" altLang="zh-TW" dirty="0"/>
          </a:p>
        </p:txBody>
      </p:sp>
      <p:sp>
        <p:nvSpPr>
          <p:cNvPr id="41987" name="投影片圖像版面配置區 1">
            <a:extLst>
              <a:ext uri="{FF2B5EF4-FFF2-40B4-BE49-F238E27FC236}">
                <a16:creationId xmlns:a16="http://schemas.microsoft.com/office/drawing/2014/main" id="{99CD22BC-004C-45CA-8E38-ACEB44AA514A}"/>
              </a:ext>
            </a:extLst>
          </p:cNvPr>
          <p:cNvSpPr>
            <a:spLocks noGrp="1" noRot="1" noChangeAspect="1" noChangeArrowheads="1" noTextEdit="1"/>
          </p:cNvSpPr>
          <p:nvPr>
            <p:ph type="sldImg"/>
          </p:nvPr>
        </p:nvSpPr>
        <p:spPr>
          <a:ln/>
        </p:spPr>
      </p:sp>
      <p:sp>
        <p:nvSpPr>
          <p:cNvPr id="41988" name="備忘稿版面配置區 2">
            <a:extLst>
              <a:ext uri="{FF2B5EF4-FFF2-40B4-BE49-F238E27FC236}">
                <a16:creationId xmlns:a16="http://schemas.microsoft.com/office/drawing/2014/main" id="{49209266-ADA9-4FA7-B4FC-6EC5548A257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endParaRPr lang="zh-TW" altLang="zh-TW"/>
          </a:p>
        </p:txBody>
      </p:sp>
      <p:sp>
        <p:nvSpPr>
          <p:cNvPr id="41989" name="投影片編號版面配置區 3">
            <a:extLst>
              <a:ext uri="{FF2B5EF4-FFF2-40B4-BE49-F238E27FC236}">
                <a16:creationId xmlns:a16="http://schemas.microsoft.com/office/drawing/2014/main" id="{55EC1244-B3F0-4928-98F1-613801C50660}"/>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5B2164F9-03BB-4356-A73C-3FC431B33206}" type="slidenum">
              <a:rPr kumimoji="0" lang="en-US" altLang="zh-TW" sz="1200">
                <a:latin typeface="Calibri" panose="020F0502020204030204" pitchFamily="34" charset="0"/>
              </a:rPr>
              <a:pPr algn="r" eaLnBrk="1" hangingPunct="1"/>
              <a:t>41</a:t>
            </a:fld>
            <a:endParaRPr kumimoji="0" lang="en-US" altLang="zh-TW" sz="1200" dirty="0">
              <a:latin typeface="Calibri" panose="020F0502020204030204" pitchFamily="34" charset="0"/>
            </a:endParaRPr>
          </a:p>
        </p:txBody>
      </p:sp>
    </p:spTree>
    <p:extLst>
      <p:ext uri="{BB962C8B-B14F-4D97-AF65-F5344CB8AC3E}">
        <p14:creationId xmlns:p14="http://schemas.microsoft.com/office/powerpoint/2010/main" val="40029654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4094EA6F-21DD-4433-B904-3394E90DE5C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7AE75E5-9EFF-463F-BB66-1A65D6B751B3}" type="slidenum">
              <a:rPr lang="en-US" altLang="zh-TW" smtClean="0"/>
              <a:pPr/>
              <a:t>42</a:t>
            </a:fld>
            <a:endParaRPr lang="en-US" altLang="zh-TW" dirty="0"/>
          </a:p>
        </p:txBody>
      </p:sp>
      <p:sp>
        <p:nvSpPr>
          <p:cNvPr id="47107" name="投影片圖像版面配置區 1">
            <a:extLst>
              <a:ext uri="{FF2B5EF4-FFF2-40B4-BE49-F238E27FC236}">
                <a16:creationId xmlns:a16="http://schemas.microsoft.com/office/drawing/2014/main" id="{E31137A4-12FB-4188-A744-2FBA02871996}"/>
              </a:ext>
            </a:extLst>
          </p:cNvPr>
          <p:cNvSpPr>
            <a:spLocks noGrp="1" noRot="1" noChangeAspect="1" noChangeArrowheads="1" noTextEdit="1"/>
          </p:cNvSpPr>
          <p:nvPr>
            <p:ph type="sldImg"/>
          </p:nvPr>
        </p:nvSpPr>
        <p:spPr>
          <a:ln/>
        </p:spPr>
      </p:sp>
      <p:sp>
        <p:nvSpPr>
          <p:cNvPr id="47108" name="備忘稿版面配置區 2">
            <a:extLst>
              <a:ext uri="{FF2B5EF4-FFF2-40B4-BE49-F238E27FC236}">
                <a16:creationId xmlns:a16="http://schemas.microsoft.com/office/drawing/2014/main" id="{ECC664F3-9E70-4E3C-9D7E-56D2C547E7A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endParaRPr lang="zh-TW" altLang="zh-TW"/>
          </a:p>
        </p:txBody>
      </p:sp>
      <p:sp>
        <p:nvSpPr>
          <p:cNvPr id="47109" name="投影片編號版面配置區 3">
            <a:extLst>
              <a:ext uri="{FF2B5EF4-FFF2-40B4-BE49-F238E27FC236}">
                <a16:creationId xmlns:a16="http://schemas.microsoft.com/office/drawing/2014/main" id="{F738809F-B5C0-4BA3-A145-01CE43C00DF6}"/>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A467966E-9D6F-4456-80FE-76BA05A8EB95}" type="slidenum">
              <a:rPr kumimoji="0" lang="en-US" altLang="zh-TW" sz="1200">
                <a:latin typeface="Calibri" panose="020F0502020204030204" pitchFamily="34" charset="0"/>
              </a:rPr>
              <a:pPr algn="r" eaLnBrk="1" hangingPunct="1"/>
              <a:t>42</a:t>
            </a:fld>
            <a:endParaRPr kumimoji="0" lang="en-US" altLang="zh-TW" sz="1200" dirty="0">
              <a:latin typeface="Calibri" panose="020F0502020204030204" pitchFamily="34" charset="0"/>
            </a:endParaRPr>
          </a:p>
        </p:txBody>
      </p:sp>
    </p:spTree>
    <p:extLst>
      <p:ext uri="{BB962C8B-B14F-4D97-AF65-F5344CB8AC3E}">
        <p14:creationId xmlns:p14="http://schemas.microsoft.com/office/powerpoint/2010/main" val="1854599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58608B14-7BC6-4C61-A7C9-153C51AAEB86}" type="slidenum">
              <a:rPr lang="en-US" altLang="zh-TW" smtClean="0"/>
              <a:pPr>
                <a:defRPr/>
              </a:pPr>
              <a:t>5</a:t>
            </a:fld>
            <a:endParaRPr lang="en-US" altLang="zh-TW" dirty="0"/>
          </a:p>
        </p:txBody>
      </p:sp>
    </p:spTree>
    <p:extLst>
      <p:ext uri="{BB962C8B-B14F-4D97-AF65-F5344CB8AC3E}">
        <p14:creationId xmlns:p14="http://schemas.microsoft.com/office/powerpoint/2010/main" val="2284103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58608B14-7BC6-4C61-A7C9-153C51AAEB86}" type="slidenum">
              <a:rPr lang="en-US" altLang="zh-TW" smtClean="0"/>
              <a:pPr>
                <a:defRPr/>
              </a:pPr>
              <a:t>43</a:t>
            </a:fld>
            <a:endParaRPr lang="en-US" altLang="zh-TW" dirty="0"/>
          </a:p>
        </p:txBody>
      </p:sp>
    </p:spTree>
    <p:extLst>
      <p:ext uri="{BB962C8B-B14F-4D97-AF65-F5344CB8AC3E}">
        <p14:creationId xmlns:p14="http://schemas.microsoft.com/office/powerpoint/2010/main" val="16739704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37B7E3FD-B658-4B83-9293-1F9FF97787F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F880E2C4-8F0B-4AA6-AD9C-9658E5B22F2D}" type="slidenum">
              <a:rPr lang="en-US" altLang="zh-TW" smtClean="0"/>
              <a:pPr/>
              <a:t>47</a:t>
            </a:fld>
            <a:endParaRPr lang="en-US" altLang="zh-TW" dirty="0"/>
          </a:p>
        </p:txBody>
      </p:sp>
      <p:sp>
        <p:nvSpPr>
          <p:cNvPr id="53251" name="投影片圖像版面配置區 1">
            <a:extLst>
              <a:ext uri="{FF2B5EF4-FFF2-40B4-BE49-F238E27FC236}">
                <a16:creationId xmlns:a16="http://schemas.microsoft.com/office/drawing/2014/main" id="{FCD414C1-CBCE-4EDD-967D-625FF3F29533}"/>
              </a:ext>
            </a:extLst>
          </p:cNvPr>
          <p:cNvSpPr>
            <a:spLocks noGrp="1" noRot="1" noChangeAspect="1" noChangeArrowheads="1" noTextEdit="1"/>
          </p:cNvSpPr>
          <p:nvPr>
            <p:ph type="sldImg"/>
          </p:nvPr>
        </p:nvSpPr>
        <p:spPr>
          <a:ln/>
        </p:spPr>
      </p:sp>
      <p:sp>
        <p:nvSpPr>
          <p:cNvPr id="53252" name="備忘稿版面配置區 2">
            <a:extLst>
              <a:ext uri="{FF2B5EF4-FFF2-40B4-BE49-F238E27FC236}">
                <a16:creationId xmlns:a16="http://schemas.microsoft.com/office/drawing/2014/main" id="{9B694ADA-4F19-462E-B512-918F136227E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endParaRPr lang="zh-TW" altLang="zh-TW"/>
          </a:p>
        </p:txBody>
      </p:sp>
      <p:sp>
        <p:nvSpPr>
          <p:cNvPr id="53253" name="投影片編號版面配置區 3">
            <a:extLst>
              <a:ext uri="{FF2B5EF4-FFF2-40B4-BE49-F238E27FC236}">
                <a16:creationId xmlns:a16="http://schemas.microsoft.com/office/drawing/2014/main" id="{A00E9315-2898-44FD-902D-E86400EECAD7}"/>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D6133D3F-41E6-4F89-AFF9-4E1544A95EF9}" type="slidenum">
              <a:rPr kumimoji="0" lang="en-US" altLang="zh-TW" sz="1200">
                <a:latin typeface="Calibri" panose="020F0502020204030204" pitchFamily="34" charset="0"/>
              </a:rPr>
              <a:pPr algn="r" eaLnBrk="1" hangingPunct="1"/>
              <a:t>47</a:t>
            </a:fld>
            <a:endParaRPr kumimoji="0" lang="en-US" altLang="zh-TW" sz="1200" dirty="0">
              <a:latin typeface="Calibri" panose="020F0502020204030204" pitchFamily="34" charset="0"/>
            </a:endParaRPr>
          </a:p>
        </p:txBody>
      </p:sp>
    </p:spTree>
    <p:extLst>
      <p:ext uri="{BB962C8B-B14F-4D97-AF65-F5344CB8AC3E}">
        <p14:creationId xmlns:p14="http://schemas.microsoft.com/office/powerpoint/2010/main" val="34390025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65397962-76D7-4426-AD13-20BEDFBAD83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BC54C600-D797-4CAA-89EC-C91921533CBF}" type="slidenum">
              <a:rPr lang="en-US" altLang="zh-TW" smtClean="0"/>
              <a:pPr/>
              <a:t>48</a:t>
            </a:fld>
            <a:endParaRPr lang="en-US" altLang="zh-TW" dirty="0"/>
          </a:p>
        </p:txBody>
      </p:sp>
      <p:sp>
        <p:nvSpPr>
          <p:cNvPr id="56323" name="投影片圖像版面配置區 1">
            <a:extLst>
              <a:ext uri="{FF2B5EF4-FFF2-40B4-BE49-F238E27FC236}">
                <a16:creationId xmlns:a16="http://schemas.microsoft.com/office/drawing/2014/main" id="{1ECD0074-D385-402F-BA7A-9BC658F17681}"/>
              </a:ext>
            </a:extLst>
          </p:cNvPr>
          <p:cNvSpPr>
            <a:spLocks noGrp="1" noRot="1" noChangeAspect="1" noChangeArrowheads="1" noTextEdit="1"/>
          </p:cNvSpPr>
          <p:nvPr>
            <p:ph type="sldImg"/>
          </p:nvPr>
        </p:nvSpPr>
        <p:spPr>
          <a:ln/>
        </p:spPr>
      </p:sp>
      <p:sp>
        <p:nvSpPr>
          <p:cNvPr id="56324" name="備忘稿版面配置區 2">
            <a:extLst>
              <a:ext uri="{FF2B5EF4-FFF2-40B4-BE49-F238E27FC236}">
                <a16:creationId xmlns:a16="http://schemas.microsoft.com/office/drawing/2014/main" id="{0481CE15-35FB-416C-AC29-D4E9C7B3EC0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endParaRPr lang="zh-TW" altLang="zh-TW"/>
          </a:p>
        </p:txBody>
      </p:sp>
      <p:sp>
        <p:nvSpPr>
          <p:cNvPr id="56325" name="投影片編號版面配置區 3">
            <a:extLst>
              <a:ext uri="{FF2B5EF4-FFF2-40B4-BE49-F238E27FC236}">
                <a16:creationId xmlns:a16="http://schemas.microsoft.com/office/drawing/2014/main" id="{68C501EC-C88D-4625-88D3-240160DFE450}"/>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1ADB23BA-B1FE-4025-9045-2CF35031C121}" type="slidenum">
              <a:rPr kumimoji="0" lang="en-US" altLang="zh-TW" sz="1200">
                <a:latin typeface="Calibri" panose="020F0502020204030204" pitchFamily="34" charset="0"/>
              </a:rPr>
              <a:pPr algn="r" eaLnBrk="1" hangingPunct="1"/>
              <a:t>48</a:t>
            </a:fld>
            <a:endParaRPr kumimoji="0" lang="en-US" altLang="zh-TW" sz="1200" dirty="0">
              <a:latin typeface="Calibri" panose="020F0502020204030204" pitchFamily="34" charset="0"/>
            </a:endParaRPr>
          </a:p>
        </p:txBody>
      </p:sp>
    </p:spTree>
    <p:extLst>
      <p:ext uri="{BB962C8B-B14F-4D97-AF65-F5344CB8AC3E}">
        <p14:creationId xmlns:p14="http://schemas.microsoft.com/office/powerpoint/2010/main" val="31890578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58608B14-7BC6-4C61-A7C9-153C51AAEB86}" type="slidenum">
              <a:rPr lang="en-US" altLang="zh-TW" smtClean="0"/>
              <a:pPr>
                <a:defRPr/>
              </a:pPr>
              <a:t>52</a:t>
            </a:fld>
            <a:endParaRPr lang="en-US" altLang="zh-TW" dirty="0"/>
          </a:p>
        </p:txBody>
      </p:sp>
    </p:spTree>
    <p:extLst>
      <p:ext uri="{BB962C8B-B14F-4D97-AF65-F5344CB8AC3E}">
        <p14:creationId xmlns:p14="http://schemas.microsoft.com/office/powerpoint/2010/main" val="6849020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58608B14-7BC6-4C61-A7C9-153C51AAEB86}" type="slidenum">
              <a:rPr lang="en-US" altLang="zh-TW" smtClean="0"/>
              <a:pPr>
                <a:defRPr/>
              </a:pPr>
              <a:t>61</a:t>
            </a:fld>
            <a:endParaRPr lang="en-US" altLang="zh-TW" dirty="0"/>
          </a:p>
        </p:txBody>
      </p:sp>
    </p:spTree>
    <p:extLst>
      <p:ext uri="{BB962C8B-B14F-4D97-AF65-F5344CB8AC3E}">
        <p14:creationId xmlns:p14="http://schemas.microsoft.com/office/powerpoint/2010/main" val="15916936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58608B14-7BC6-4C61-A7C9-153C51AAEB86}" type="slidenum">
              <a:rPr lang="en-US" altLang="zh-TW" smtClean="0"/>
              <a:pPr>
                <a:defRPr/>
              </a:pPr>
              <a:t>62</a:t>
            </a:fld>
            <a:endParaRPr lang="en-US" altLang="zh-TW" dirty="0"/>
          </a:p>
        </p:txBody>
      </p:sp>
    </p:spTree>
    <p:extLst>
      <p:ext uri="{BB962C8B-B14F-4D97-AF65-F5344CB8AC3E}">
        <p14:creationId xmlns:p14="http://schemas.microsoft.com/office/powerpoint/2010/main" val="26295529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58608B14-7BC6-4C61-A7C9-153C51AAEB86}" type="slidenum">
              <a:rPr lang="en-US" altLang="zh-TW" smtClean="0"/>
              <a:pPr>
                <a:defRPr/>
              </a:pPr>
              <a:t>63</a:t>
            </a:fld>
            <a:endParaRPr lang="en-US" altLang="zh-TW" dirty="0"/>
          </a:p>
        </p:txBody>
      </p:sp>
    </p:spTree>
    <p:extLst>
      <p:ext uri="{BB962C8B-B14F-4D97-AF65-F5344CB8AC3E}">
        <p14:creationId xmlns:p14="http://schemas.microsoft.com/office/powerpoint/2010/main" val="16676030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58608B14-7BC6-4C61-A7C9-153C51AAEB86}" type="slidenum">
              <a:rPr lang="en-US" altLang="zh-TW" smtClean="0"/>
              <a:pPr>
                <a:defRPr/>
              </a:pPr>
              <a:t>76</a:t>
            </a:fld>
            <a:endParaRPr lang="en-US" altLang="zh-TW" dirty="0"/>
          </a:p>
        </p:txBody>
      </p:sp>
    </p:spTree>
    <p:extLst>
      <p:ext uri="{BB962C8B-B14F-4D97-AF65-F5344CB8AC3E}">
        <p14:creationId xmlns:p14="http://schemas.microsoft.com/office/powerpoint/2010/main" val="25092264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58608B14-7BC6-4C61-A7C9-153C51AAEB86}" type="slidenum">
              <a:rPr lang="en-US" altLang="zh-TW" smtClean="0"/>
              <a:pPr>
                <a:defRPr/>
              </a:pPr>
              <a:t>79</a:t>
            </a:fld>
            <a:endParaRPr lang="en-US" altLang="zh-TW" dirty="0"/>
          </a:p>
        </p:txBody>
      </p:sp>
    </p:spTree>
    <p:extLst>
      <p:ext uri="{BB962C8B-B14F-4D97-AF65-F5344CB8AC3E}">
        <p14:creationId xmlns:p14="http://schemas.microsoft.com/office/powerpoint/2010/main" val="19821960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a:extLst>
              <a:ext uri="{FF2B5EF4-FFF2-40B4-BE49-F238E27FC236}">
                <a16:creationId xmlns:a16="http://schemas.microsoft.com/office/drawing/2014/main" id="{48471199-CF63-414C-94EE-9CB83A7330F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959617D4-4C47-46F6-852D-A69511C72813}" type="slidenum">
              <a:rPr lang="en-US" altLang="zh-TW" smtClean="0"/>
              <a:pPr/>
              <a:t>80</a:t>
            </a:fld>
            <a:endParaRPr lang="en-US" altLang="zh-TW" dirty="0"/>
          </a:p>
        </p:txBody>
      </p:sp>
      <p:sp>
        <p:nvSpPr>
          <p:cNvPr id="178179" name="投影片圖像版面配置區 1">
            <a:extLst>
              <a:ext uri="{FF2B5EF4-FFF2-40B4-BE49-F238E27FC236}">
                <a16:creationId xmlns:a16="http://schemas.microsoft.com/office/drawing/2014/main" id="{0FC08D98-F1E1-4F0E-BC04-52D0078733ED}"/>
              </a:ext>
            </a:extLst>
          </p:cNvPr>
          <p:cNvSpPr>
            <a:spLocks noGrp="1" noRot="1" noChangeAspect="1" noChangeArrowheads="1" noTextEdit="1"/>
          </p:cNvSpPr>
          <p:nvPr>
            <p:ph type="sldImg"/>
          </p:nvPr>
        </p:nvSpPr>
        <p:spPr>
          <a:ln/>
        </p:spPr>
      </p:sp>
      <p:sp>
        <p:nvSpPr>
          <p:cNvPr id="178180" name="備忘稿版面配置區 2">
            <a:extLst>
              <a:ext uri="{FF2B5EF4-FFF2-40B4-BE49-F238E27FC236}">
                <a16:creationId xmlns:a16="http://schemas.microsoft.com/office/drawing/2014/main" id="{B046D06E-31A2-400B-81F4-DC2477525EE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endParaRPr lang="zh-TW" altLang="zh-TW"/>
          </a:p>
        </p:txBody>
      </p:sp>
      <p:sp>
        <p:nvSpPr>
          <p:cNvPr id="178181" name="投影片編號版面配置區 3">
            <a:extLst>
              <a:ext uri="{FF2B5EF4-FFF2-40B4-BE49-F238E27FC236}">
                <a16:creationId xmlns:a16="http://schemas.microsoft.com/office/drawing/2014/main" id="{F0AB298A-C46D-4943-A4EB-60E56007431B}"/>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105E9934-5FF1-4E72-BE57-07B80E2A5876}" type="slidenum">
              <a:rPr kumimoji="0" lang="en-US" altLang="zh-TW" sz="1200">
                <a:latin typeface="Calibri" panose="020F0502020204030204" pitchFamily="34" charset="0"/>
              </a:rPr>
              <a:pPr algn="r" eaLnBrk="1" hangingPunct="1"/>
              <a:t>80</a:t>
            </a:fld>
            <a:endParaRPr kumimoji="0" lang="en-US" altLang="zh-TW" sz="1200" dirty="0">
              <a:latin typeface="Calibri" panose="020F0502020204030204" pitchFamily="34" charset="0"/>
            </a:endParaRPr>
          </a:p>
        </p:txBody>
      </p:sp>
    </p:spTree>
    <p:extLst>
      <p:ext uri="{BB962C8B-B14F-4D97-AF65-F5344CB8AC3E}">
        <p14:creationId xmlns:p14="http://schemas.microsoft.com/office/powerpoint/2010/main" val="2446240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58608B14-7BC6-4C61-A7C9-153C51AAEB86}" type="slidenum">
              <a:rPr lang="en-US" altLang="zh-TW" smtClean="0"/>
              <a:pPr>
                <a:defRPr/>
              </a:pPr>
              <a:t>6</a:t>
            </a:fld>
            <a:endParaRPr lang="en-US" altLang="zh-TW" dirty="0"/>
          </a:p>
        </p:txBody>
      </p:sp>
    </p:spTree>
    <p:extLst>
      <p:ext uri="{BB962C8B-B14F-4D97-AF65-F5344CB8AC3E}">
        <p14:creationId xmlns:p14="http://schemas.microsoft.com/office/powerpoint/2010/main" val="32913844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a:extLst>
              <a:ext uri="{FF2B5EF4-FFF2-40B4-BE49-F238E27FC236}">
                <a16:creationId xmlns:a16="http://schemas.microsoft.com/office/drawing/2014/main" id="{FAE87245-BB82-4F30-B93F-FC5BBA13BA7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3C1405EF-664C-43A3-A3A7-FAB13B3A122F}" type="slidenum">
              <a:rPr lang="en-US" altLang="zh-TW" smtClean="0"/>
              <a:pPr/>
              <a:t>82</a:t>
            </a:fld>
            <a:endParaRPr lang="en-US" altLang="zh-TW" dirty="0"/>
          </a:p>
        </p:txBody>
      </p:sp>
      <p:sp>
        <p:nvSpPr>
          <p:cNvPr id="182275" name="投影片圖像版面配置區 1">
            <a:extLst>
              <a:ext uri="{FF2B5EF4-FFF2-40B4-BE49-F238E27FC236}">
                <a16:creationId xmlns:a16="http://schemas.microsoft.com/office/drawing/2014/main" id="{EFDCA817-F75C-4F4F-B584-CC2B60927DA0}"/>
              </a:ext>
            </a:extLst>
          </p:cNvPr>
          <p:cNvSpPr>
            <a:spLocks noGrp="1" noRot="1" noChangeAspect="1" noChangeArrowheads="1" noTextEdit="1"/>
          </p:cNvSpPr>
          <p:nvPr>
            <p:ph type="sldImg"/>
          </p:nvPr>
        </p:nvSpPr>
        <p:spPr>
          <a:ln/>
        </p:spPr>
      </p:sp>
      <p:sp>
        <p:nvSpPr>
          <p:cNvPr id="182276" name="備忘稿版面配置區 2">
            <a:extLst>
              <a:ext uri="{FF2B5EF4-FFF2-40B4-BE49-F238E27FC236}">
                <a16:creationId xmlns:a16="http://schemas.microsoft.com/office/drawing/2014/main" id="{ADCBA519-AFAA-4461-93CE-6B2E97E1E84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endParaRPr lang="zh-TW" altLang="zh-TW"/>
          </a:p>
        </p:txBody>
      </p:sp>
      <p:sp>
        <p:nvSpPr>
          <p:cNvPr id="182277" name="投影片編號版面配置區 3">
            <a:extLst>
              <a:ext uri="{FF2B5EF4-FFF2-40B4-BE49-F238E27FC236}">
                <a16:creationId xmlns:a16="http://schemas.microsoft.com/office/drawing/2014/main" id="{D8EC0294-1100-4ADF-8D18-7BBE55352799}"/>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A44BE1AB-0BE6-4EF8-935F-22078FBDEFAD}" type="slidenum">
              <a:rPr kumimoji="0" lang="en-US" altLang="zh-TW" sz="1200">
                <a:latin typeface="Calibri" panose="020F0502020204030204" pitchFamily="34" charset="0"/>
              </a:rPr>
              <a:pPr algn="r" eaLnBrk="1" hangingPunct="1"/>
              <a:t>82</a:t>
            </a:fld>
            <a:endParaRPr kumimoji="0" lang="en-US" altLang="zh-TW" sz="1200" dirty="0">
              <a:latin typeface="Calibri" panose="020F0502020204030204" pitchFamily="34" charset="0"/>
            </a:endParaRPr>
          </a:p>
        </p:txBody>
      </p:sp>
    </p:spTree>
    <p:extLst>
      <p:ext uri="{BB962C8B-B14F-4D97-AF65-F5344CB8AC3E}">
        <p14:creationId xmlns:p14="http://schemas.microsoft.com/office/powerpoint/2010/main" val="11476001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58608B14-7BC6-4C61-A7C9-153C51AAEB86}" type="slidenum">
              <a:rPr lang="en-US" altLang="zh-TW" smtClean="0"/>
              <a:pPr>
                <a:defRPr/>
              </a:pPr>
              <a:t>83</a:t>
            </a:fld>
            <a:endParaRPr lang="en-US" altLang="zh-TW" dirty="0"/>
          </a:p>
        </p:txBody>
      </p:sp>
    </p:spTree>
    <p:extLst>
      <p:ext uri="{BB962C8B-B14F-4D97-AF65-F5344CB8AC3E}">
        <p14:creationId xmlns:p14="http://schemas.microsoft.com/office/powerpoint/2010/main" val="3593471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58608B14-7BC6-4C61-A7C9-153C51AAEB86}" type="slidenum">
              <a:rPr lang="en-US" altLang="zh-TW" smtClean="0"/>
              <a:pPr>
                <a:defRPr/>
              </a:pPr>
              <a:t>7</a:t>
            </a:fld>
            <a:endParaRPr lang="en-US" altLang="zh-TW" dirty="0"/>
          </a:p>
        </p:txBody>
      </p:sp>
    </p:spTree>
    <p:extLst>
      <p:ext uri="{BB962C8B-B14F-4D97-AF65-F5344CB8AC3E}">
        <p14:creationId xmlns:p14="http://schemas.microsoft.com/office/powerpoint/2010/main" val="1621068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58608B14-7BC6-4C61-A7C9-153C51AAEB86}" type="slidenum">
              <a:rPr lang="en-US" altLang="zh-TW" smtClean="0"/>
              <a:pPr>
                <a:defRPr/>
              </a:pPr>
              <a:t>10</a:t>
            </a:fld>
            <a:endParaRPr lang="en-US" altLang="zh-TW" dirty="0"/>
          </a:p>
        </p:txBody>
      </p:sp>
    </p:spTree>
    <p:extLst>
      <p:ext uri="{BB962C8B-B14F-4D97-AF65-F5344CB8AC3E}">
        <p14:creationId xmlns:p14="http://schemas.microsoft.com/office/powerpoint/2010/main" val="342077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58608B14-7BC6-4C61-A7C9-153C51AAEB86}" type="slidenum">
              <a:rPr lang="en-US" altLang="zh-TW" smtClean="0"/>
              <a:pPr>
                <a:defRPr/>
              </a:pPr>
              <a:t>11</a:t>
            </a:fld>
            <a:endParaRPr lang="en-US" altLang="zh-TW" dirty="0"/>
          </a:p>
        </p:txBody>
      </p:sp>
    </p:spTree>
    <p:extLst>
      <p:ext uri="{BB962C8B-B14F-4D97-AF65-F5344CB8AC3E}">
        <p14:creationId xmlns:p14="http://schemas.microsoft.com/office/powerpoint/2010/main" val="2470182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58608B14-7BC6-4C61-A7C9-153C51AAEB86}" type="slidenum">
              <a:rPr lang="en-US" altLang="zh-TW" smtClean="0"/>
              <a:pPr>
                <a:defRPr/>
              </a:pPr>
              <a:t>12</a:t>
            </a:fld>
            <a:endParaRPr lang="en-US" altLang="zh-TW" dirty="0"/>
          </a:p>
        </p:txBody>
      </p:sp>
    </p:spTree>
    <p:extLst>
      <p:ext uri="{BB962C8B-B14F-4D97-AF65-F5344CB8AC3E}">
        <p14:creationId xmlns:p14="http://schemas.microsoft.com/office/powerpoint/2010/main" val="1517880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a:defRPr/>
            </a:pPr>
            <a:fld id="{58608B14-7BC6-4C61-A7C9-153C51AAEB86}" type="slidenum">
              <a:rPr lang="en-US" altLang="zh-TW" smtClean="0"/>
              <a:pPr>
                <a:defRPr/>
              </a:pPr>
              <a:t>13</a:t>
            </a:fld>
            <a:endParaRPr lang="en-US" altLang="zh-TW" dirty="0"/>
          </a:p>
        </p:txBody>
      </p:sp>
    </p:spTree>
    <p:extLst>
      <p:ext uri="{BB962C8B-B14F-4D97-AF65-F5344CB8AC3E}">
        <p14:creationId xmlns:p14="http://schemas.microsoft.com/office/powerpoint/2010/main" val="331961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62AFB743-30A1-4913-BB97-2F388AC372BF}" type="slidenum">
              <a:rPr lang="zh-TW" altLang="en-US" smtClean="0"/>
              <a:t>16</a:t>
            </a:fld>
            <a:endParaRPr lang="zh-TW" altLang="en-US"/>
          </a:p>
        </p:txBody>
      </p:sp>
    </p:spTree>
    <p:extLst>
      <p:ext uri="{BB962C8B-B14F-4D97-AF65-F5344CB8AC3E}">
        <p14:creationId xmlns:p14="http://schemas.microsoft.com/office/powerpoint/2010/main" val="3256335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AD44591-B011-4204-A4D9-656C1E3C0188}"/>
              </a:ext>
            </a:extLst>
          </p:cNvPr>
          <p:cNvSpPr>
            <a:spLocks noGrp="1"/>
          </p:cNvSpPr>
          <p:nvPr>
            <p:ph type="ctrTitle"/>
          </p:nvPr>
        </p:nvSpPr>
        <p:spPr>
          <a:xfrm>
            <a:off x="1143000" y="1122363"/>
            <a:ext cx="6858000" cy="2387600"/>
          </a:xfrm>
        </p:spPr>
        <p:txBody>
          <a:bodyPr anchor="b"/>
          <a:lstStyle>
            <a:lvl1pPr algn="ctr">
              <a:defRPr sz="4500"/>
            </a:lvl1pPr>
          </a:lstStyle>
          <a:p>
            <a:r>
              <a:rPr lang="zh-TW" altLang="en-US"/>
              <a:t>按一下以編輯母片標題樣式</a:t>
            </a:r>
          </a:p>
        </p:txBody>
      </p:sp>
      <p:sp>
        <p:nvSpPr>
          <p:cNvPr id="3" name="副標題 2">
            <a:extLst>
              <a:ext uri="{FF2B5EF4-FFF2-40B4-BE49-F238E27FC236}">
                <a16:creationId xmlns:a16="http://schemas.microsoft.com/office/drawing/2014/main" id="{D5AD270C-3958-4F2A-97D2-A04987A3811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D75BE078-5A9D-4F5A-BA3E-12EEDC96DF57}"/>
              </a:ext>
            </a:extLst>
          </p:cNvPr>
          <p:cNvSpPr>
            <a:spLocks noGrp="1"/>
          </p:cNvSpPr>
          <p:nvPr>
            <p:ph type="dt" sz="half" idx="10"/>
          </p:nvPr>
        </p:nvSpPr>
        <p:spPr/>
        <p:txBody>
          <a:bodyPr/>
          <a:lstStyle/>
          <a:p>
            <a:pPr>
              <a:defRPr/>
            </a:pPr>
            <a:endParaRPr lang="en-US" altLang="zh-TW" dirty="0"/>
          </a:p>
        </p:txBody>
      </p:sp>
      <p:sp>
        <p:nvSpPr>
          <p:cNvPr id="5" name="頁尾版面配置區 4">
            <a:extLst>
              <a:ext uri="{FF2B5EF4-FFF2-40B4-BE49-F238E27FC236}">
                <a16:creationId xmlns:a16="http://schemas.microsoft.com/office/drawing/2014/main" id="{608FA7E4-50A5-4D53-883E-1B497549C5A1}"/>
              </a:ext>
            </a:extLst>
          </p:cNvPr>
          <p:cNvSpPr>
            <a:spLocks noGrp="1"/>
          </p:cNvSpPr>
          <p:nvPr>
            <p:ph type="ftr" sz="quarter" idx="11"/>
          </p:nvPr>
        </p:nvSpPr>
        <p:spPr/>
        <p:txBody>
          <a:bodyPr/>
          <a:lstStyle/>
          <a:p>
            <a:pPr>
              <a:defRPr/>
            </a:pPr>
            <a:endParaRPr lang="en-US" altLang="zh-TW" dirty="0"/>
          </a:p>
        </p:txBody>
      </p:sp>
      <p:sp>
        <p:nvSpPr>
          <p:cNvPr id="6" name="投影片編號版面配置區 5">
            <a:extLst>
              <a:ext uri="{FF2B5EF4-FFF2-40B4-BE49-F238E27FC236}">
                <a16:creationId xmlns:a16="http://schemas.microsoft.com/office/drawing/2014/main" id="{D111E17A-D9D7-4E85-87E5-124B766C8AD3}"/>
              </a:ext>
            </a:extLst>
          </p:cNvPr>
          <p:cNvSpPr>
            <a:spLocks noGrp="1"/>
          </p:cNvSpPr>
          <p:nvPr>
            <p:ph type="sldNum" sz="quarter" idx="12"/>
          </p:nvPr>
        </p:nvSpPr>
        <p:spPr/>
        <p:txBody>
          <a:bodyPr/>
          <a:lstStyle/>
          <a:p>
            <a:pPr>
              <a:defRPr/>
            </a:pPr>
            <a:fld id="{9D060548-B963-40EF-B2EE-89CE84A32533}" type="slidenum">
              <a:rPr lang="en-US" altLang="zh-TW" smtClean="0"/>
              <a:pPr>
                <a:defRPr/>
              </a:pPr>
              <a:t>‹#›</a:t>
            </a:fld>
            <a:endParaRPr lang="en-US" altLang="zh-TW" dirty="0"/>
          </a:p>
        </p:txBody>
      </p:sp>
    </p:spTree>
    <p:extLst>
      <p:ext uri="{BB962C8B-B14F-4D97-AF65-F5344CB8AC3E}">
        <p14:creationId xmlns:p14="http://schemas.microsoft.com/office/powerpoint/2010/main" val="1158040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52FD088-05A1-462E-9170-D7BACDBB9DC2}"/>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92D704F6-6ED3-405F-83F3-198E2D2AE5D7}"/>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E3E695B8-B944-4CCE-BA51-585F2EA30E10}"/>
              </a:ext>
            </a:extLst>
          </p:cNvPr>
          <p:cNvSpPr>
            <a:spLocks noGrp="1"/>
          </p:cNvSpPr>
          <p:nvPr>
            <p:ph type="dt" sz="half" idx="10"/>
          </p:nvPr>
        </p:nvSpPr>
        <p:spPr/>
        <p:txBody>
          <a:bodyPr/>
          <a:lstStyle/>
          <a:p>
            <a:pPr>
              <a:defRPr/>
            </a:pPr>
            <a:endParaRPr lang="en-US" altLang="zh-TW" dirty="0"/>
          </a:p>
        </p:txBody>
      </p:sp>
      <p:sp>
        <p:nvSpPr>
          <p:cNvPr id="5" name="頁尾版面配置區 4">
            <a:extLst>
              <a:ext uri="{FF2B5EF4-FFF2-40B4-BE49-F238E27FC236}">
                <a16:creationId xmlns:a16="http://schemas.microsoft.com/office/drawing/2014/main" id="{6EC9A886-84DD-408A-BC10-964B596FCFFD}"/>
              </a:ext>
            </a:extLst>
          </p:cNvPr>
          <p:cNvSpPr>
            <a:spLocks noGrp="1"/>
          </p:cNvSpPr>
          <p:nvPr>
            <p:ph type="ftr" sz="quarter" idx="11"/>
          </p:nvPr>
        </p:nvSpPr>
        <p:spPr/>
        <p:txBody>
          <a:bodyPr/>
          <a:lstStyle/>
          <a:p>
            <a:pPr>
              <a:defRPr/>
            </a:pPr>
            <a:endParaRPr lang="en-US" altLang="zh-TW" dirty="0"/>
          </a:p>
        </p:txBody>
      </p:sp>
      <p:sp>
        <p:nvSpPr>
          <p:cNvPr id="6" name="投影片編號版面配置區 5">
            <a:extLst>
              <a:ext uri="{FF2B5EF4-FFF2-40B4-BE49-F238E27FC236}">
                <a16:creationId xmlns:a16="http://schemas.microsoft.com/office/drawing/2014/main" id="{D28D74CF-ADBD-4D21-8E4B-88B778D4CA36}"/>
              </a:ext>
            </a:extLst>
          </p:cNvPr>
          <p:cNvSpPr>
            <a:spLocks noGrp="1"/>
          </p:cNvSpPr>
          <p:nvPr>
            <p:ph type="sldNum" sz="quarter" idx="12"/>
          </p:nvPr>
        </p:nvSpPr>
        <p:spPr/>
        <p:txBody>
          <a:bodyPr/>
          <a:lstStyle/>
          <a:p>
            <a:pPr>
              <a:defRPr/>
            </a:pPr>
            <a:fld id="{117820EF-1AED-4179-A5B2-067B419E2E7C}" type="slidenum">
              <a:rPr lang="en-US" altLang="zh-TW" smtClean="0"/>
              <a:pPr>
                <a:defRPr/>
              </a:pPr>
              <a:t>‹#›</a:t>
            </a:fld>
            <a:endParaRPr lang="en-US" altLang="zh-TW" dirty="0"/>
          </a:p>
        </p:txBody>
      </p:sp>
    </p:spTree>
    <p:extLst>
      <p:ext uri="{BB962C8B-B14F-4D97-AF65-F5344CB8AC3E}">
        <p14:creationId xmlns:p14="http://schemas.microsoft.com/office/powerpoint/2010/main" val="4105541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C41473F0-D00F-4770-B1A7-4634B636B64B}"/>
              </a:ext>
            </a:extLst>
          </p:cNvPr>
          <p:cNvSpPr>
            <a:spLocks noGrp="1"/>
          </p:cNvSpPr>
          <p:nvPr>
            <p:ph type="title" orient="vert"/>
          </p:nvPr>
        </p:nvSpPr>
        <p:spPr>
          <a:xfrm>
            <a:off x="6543675" y="365125"/>
            <a:ext cx="1971675"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4CB7129C-D64D-40E4-AAE7-C889DB59522F}"/>
              </a:ext>
            </a:extLst>
          </p:cNvPr>
          <p:cNvSpPr>
            <a:spLocks noGrp="1"/>
          </p:cNvSpPr>
          <p:nvPr>
            <p:ph type="body" orient="vert" idx="1"/>
          </p:nvPr>
        </p:nvSpPr>
        <p:spPr>
          <a:xfrm>
            <a:off x="628650" y="365125"/>
            <a:ext cx="5800725"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952A9148-70D8-4A16-B22B-93BC0075E820}"/>
              </a:ext>
            </a:extLst>
          </p:cNvPr>
          <p:cNvSpPr>
            <a:spLocks noGrp="1"/>
          </p:cNvSpPr>
          <p:nvPr>
            <p:ph type="dt" sz="half" idx="10"/>
          </p:nvPr>
        </p:nvSpPr>
        <p:spPr/>
        <p:txBody>
          <a:bodyPr/>
          <a:lstStyle/>
          <a:p>
            <a:pPr>
              <a:defRPr/>
            </a:pPr>
            <a:endParaRPr lang="en-US" altLang="zh-TW" dirty="0"/>
          </a:p>
        </p:txBody>
      </p:sp>
      <p:sp>
        <p:nvSpPr>
          <p:cNvPr id="5" name="頁尾版面配置區 4">
            <a:extLst>
              <a:ext uri="{FF2B5EF4-FFF2-40B4-BE49-F238E27FC236}">
                <a16:creationId xmlns:a16="http://schemas.microsoft.com/office/drawing/2014/main" id="{D445DB3C-822A-4802-8E22-F0FC59C35461}"/>
              </a:ext>
            </a:extLst>
          </p:cNvPr>
          <p:cNvSpPr>
            <a:spLocks noGrp="1"/>
          </p:cNvSpPr>
          <p:nvPr>
            <p:ph type="ftr" sz="quarter" idx="11"/>
          </p:nvPr>
        </p:nvSpPr>
        <p:spPr/>
        <p:txBody>
          <a:bodyPr/>
          <a:lstStyle/>
          <a:p>
            <a:pPr>
              <a:defRPr/>
            </a:pPr>
            <a:endParaRPr lang="en-US" altLang="zh-TW" dirty="0"/>
          </a:p>
        </p:txBody>
      </p:sp>
      <p:sp>
        <p:nvSpPr>
          <p:cNvPr id="6" name="投影片編號版面配置區 5">
            <a:extLst>
              <a:ext uri="{FF2B5EF4-FFF2-40B4-BE49-F238E27FC236}">
                <a16:creationId xmlns:a16="http://schemas.microsoft.com/office/drawing/2014/main" id="{C3BFF176-2C7C-4F77-B2F9-AD03CDA1B9DE}"/>
              </a:ext>
            </a:extLst>
          </p:cNvPr>
          <p:cNvSpPr>
            <a:spLocks noGrp="1"/>
          </p:cNvSpPr>
          <p:nvPr>
            <p:ph type="sldNum" sz="quarter" idx="12"/>
          </p:nvPr>
        </p:nvSpPr>
        <p:spPr/>
        <p:txBody>
          <a:bodyPr/>
          <a:lstStyle/>
          <a:p>
            <a:pPr>
              <a:defRPr/>
            </a:pPr>
            <a:fld id="{B9BAE274-E447-43AA-A4DA-641197B197AB}" type="slidenum">
              <a:rPr lang="en-US" altLang="zh-TW" smtClean="0"/>
              <a:pPr>
                <a:defRPr/>
              </a:pPr>
              <a:t>‹#›</a:t>
            </a:fld>
            <a:endParaRPr lang="en-US" altLang="zh-TW" dirty="0"/>
          </a:p>
        </p:txBody>
      </p:sp>
    </p:spTree>
    <p:extLst>
      <p:ext uri="{BB962C8B-B14F-4D97-AF65-F5344CB8AC3E}">
        <p14:creationId xmlns:p14="http://schemas.microsoft.com/office/powerpoint/2010/main" val="752605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2BA308B-A0BB-4385-B625-27FEE4E4B0CF}"/>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B0B3FAFF-90F4-4F0D-A541-C9188EC0EBCD}"/>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608FEF44-86F2-4603-A4C7-42B04101FE90}"/>
              </a:ext>
            </a:extLst>
          </p:cNvPr>
          <p:cNvSpPr>
            <a:spLocks noGrp="1"/>
          </p:cNvSpPr>
          <p:nvPr>
            <p:ph type="dt" sz="half" idx="10"/>
          </p:nvPr>
        </p:nvSpPr>
        <p:spPr/>
        <p:txBody>
          <a:bodyPr/>
          <a:lstStyle/>
          <a:p>
            <a:pPr>
              <a:defRPr/>
            </a:pPr>
            <a:endParaRPr lang="en-US" altLang="zh-TW" dirty="0"/>
          </a:p>
        </p:txBody>
      </p:sp>
      <p:sp>
        <p:nvSpPr>
          <p:cNvPr id="5" name="頁尾版面配置區 4">
            <a:extLst>
              <a:ext uri="{FF2B5EF4-FFF2-40B4-BE49-F238E27FC236}">
                <a16:creationId xmlns:a16="http://schemas.microsoft.com/office/drawing/2014/main" id="{524DDC0E-DD64-4E15-BD18-423F7771A194}"/>
              </a:ext>
            </a:extLst>
          </p:cNvPr>
          <p:cNvSpPr>
            <a:spLocks noGrp="1"/>
          </p:cNvSpPr>
          <p:nvPr>
            <p:ph type="ftr" sz="quarter" idx="11"/>
          </p:nvPr>
        </p:nvSpPr>
        <p:spPr/>
        <p:txBody>
          <a:bodyPr/>
          <a:lstStyle/>
          <a:p>
            <a:pPr>
              <a:defRPr/>
            </a:pPr>
            <a:endParaRPr lang="en-US" altLang="zh-TW" dirty="0"/>
          </a:p>
        </p:txBody>
      </p:sp>
      <p:sp>
        <p:nvSpPr>
          <p:cNvPr id="6" name="投影片編號版面配置區 5">
            <a:extLst>
              <a:ext uri="{FF2B5EF4-FFF2-40B4-BE49-F238E27FC236}">
                <a16:creationId xmlns:a16="http://schemas.microsoft.com/office/drawing/2014/main" id="{804D95FA-73B9-4030-8B4D-2D40DB278F76}"/>
              </a:ext>
            </a:extLst>
          </p:cNvPr>
          <p:cNvSpPr>
            <a:spLocks noGrp="1"/>
          </p:cNvSpPr>
          <p:nvPr>
            <p:ph type="sldNum" sz="quarter" idx="12"/>
          </p:nvPr>
        </p:nvSpPr>
        <p:spPr/>
        <p:txBody>
          <a:bodyPr/>
          <a:lstStyle/>
          <a:p>
            <a:pPr>
              <a:defRPr/>
            </a:pPr>
            <a:fld id="{AC82DA76-6ADB-4FCC-81B0-82FCEC2A1953}" type="slidenum">
              <a:rPr lang="en-US" altLang="zh-TW" smtClean="0"/>
              <a:pPr>
                <a:defRPr/>
              </a:pPr>
              <a:t>‹#›</a:t>
            </a:fld>
            <a:endParaRPr lang="en-US" altLang="zh-TW" dirty="0"/>
          </a:p>
        </p:txBody>
      </p:sp>
    </p:spTree>
    <p:extLst>
      <p:ext uri="{BB962C8B-B14F-4D97-AF65-F5344CB8AC3E}">
        <p14:creationId xmlns:p14="http://schemas.microsoft.com/office/powerpoint/2010/main" val="2238529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FFBD533-C5EE-446A-ACDF-5F7D7DB8B031}"/>
              </a:ext>
            </a:extLst>
          </p:cNvPr>
          <p:cNvSpPr>
            <a:spLocks noGrp="1"/>
          </p:cNvSpPr>
          <p:nvPr>
            <p:ph type="title"/>
          </p:nvPr>
        </p:nvSpPr>
        <p:spPr>
          <a:xfrm>
            <a:off x="623888" y="1709739"/>
            <a:ext cx="7886700" cy="2852737"/>
          </a:xfrm>
        </p:spPr>
        <p:txBody>
          <a:bodyPr anchor="b"/>
          <a:lstStyle>
            <a:lvl1pPr>
              <a:defRPr sz="45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E650CEB1-F9F1-4954-9010-44051AC7E0FA}"/>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74458BD1-9CE5-4C22-A12D-34801D9B40F9}"/>
              </a:ext>
            </a:extLst>
          </p:cNvPr>
          <p:cNvSpPr>
            <a:spLocks noGrp="1"/>
          </p:cNvSpPr>
          <p:nvPr>
            <p:ph type="dt" sz="half" idx="10"/>
          </p:nvPr>
        </p:nvSpPr>
        <p:spPr/>
        <p:txBody>
          <a:bodyPr/>
          <a:lstStyle/>
          <a:p>
            <a:pPr>
              <a:defRPr/>
            </a:pPr>
            <a:endParaRPr lang="en-US" altLang="zh-TW" dirty="0"/>
          </a:p>
        </p:txBody>
      </p:sp>
      <p:sp>
        <p:nvSpPr>
          <p:cNvPr id="5" name="頁尾版面配置區 4">
            <a:extLst>
              <a:ext uri="{FF2B5EF4-FFF2-40B4-BE49-F238E27FC236}">
                <a16:creationId xmlns:a16="http://schemas.microsoft.com/office/drawing/2014/main" id="{29317DD2-06BF-4CCC-A710-5F114B7F2C22}"/>
              </a:ext>
            </a:extLst>
          </p:cNvPr>
          <p:cNvSpPr>
            <a:spLocks noGrp="1"/>
          </p:cNvSpPr>
          <p:nvPr>
            <p:ph type="ftr" sz="quarter" idx="11"/>
          </p:nvPr>
        </p:nvSpPr>
        <p:spPr/>
        <p:txBody>
          <a:bodyPr/>
          <a:lstStyle/>
          <a:p>
            <a:pPr>
              <a:defRPr/>
            </a:pPr>
            <a:endParaRPr lang="en-US" altLang="zh-TW" dirty="0"/>
          </a:p>
        </p:txBody>
      </p:sp>
      <p:sp>
        <p:nvSpPr>
          <p:cNvPr id="6" name="投影片編號版面配置區 5">
            <a:extLst>
              <a:ext uri="{FF2B5EF4-FFF2-40B4-BE49-F238E27FC236}">
                <a16:creationId xmlns:a16="http://schemas.microsoft.com/office/drawing/2014/main" id="{34C9F8F4-4312-4AE4-87C2-E2F9AE1F81B9}"/>
              </a:ext>
            </a:extLst>
          </p:cNvPr>
          <p:cNvSpPr>
            <a:spLocks noGrp="1"/>
          </p:cNvSpPr>
          <p:nvPr>
            <p:ph type="sldNum" sz="quarter" idx="12"/>
          </p:nvPr>
        </p:nvSpPr>
        <p:spPr/>
        <p:txBody>
          <a:bodyPr/>
          <a:lstStyle/>
          <a:p>
            <a:pPr>
              <a:defRPr/>
            </a:pPr>
            <a:fld id="{6FAC65F0-CF97-4F4E-ABDC-35850526326B}" type="slidenum">
              <a:rPr lang="en-US" altLang="zh-TW" smtClean="0"/>
              <a:pPr>
                <a:defRPr/>
              </a:pPr>
              <a:t>‹#›</a:t>
            </a:fld>
            <a:endParaRPr lang="en-US" altLang="zh-TW" dirty="0"/>
          </a:p>
        </p:txBody>
      </p:sp>
    </p:spTree>
    <p:extLst>
      <p:ext uri="{BB962C8B-B14F-4D97-AF65-F5344CB8AC3E}">
        <p14:creationId xmlns:p14="http://schemas.microsoft.com/office/powerpoint/2010/main" val="4276790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9AD55D8-A7A9-42FD-99B6-F45445BBDB6A}"/>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B75C4B9E-06D0-4CFC-B855-DDC98F048351}"/>
              </a:ext>
            </a:extLst>
          </p:cNvPr>
          <p:cNvSpPr>
            <a:spLocks noGrp="1"/>
          </p:cNvSpPr>
          <p:nvPr>
            <p:ph sz="half" idx="1"/>
          </p:nvPr>
        </p:nvSpPr>
        <p:spPr>
          <a:xfrm>
            <a:off x="628650" y="1825625"/>
            <a:ext cx="38862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642D8B57-AC9B-49BD-A59E-B72932A24D9E}"/>
              </a:ext>
            </a:extLst>
          </p:cNvPr>
          <p:cNvSpPr>
            <a:spLocks noGrp="1"/>
          </p:cNvSpPr>
          <p:nvPr>
            <p:ph sz="half" idx="2"/>
          </p:nvPr>
        </p:nvSpPr>
        <p:spPr>
          <a:xfrm>
            <a:off x="4629150" y="1825625"/>
            <a:ext cx="38862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FE015619-EDF3-44F4-95D0-6393BD50F3C5}"/>
              </a:ext>
            </a:extLst>
          </p:cNvPr>
          <p:cNvSpPr>
            <a:spLocks noGrp="1"/>
          </p:cNvSpPr>
          <p:nvPr>
            <p:ph type="dt" sz="half" idx="10"/>
          </p:nvPr>
        </p:nvSpPr>
        <p:spPr/>
        <p:txBody>
          <a:bodyPr/>
          <a:lstStyle/>
          <a:p>
            <a:pPr>
              <a:defRPr/>
            </a:pPr>
            <a:endParaRPr lang="en-US" altLang="zh-TW" dirty="0"/>
          </a:p>
        </p:txBody>
      </p:sp>
      <p:sp>
        <p:nvSpPr>
          <p:cNvPr id="6" name="頁尾版面配置區 5">
            <a:extLst>
              <a:ext uri="{FF2B5EF4-FFF2-40B4-BE49-F238E27FC236}">
                <a16:creationId xmlns:a16="http://schemas.microsoft.com/office/drawing/2014/main" id="{BF759A04-636F-4781-9F08-1AD745622DDC}"/>
              </a:ext>
            </a:extLst>
          </p:cNvPr>
          <p:cNvSpPr>
            <a:spLocks noGrp="1"/>
          </p:cNvSpPr>
          <p:nvPr>
            <p:ph type="ftr" sz="quarter" idx="11"/>
          </p:nvPr>
        </p:nvSpPr>
        <p:spPr/>
        <p:txBody>
          <a:bodyPr/>
          <a:lstStyle/>
          <a:p>
            <a:pPr>
              <a:defRPr/>
            </a:pPr>
            <a:endParaRPr lang="en-US" altLang="zh-TW" dirty="0"/>
          </a:p>
        </p:txBody>
      </p:sp>
      <p:sp>
        <p:nvSpPr>
          <p:cNvPr id="7" name="投影片編號版面配置區 6">
            <a:extLst>
              <a:ext uri="{FF2B5EF4-FFF2-40B4-BE49-F238E27FC236}">
                <a16:creationId xmlns:a16="http://schemas.microsoft.com/office/drawing/2014/main" id="{CFA58767-8717-4EE1-9FC8-D6CFBE4CB23F}"/>
              </a:ext>
            </a:extLst>
          </p:cNvPr>
          <p:cNvSpPr>
            <a:spLocks noGrp="1"/>
          </p:cNvSpPr>
          <p:nvPr>
            <p:ph type="sldNum" sz="quarter" idx="12"/>
          </p:nvPr>
        </p:nvSpPr>
        <p:spPr/>
        <p:txBody>
          <a:bodyPr/>
          <a:lstStyle/>
          <a:p>
            <a:pPr>
              <a:defRPr/>
            </a:pPr>
            <a:fld id="{1391D48E-3378-449B-8BF0-F6FFC04C732A}" type="slidenum">
              <a:rPr lang="en-US" altLang="zh-TW" smtClean="0"/>
              <a:pPr>
                <a:defRPr/>
              </a:pPr>
              <a:t>‹#›</a:t>
            </a:fld>
            <a:endParaRPr lang="en-US" altLang="zh-TW" dirty="0"/>
          </a:p>
        </p:txBody>
      </p:sp>
    </p:spTree>
    <p:extLst>
      <p:ext uri="{BB962C8B-B14F-4D97-AF65-F5344CB8AC3E}">
        <p14:creationId xmlns:p14="http://schemas.microsoft.com/office/powerpoint/2010/main" val="1545870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DA0F832-8BBC-41D7-BC2D-BB95456AB168}"/>
              </a:ext>
            </a:extLst>
          </p:cNvPr>
          <p:cNvSpPr>
            <a:spLocks noGrp="1"/>
          </p:cNvSpPr>
          <p:nvPr>
            <p:ph type="title"/>
          </p:nvPr>
        </p:nvSpPr>
        <p:spPr>
          <a:xfrm>
            <a:off x="629841" y="365126"/>
            <a:ext cx="78867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0AAADEA0-9345-4D9A-AB87-E75D9A6DB26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5C6C94FF-28F9-4FC4-BE3A-CC067A2EB097}"/>
              </a:ext>
            </a:extLst>
          </p:cNvPr>
          <p:cNvSpPr>
            <a:spLocks noGrp="1"/>
          </p:cNvSpPr>
          <p:nvPr>
            <p:ph sz="half" idx="2"/>
          </p:nvPr>
        </p:nvSpPr>
        <p:spPr>
          <a:xfrm>
            <a:off x="629842" y="2505075"/>
            <a:ext cx="3868340"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11CD6FAF-99AE-4B4A-B7A9-48D5B3F916B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BC6FCB4C-835E-4032-BA42-92A6AFE7BB2B}"/>
              </a:ext>
            </a:extLst>
          </p:cNvPr>
          <p:cNvSpPr>
            <a:spLocks noGrp="1"/>
          </p:cNvSpPr>
          <p:nvPr>
            <p:ph sz="quarter" idx="4"/>
          </p:nvPr>
        </p:nvSpPr>
        <p:spPr>
          <a:xfrm>
            <a:off x="4629150" y="2505075"/>
            <a:ext cx="3887391"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5A256ADB-21EB-4B1C-8F3B-19A9B9DF8CAA}"/>
              </a:ext>
            </a:extLst>
          </p:cNvPr>
          <p:cNvSpPr>
            <a:spLocks noGrp="1"/>
          </p:cNvSpPr>
          <p:nvPr>
            <p:ph type="dt" sz="half" idx="10"/>
          </p:nvPr>
        </p:nvSpPr>
        <p:spPr/>
        <p:txBody>
          <a:bodyPr/>
          <a:lstStyle/>
          <a:p>
            <a:pPr>
              <a:defRPr/>
            </a:pPr>
            <a:endParaRPr lang="en-US" altLang="zh-TW" dirty="0"/>
          </a:p>
        </p:txBody>
      </p:sp>
      <p:sp>
        <p:nvSpPr>
          <p:cNvPr id="8" name="頁尾版面配置區 7">
            <a:extLst>
              <a:ext uri="{FF2B5EF4-FFF2-40B4-BE49-F238E27FC236}">
                <a16:creationId xmlns:a16="http://schemas.microsoft.com/office/drawing/2014/main" id="{EAD7D5CA-C4B2-4749-B82F-783281B6DE43}"/>
              </a:ext>
            </a:extLst>
          </p:cNvPr>
          <p:cNvSpPr>
            <a:spLocks noGrp="1"/>
          </p:cNvSpPr>
          <p:nvPr>
            <p:ph type="ftr" sz="quarter" idx="11"/>
          </p:nvPr>
        </p:nvSpPr>
        <p:spPr/>
        <p:txBody>
          <a:bodyPr/>
          <a:lstStyle/>
          <a:p>
            <a:pPr>
              <a:defRPr/>
            </a:pPr>
            <a:endParaRPr lang="en-US" altLang="zh-TW" dirty="0"/>
          </a:p>
        </p:txBody>
      </p:sp>
      <p:sp>
        <p:nvSpPr>
          <p:cNvPr id="9" name="投影片編號版面配置區 8">
            <a:extLst>
              <a:ext uri="{FF2B5EF4-FFF2-40B4-BE49-F238E27FC236}">
                <a16:creationId xmlns:a16="http://schemas.microsoft.com/office/drawing/2014/main" id="{7254C40D-5D9D-4238-A737-294DD475C84A}"/>
              </a:ext>
            </a:extLst>
          </p:cNvPr>
          <p:cNvSpPr>
            <a:spLocks noGrp="1"/>
          </p:cNvSpPr>
          <p:nvPr>
            <p:ph type="sldNum" sz="quarter" idx="12"/>
          </p:nvPr>
        </p:nvSpPr>
        <p:spPr/>
        <p:txBody>
          <a:bodyPr/>
          <a:lstStyle/>
          <a:p>
            <a:pPr>
              <a:defRPr/>
            </a:pPr>
            <a:fld id="{ABB52C59-6B04-4BE2-A7C8-97CE0AFD8152}" type="slidenum">
              <a:rPr lang="en-US" altLang="zh-TW" smtClean="0"/>
              <a:pPr>
                <a:defRPr/>
              </a:pPr>
              <a:t>‹#›</a:t>
            </a:fld>
            <a:endParaRPr lang="en-US" altLang="zh-TW" dirty="0"/>
          </a:p>
        </p:txBody>
      </p:sp>
    </p:spTree>
    <p:extLst>
      <p:ext uri="{BB962C8B-B14F-4D97-AF65-F5344CB8AC3E}">
        <p14:creationId xmlns:p14="http://schemas.microsoft.com/office/powerpoint/2010/main" val="1366795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FD31B01-2887-4BF0-9BB8-D763D42714A0}"/>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6846623E-B513-47A8-B744-D3BA05B6C0AF}"/>
              </a:ext>
            </a:extLst>
          </p:cNvPr>
          <p:cNvSpPr>
            <a:spLocks noGrp="1"/>
          </p:cNvSpPr>
          <p:nvPr>
            <p:ph type="dt" sz="half" idx="10"/>
          </p:nvPr>
        </p:nvSpPr>
        <p:spPr/>
        <p:txBody>
          <a:bodyPr/>
          <a:lstStyle/>
          <a:p>
            <a:pPr>
              <a:defRPr/>
            </a:pPr>
            <a:endParaRPr lang="en-US" altLang="zh-TW" dirty="0"/>
          </a:p>
        </p:txBody>
      </p:sp>
      <p:sp>
        <p:nvSpPr>
          <p:cNvPr id="4" name="頁尾版面配置區 3">
            <a:extLst>
              <a:ext uri="{FF2B5EF4-FFF2-40B4-BE49-F238E27FC236}">
                <a16:creationId xmlns:a16="http://schemas.microsoft.com/office/drawing/2014/main" id="{9FF966C0-ECB3-4400-A31D-DD7BC842C0A8}"/>
              </a:ext>
            </a:extLst>
          </p:cNvPr>
          <p:cNvSpPr>
            <a:spLocks noGrp="1"/>
          </p:cNvSpPr>
          <p:nvPr>
            <p:ph type="ftr" sz="quarter" idx="11"/>
          </p:nvPr>
        </p:nvSpPr>
        <p:spPr/>
        <p:txBody>
          <a:bodyPr/>
          <a:lstStyle/>
          <a:p>
            <a:pPr>
              <a:defRPr/>
            </a:pPr>
            <a:endParaRPr lang="en-US" altLang="zh-TW" dirty="0"/>
          </a:p>
        </p:txBody>
      </p:sp>
      <p:sp>
        <p:nvSpPr>
          <p:cNvPr id="5" name="投影片編號版面配置區 4">
            <a:extLst>
              <a:ext uri="{FF2B5EF4-FFF2-40B4-BE49-F238E27FC236}">
                <a16:creationId xmlns:a16="http://schemas.microsoft.com/office/drawing/2014/main" id="{462D4B44-AE57-4830-B6E4-FAC2DAED824B}"/>
              </a:ext>
            </a:extLst>
          </p:cNvPr>
          <p:cNvSpPr>
            <a:spLocks noGrp="1"/>
          </p:cNvSpPr>
          <p:nvPr>
            <p:ph type="sldNum" sz="quarter" idx="12"/>
          </p:nvPr>
        </p:nvSpPr>
        <p:spPr/>
        <p:txBody>
          <a:bodyPr/>
          <a:lstStyle/>
          <a:p>
            <a:pPr>
              <a:defRPr/>
            </a:pPr>
            <a:fld id="{F9D17602-82EB-480F-80E0-A3B267327030}" type="slidenum">
              <a:rPr lang="en-US" altLang="zh-TW" smtClean="0"/>
              <a:pPr>
                <a:defRPr/>
              </a:pPr>
              <a:t>‹#›</a:t>
            </a:fld>
            <a:endParaRPr lang="en-US" altLang="zh-TW" dirty="0"/>
          </a:p>
        </p:txBody>
      </p:sp>
    </p:spTree>
    <p:extLst>
      <p:ext uri="{BB962C8B-B14F-4D97-AF65-F5344CB8AC3E}">
        <p14:creationId xmlns:p14="http://schemas.microsoft.com/office/powerpoint/2010/main" val="730389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413BD412-22B5-4101-8A09-2C5C1E344F23}"/>
              </a:ext>
            </a:extLst>
          </p:cNvPr>
          <p:cNvSpPr>
            <a:spLocks noGrp="1"/>
          </p:cNvSpPr>
          <p:nvPr>
            <p:ph type="dt" sz="half" idx="10"/>
          </p:nvPr>
        </p:nvSpPr>
        <p:spPr/>
        <p:txBody>
          <a:bodyPr/>
          <a:lstStyle/>
          <a:p>
            <a:pPr>
              <a:defRPr/>
            </a:pPr>
            <a:endParaRPr lang="en-US" altLang="zh-TW" dirty="0"/>
          </a:p>
        </p:txBody>
      </p:sp>
      <p:sp>
        <p:nvSpPr>
          <p:cNvPr id="3" name="頁尾版面配置區 2">
            <a:extLst>
              <a:ext uri="{FF2B5EF4-FFF2-40B4-BE49-F238E27FC236}">
                <a16:creationId xmlns:a16="http://schemas.microsoft.com/office/drawing/2014/main" id="{4AA3A48E-8D94-43B7-B0EF-4692018823AF}"/>
              </a:ext>
            </a:extLst>
          </p:cNvPr>
          <p:cNvSpPr>
            <a:spLocks noGrp="1"/>
          </p:cNvSpPr>
          <p:nvPr>
            <p:ph type="ftr" sz="quarter" idx="11"/>
          </p:nvPr>
        </p:nvSpPr>
        <p:spPr/>
        <p:txBody>
          <a:bodyPr/>
          <a:lstStyle/>
          <a:p>
            <a:pPr>
              <a:defRPr/>
            </a:pPr>
            <a:endParaRPr lang="en-US" altLang="zh-TW" dirty="0"/>
          </a:p>
        </p:txBody>
      </p:sp>
      <p:sp>
        <p:nvSpPr>
          <p:cNvPr id="4" name="投影片編號版面配置區 3">
            <a:extLst>
              <a:ext uri="{FF2B5EF4-FFF2-40B4-BE49-F238E27FC236}">
                <a16:creationId xmlns:a16="http://schemas.microsoft.com/office/drawing/2014/main" id="{065A8406-0920-4BDA-AED2-338D54522A59}"/>
              </a:ext>
            </a:extLst>
          </p:cNvPr>
          <p:cNvSpPr>
            <a:spLocks noGrp="1"/>
          </p:cNvSpPr>
          <p:nvPr>
            <p:ph type="sldNum" sz="quarter" idx="12"/>
          </p:nvPr>
        </p:nvSpPr>
        <p:spPr/>
        <p:txBody>
          <a:bodyPr/>
          <a:lstStyle/>
          <a:p>
            <a:pPr>
              <a:defRPr/>
            </a:pPr>
            <a:fld id="{C6735949-D909-4DA0-9331-3289988C2E74}" type="slidenum">
              <a:rPr lang="en-US" altLang="zh-TW" smtClean="0"/>
              <a:pPr>
                <a:defRPr/>
              </a:pPr>
              <a:t>‹#›</a:t>
            </a:fld>
            <a:endParaRPr lang="en-US" altLang="zh-TW" dirty="0"/>
          </a:p>
        </p:txBody>
      </p:sp>
    </p:spTree>
    <p:extLst>
      <p:ext uri="{BB962C8B-B14F-4D97-AF65-F5344CB8AC3E}">
        <p14:creationId xmlns:p14="http://schemas.microsoft.com/office/powerpoint/2010/main" val="948429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5B3633F-A23B-4846-A05C-9AF2F7F39475}"/>
              </a:ext>
            </a:extLst>
          </p:cNvPr>
          <p:cNvSpPr>
            <a:spLocks noGrp="1"/>
          </p:cNvSpPr>
          <p:nvPr>
            <p:ph type="title"/>
          </p:nvPr>
        </p:nvSpPr>
        <p:spPr>
          <a:xfrm>
            <a:off x="629841" y="457200"/>
            <a:ext cx="2949178" cy="1600200"/>
          </a:xfrm>
        </p:spPr>
        <p:txBody>
          <a:bodyPr anchor="b"/>
          <a:lstStyle>
            <a:lvl1pPr>
              <a:defRPr sz="24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C07EFBD6-3FE5-4EC7-AD85-AB4E00AA5C2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FF705A4E-E06F-43EB-A56C-7A78A50C878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B54627F3-048F-4540-8DF2-68C812EA5795}"/>
              </a:ext>
            </a:extLst>
          </p:cNvPr>
          <p:cNvSpPr>
            <a:spLocks noGrp="1"/>
          </p:cNvSpPr>
          <p:nvPr>
            <p:ph type="dt" sz="half" idx="10"/>
          </p:nvPr>
        </p:nvSpPr>
        <p:spPr/>
        <p:txBody>
          <a:bodyPr/>
          <a:lstStyle/>
          <a:p>
            <a:pPr>
              <a:defRPr/>
            </a:pPr>
            <a:endParaRPr lang="en-US" altLang="zh-TW" dirty="0"/>
          </a:p>
        </p:txBody>
      </p:sp>
      <p:sp>
        <p:nvSpPr>
          <p:cNvPr id="6" name="頁尾版面配置區 5">
            <a:extLst>
              <a:ext uri="{FF2B5EF4-FFF2-40B4-BE49-F238E27FC236}">
                <a16:creationId xmlns:a16="http://schemas.microsoft.com/office/drawing/2014/main" id="{3CFCCDF5-07D8-4EE0-9660-919C76765EFC}"/>
              </a:ext>
            </a:extLst>
          </p:cNvPr>
          <p:cNvSpPr>
            <a:spLocks noGrp="1"/>
          </p:cNvSpPr>
          <p:nvPr>
            <p:ph type="ftr" sz="quarter" idx="11"/>
          </p:nvPr>
        </p:nvSpPr>
        <p:spPr/>
        <p:txBody>
          <a:bodyPr/>
          <a:lstStyle/>
          <a:p>
            <a:pPr>
              <a:defRPr/>
            </a:pPr>
            <a:endParaRPr lang="en-US" altLang="zh-TW" dirty="0"/>
          </a:p>
        </p:txBody>
      </p:sp>
      <p:sp>
        <p:nvSpPr>
          <p:cNvPr id="7" name="投影片編號版面配置區 6">
            <a:extLst>
              <a:ext uri="{FF2B5EF4-FFF2-40B4-BE49-F238E27FC236}">
                <a16:creationId xmlns:a16="http://schemas.microsoft.com/office/drawing/2014/main" id="{2792C51D-52E4-462C-8739-81B2622B91BF}"/>
              </a:ext>
            </a:extLst>
          </p:cNvPr>
          <p:cNvSpPr>
            <a:spLocks noGrp="1"/>
          </p:cNvSpPr>
          <p:nvPr>
            <p:ph type="sldNum" sz="quarter" idx="12"/>
          </p:nvPr>
        </p:nvSpPr>
        <p:spPr/>
        <p:txBody>
          <a:bodyPr/>
          <a:lstStyle/>
          <a:p>
            <a:pPr>
              <a:defRPr/>
            </a:pPr>
            <a:fld id="{76880F9E-B212-4931-9461-8D66853D7D6D}" type="slidenum">
              <a:rPr lang="en-US" altLang="zh-TW" smtClean="0"/>
              <a:pPr>
                <a:defRPr/>
              </a:pPr>
              <a:t>‹#›</a:t>
            </a:fld>
            <a:endParaRPr lang="en-US" altLang="zh-TW" dirty="0"/>
          </a:p>
        </p:txBody>
      </p:sp>
    </p:spTree>
    <p:extLst>
      <p:ext uri="{BB962C8B-B14F-4D97-AF65-F5344CB8AC3E}">
        <p14:creationId xmlns:p14="http://schemas.microsoft.com/office/powerpoint/2010/main" val="855274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1A6F17E-20E8-46D1-9EB2-AA5A68C52061}"/>
              </a:ext>
            </a:extLst>
          </p:cNvPr>
          <p:cNvSpPr>
            <a:spLocks noGrp="1"/>
          </p:cNvSpPr>
          <p:nvPr>
            <p:ph type="title"/>
          </p:nvPr>
        </p:nvSpPr>
        <p:spPr>
          <a:xfrm>
            <a:off x="629841" y="457200"/>
            <a:ext cx="2949178" cy="1600200"/>
          </a:xfrm>
        </p:spPr>
        <p:txBody>
          <a:bodyPr anchor="b"/>
          <a:lstStyle>
            <a:lvl1pPr>
              <a:defRPr sz="24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52802A89-0356-4D91-81DE-1FC058CB4A9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TW" altLang="en-US"/>
          </a:p>
        </p:txBody>
      </p:sp>
      <p:sp>
        <p:nvSpPr>
          <p:cNvPr id="4" name="文字版面配置區 3">
            <a:extLst>
              <a:ext uri="{FF2B5EF4-FFF2-40B4-BE49-F238E27FC236}">
                <a16:creationId xmlns:a16="http://schemas.microsoft.com/office/drawing/2014/main" id="{29834C7D-63A5-4870-A450-72E68C0E55A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8A17644C-F395-41CF-8B8E-4436E6C0DC90}"/>
              </a:ext>
            </a:extLst>
          </p:cNvPr>
          <p:cNvSpPr>
            <a:spLocks noGrp="1"/>
          </p:cNvSpPr>
          <p:nvPr>
            <p:ph type="dt" sz="half" idx="10"/>
          </p:nvPr>
        </p:nvSpPr>
        <p:spPr/>
        <p:txBody>
          <a:bodyPr/>
          <a:lstStyle/>
          <a:p>
            <a:pPr>
              <a:defRPr/>
            </a:pPr>
            <a:endParaRPr lang="en-US" altLang="zh-TW" dirty="0"/>
          </a:p>
        </p:txBody>
      </p:sp>
      <p:sp>
        <p:nvSpPr>
          <p:cNvPr id="6" name="頁尾版面配置區 5">
            <a:extLst>
              <a:ext uri="{FF2B5EF4-FFF2-40B4-BE49-F238E27FC236}">
                <a16:creationId xmlns:a16="http://schemas.microsoft.com/office/drawing/2014/main" id="{D07A47A0-0566-4BE1-BC2E-D50FA2AEC9A9}"/>
              </a:ext>
            </a:extLst>
          </p:cNvPr>
          <p:cNvSpPr>
            <a:spLocks noGrp="1"/>
          </p:cNvSpPr>
          <p:nvPr>
            <p:ph type="ftr" sz="quarter" idx="11"/>
          </p:nvPr>
        </p:nvSpPr>
        <p:spPr/>
        <p:txBody>
          <a:bodyPr/>
          <a:lstStyle/>
          <a:p>
            <a:pPr>
              <a:defRPr/>
            </a:pPr>
            <a:endParaRPr lang="en-US" altLang="zh-TW" dirty="0"/>
          </a:p>
        </p:txBody>
      </p:sp>
      <p:sp>
        <p:nvSpPr>
          <p:cNvPr id="7" name="投影片編號版面配置區 6">
            <a:extLst>
              <a:ext uri="{FF2B5EF4-FFF2-40B4-BE49-F238E27FC236}">
                <a16:creationId xmlns:a16="http://schemas.microsoft.com/office/drawing/2014/main" id="{3BAE5289-B5BA-4283-A7F1-48F78B440DB5}"/>
              </a:ext>
            </a:extLst>
          </p:cNvPr>
          <p:cNvSpPr>
            <a:spLocks noGrp="1"/>
          </p:cNvSpPr>
          <p:nvPr>
            <p:ph type="sldNum" sz="quarter" idx="12"/>
          </p:nvPr>
        </p:nvSpPr>
        <p:spPr/>
        <p:txBody>
          <a:bodyPr/>
          <a:lstStyle/>
          <a:p>
            <a:pPr>
              <a:defRPr/>
            </a:pPr>
            <a:fld id="{33ABFB1C-7819-43A9-A89C-3B4FAC2CF1EF}" type="slidenum">
              <a:rPr lang="en-US" altLang="zh-TW" smtClean="0"/>
              <a:pPr>
                <a:defRPr/>
              </a:pPr>
              <a:t>‹#›</a:t>
            </a:fld>
            <a:endParaRPr lang="en-US" altLang="zh-TW" dirty="0"/>
          </a:p>
        </p:txBody>
      </p:sp>
    </p:spTree>
    <p:extLst>
      <p:ext uri="{BB962C8B-B14F-4D97-AF65-F5344CB8AC3E}">
        <p14:creationId xmlns:p14="http://schemas.microsoft.com/office/powerpoint/2010/main" val="219670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53E6E7A0-731D-4BE1-94DE-EFB405142E8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0A996F9F-573F-4AEA-ADE2-52BC40555B9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EAC16073-5319-4D10-9B5C-031ABA625EC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zh-TW" dirty="0"/>
          </a:p>
        </p:txBody>
      </p:sp>
      <p:sp>
        <p:nvSpPr>
          <p:cNvPr id="5" name="頁尾版面配置區 4">
            <a:extLst>
              <a:ext uri="{FF2B5EF4-FFF2-40B4-BE49-F238E27FC236}">
                <a16:creationId xmlns:a16="http://schemas.microsoft.com/office/drawing/2014/main" id="{27256C05-65BE-4C61-86A6-13177C17C2B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zh-TW" dirty="0"/>
          </a:p>
        </p:txBody>
      </p:sp>
      <p:sp>
        <p:nvSpPr>
          <p:cNvPr id="6" name="投影片編號版面配置區 5">
            <a:extLst>
              <a:ext uri="{FF2B5EF4-FFF2-40B4-BE49-F238E27FC236}">
                <a16:creationId xmlns:a16="http://schemas.microsoft.com/office/drawing/2014/main" id="{63D790BA-A188-4444-8494-97D1D0CAEB8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BF497399-3B25-480C-B37E-8D8B9BE407B0}" type="slidenum">
              <a:rPr lang="en-US" altLang="zh-TW" smtClean="0"/>
              <a:pPr>
                <a:defRPr/>
              </a:pPr>
              <a:t>‹#›</a:t>
            </a:fld>
            <a:endParaRPr lang="en-US" altLang="zh-TW" dirty="0"/>
          </a:p>
        </p:txBody>
      </p:sp>
    </p:spTree>
    <p:extLst>
      <p:ext uri="{BB962C8B-B14F-4D97-AF65-F5344CB8AC3E}">
        <p14:creationId xmlns:p14="http://schemas.microsoft.com/office/powerpoint/2010/main" val="210394520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TW"/>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www.bing.com/search?q=Euro+control&amp;qs=n&amp;form=QBRE&amp;sp=-1&amp;pq=euro+control&amp;sc=8-12&amp;sk=&amp;cvid=B7112997917C4EB296AD774CAC0B350D" TargetMode="External"/><Relationship Id="rId5" Type="http://schemas.openxmlformats.org/officeDocument/2006/relationships/image" Target="../media/image39.png"/><Relationship Id="rId4" Type="http://schemas.openxmlformats.org/officeDocument/2006/relationships/image" Target="../media/image16.gif"/></Relationships>
</file>

<file path=ppt/slides/_rels/slide11.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3.jpg"/><Relationship Id="rId4" Type="http://schemas.openxmlformats.org/officeDocument/2006/relationships/image" Target="../media/image42.jpg"/></Relationships>
</file>

<file path=ppt/slides/_rels/slide13.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4.jpeg"/><Relationship Id="rId3" Type="http://schemas.openxmlformats.org/officeDocument/2006/relationships/image" Target="../media/image44.jpg"/><Relationship Id="rId7" Type="http://schemas.openxmlformats.org/officeDocument/2006/relationships/image" Target="../media/image48.jpeg"/><Relationship Id="rId12"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jpeg"/><Relationship Id="rId5" Type="http://schemas.openxmlformats.org/officeDocument/2006/relationships/image" Target="../media/image46.png"/><Relationship Id="rId15" Type="http://schemas.openxmlformats.org/officeDocument/2006/relationships/hyperlink" Target="https://www.youtube.com/watch?v=ypBlLvbNero" TargetMode="External"/><Relationship Id="rId10" Type="http://schemas.openxmlformats.org/officeDocument/2006/relationships/image" Target="../media/image51.jpeg"/><Relationship Id="rId4" Type="http://schemas.openxmlformats.org/officeDocument/2006/relationships/image" Target="../media/image45.jpg"/><Relationship Id="rId9" Type="http://schemas.openxmlformats.org/officeDocument/2006/relationships/image" Target="../media/image50.jpeg"/><Relationship Id="rId14" Type="http://schemas.openxmlformats.org/officeDocument/2006/relationships/image" Target="../media/image55.jpeg"/></Relationships>
</file>

<file path=ppt/slides/_rels/slide14.xml.rels><?xml version="1.0" encoding="UTF-8" standalone="yes"?>
<Relationships xmlns="http://schemas.openxmlformats.org/package/2006/relationships"><Relationship Id="rId8" Type="http://schemas.openxmlformats.org/officeDocument/2006/relationships/hyperlink" Target="https://www.statista.com/statistics/326017/weekly-crude-oil-prices/" TargetMode="External"/><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jpg"/><Relationship Id="rId5" Type="http://schemas.openxmlformats.org/officeDocument/2006/relationships/image" Target="../media/image59.png"/><Relationship Id="rId4" Type="http://schemas.openxmlformats.org/officeDocument/2006/relationships/image" Target="../media/image58.svg"/></Relationships>
</file>

<file path=ppt/slides/_rels/slide15.xml.rels><?xml version="1.0" encoding="UTF-8" standalone="yes"?>
<Relationships xmlns="http://schemas.openxmlformats.org/package/2006/relationships"><Relationship Id="rId8" Type="http://schemas.openxmlformats.org/officeDocument/2006/relationships/hyperlink" Target="https://en.wikipedia.org/wiki/Flash_point#cite_note-gasai-8" TargetMode="External"/><Relationship Id="rId13" Type="http://schemas.openxmlformats.org/officeDocument/2006/relationships/hyperlink" Target="https://en.wikipedia.org/wiki/Kerosene" TargetMode="External"/><Relationship Id="rId18" Type="http://schemas.openxmlformats.org/officeDocument/2006/relationships/image" Target="../media/image63.jpeg"/><Relationship Id="rId3" Type="http://schemas.openxmlformats.org/officeDocument/2006/relationships/hyperlink" Target="https://en.wikipedia.org/wiki/Flash_point#cite_note-9" TargetMode="External"/><Relationship Id="rId7" Type="http://schemas.openxmlformats.org/officeDocument/2006/relationships/hyperlink" Target="https://en.wikipedia.org/wiki/Flash_point#cite_note-gasfp-7" TargetMode="External"/><Relationship Id="rId12" Type="http://schemas.openxmlformats.org/officeDocument/2006/relationships/hyperlink" Target="https://en.wikipedia.org/wiki/Diesel_fuel" TargetMode="External"/><Relationship Id="rId17" Type="http://schemas.openxmlformats.org/officeDocument/2006/relationships/image" Target="../media/image62.jpg"/><Relationship Id="rId2" Type="http://schemas.openxmlformats.org/officeDocument/2006/relationships/hyperlink" Target="https://en.wikipedia.org/wiki/Vegetable_oil" TargetMode="External"/><Relationship Id="rId16" Type="http://schemas.openxmlformats.org/officeDocument/2006/relationships/hyperlink" Target="https://en.wikipedia.org/wiki/Combustion" TargetMode="External"/><Relationship Id="rId1" Type="http://schemas.openxmlformats.org/officeDocument/2006/relationships/slideLayout" Target="../slideLayouts/slideLayout7.xml"/><Relationship Id="rId6" Type="http://schemas.openxmlformats.org/officeDocument/2006/relationships/hyperlink" Target="https://en.wikipedia.org/wiki/Gasoline" TargetMode="External"/><Relationship Id="rId11" Type="http://schemas.openxmlformats.org/officeDocument/2006/relationships/hyperlink" Target="https://en.wikipedia.org/wiki/Biodiesel" TargetMode="External"/><Relationship Id="rId5" Type="http://schemas.openxmlformats.org/officeDocument/2006/relationships/hyperlink" Target="https://en.wikipedia.org/wiki/Flash_point#cite_note-eto-5" TargetMode="External"/><Relationship Id="rId15" Type="http://schemas.openxmlformats.org/officeDocument/2006/relationships/hyperlink" Target="https://en.wikipedia.org/wiki/Flammability" TargetMode="External"/><Relationship Id="rId10" Type="http://schemas.openxmlformats.org/officeDocument/2006/relationships/hyperlink" Target="https://en.wikipedia.org/wiki/Flash_point#cite_note-colfuel-6" TargetMode="External"/><Relationship Id="rId4" Type="http://schemas.openxmlformats.org/officeDocument/2006/relationships/hyperlink" Target="https://en.wikipedia.org/wiki/Ethanol" TargetMode="External"/><Relationship Id="rId9" Type="http://schemas.openxmlformats.org/officeDocument/2006/relationships/hyperlink" Target="https://en.wikipedia.org/wiki/Coleman_fuel" TargetMode="External"/><Relationship Id="rId14" Type="http://schemas.openxmlformats.org/officeDocument/2006/relationships/hyperlink" Target="https://en.wikipedia.org/wiki/Jet_fuel"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69.jpg"/><Relationship Id="rId3" Type="http://schemas.openxmlformats.org/officeDocument/2006/relationships/image" Target="../media/image64.jpeg"/><Relationship Id="rId7" Type="http://schemas.openxmlformats.org/officeDocument/2006/relationships/image" Target="../media/image68.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7.jpg"/><Relationship Id="rId5" Type="http://schemas.openxmlformats.org/officeDocument/2006/relationships/image" Target="../media/image66.jpeg"/><Relationship Id="rId4" Type="http://schemas.openxmlformats.org/officeDocument/2006/relationships/image" Target="../media/image65.png"/><Relationship Id="rId9" Type="http://schemas.openxmlformats.org/officeDocument/2006/relationships/image" Target="../media/image70.jpeg"/></Relationships>
</file>

<file path=ppt/slides/_rels/slide17.xml.rels><?xml version="1.0" encoding="UTF-8" standalone="yes"?>
<Relationships xmlns="http://schemas.openxmlformats.org/package/2006/relationships"><Relationship Id="rId8" Type="http://schemas.openxmlformats.org/officeDocument/2006/relationships/image" Target="../media/image69.jpg"/><Relationship Id="rId3" Type="http://schemas.openxmlformats.org/officeDocument/2006/relationships/image" Target="../media/image71.png"/><Relationship Id="rId7" Type="http://schemas.openxmlformats.org/officeDocument/2006/relationships/image" Target="../media/image75.gi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4.jpg"/><Relationship Id="rId5" Type="http://schemas.openxmlformats.org/officeDocument/2006/relationships/image" Target="../media/image73.jpg"/><Relationship Id="rId10" Type="http://schemas.openxmlformats.org/officeDocument/2006/relationships/image" Target="../media/image65.png"/><Relationship Id="rId4" Type="http://schemas.openxmlformats.org/officeDocument/2006/relationships/image" Target="../media/image72.jpeg"/><Relationship Id="rId9" Type="http://schemas.openxmlformats.org/officeDocument/2006/relationships/image" Target="../media/image76.jpg"/></Relationships>
</file>

<file path=ppt/slides/_rels/slide18.xml.rels><?xml version="1.0" encoding="UTF-8" standalone="yes"?>
<Relationships xmlns="http://schemas.openxmlformats.org/package/2006/relationships"><Relationship Id="rId8" Type="http://schemas.openxmlformats.org/officeDocument/2006/relationships/image" Target="../media/image82.jpg"/><Relationship Id="rId3" Type="http://schemas.openxmlformats.org/officeDocument/2006/relationships/image" Target="../media/image77.jpg"/><Relationship Id="rId7" Type="http://schemas.openxmlformats.org/officeDocument/2006/relationships/image" Target="../media/image81.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jpg"/><Relationship Id="rId10" Type="http://schemas.openxmlformats.org/officeDocument/2006/relationships/image" Target="../media/image84.JPG"/><Relationship Id="rId4" Type="http://schemas.openxmlformats.org/officeDocument/2006/relationships/image" Target="../media/image78.gif"/><Relationship Id="rId9" Type="http://schemas.openxmlformats.org/officeDocument/2006/relationships/image" Target="../media/image83.png"/></Relationships>
</file>

<file path=ppt/slides/_rels/slide19.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hyperlink" Target="https://www.bing.com/videos/search?q=Air+Transat+Flight+236&amp;filters=sid:%229a84b0da-eff4-51ae-75cb-63fc747732d7%22&amp;elv=AXXfrEiqqD9r3GuelwApulrAVwlkXzSZYiCD0xc484vcnITQaQxXaxkN3zUwTj!BdPTyHbSIfNtqiH4oDHuXbmrhBBeN7vMNovCwe1VZEaR*&amp;ru=/search?q%3dAir%2bTransat%2bFlight%2b236%26filters%3dsid:%229a84b0da-eff4-51ae-75cb-63fc747732d7%22%26elv%3dAXXfrEiqqD9r3GuelwApulrAVwlkXzSZYiCD0xc484vcnITQaQxXaxkN3zUwTj!BdPTyHbSIfNtqiH4oDHuXbmrhBBeN7vMNovCwe1VZEaR*%26FORM%3dIMGENT&amp;view=detail&amp;mmscn=vwrc&amp;mid=4699ABC12EFD630A54054699ABC12EFD630A5405&amp;FORM=WRVORC" TargetMode="External"/><Relationship Id="rId4" Type="http://schemas.openxmlformats.org/officeDocument/2006/relationships/image" Target="../media/image88.jpe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95.png"/><Relationship Id="rId7" Type="http://schemas.openxmlformats.org/officeDocument/2006/relationships/hyperlink" Target="https://www.bing.com/videos/search?q=Air+Transat+Flight+236&amp;filters=sid:%229a84b0da-eff4-51ae-75cb-63fc747732d7%22&amp;elv=AXXfrEiqqD9r3GuelwApulrAVwlkXzSZYiCD0xc484vcnITQaQxXaxkN3zUwTj!BdPTyHbSIfNtqiH4oDHuXbmrhBBeN7vMNovCwe1VZEaR*&amp;ru=/search?q%3dAir%2bTransat%2bFlight%2b236%26filters%3dsid:%229a84b0da-eff4-51ae-75cb-63fc747732d7%22%26elv%3dAXXfrEiqqD9r3GuelwApulrAVwlkXzSZYiCD0xc484vcnITQaQxXaxkN3zUwTj!BdPTyHbSIfNtqiH4oDHuXbmrhBBeN7vMNovCwe1VZEaR*%26FORM%3dIMGENT&amp;view=detail&amp;mmscn=vwrc&amp;mid=4699ABC12EFD630A54054699ABC12EFD630A5405&amp;FORM=WRVORC" TargetMode="External"/><Relationship Id="rId2" Type="http://schemas.openxmlformats.org/officeDocument/2006/relationships/image" Target="../media/image94.jpeg"/><Relationship Id="rId1" Type="http://schemas.openxmlformats.org/officeDocument/2006/relationships/slideLayout" Target="../slideLayouts/slideLayout7.xml"/><Relationship Id="rId6" Type="http://schemas.openxmlformats.org/officeDocument/2006/relationships/image" Target="../media/image97.jpeg"/><Relationship Id="rId5" Type="http://schemas.openxmlformats.org/officeDocument/2006/relationships/hyperlink" Target="https://www.bing.com/videos/search?q=Air+Transat+Flight+236&amp;docid=608050601641840151&amp;mid=33FF5AA4B0BD32809A1C33FF5AA4B0BD32809A1C&amp;view=detail&amp;FORM=VIRE" TargetMode="External"/><Relationship Id="rId4" Type="http://schemas.openxmlformats.org/officeDocument/2006/relationships/image" Target="../media/image96.jpg"/><Relationship Id="rId9" Type="http://schemas.openxmlformats.org/officeDocument/2006/relationships/image" Target="../media/image93.jpg"/></Relationships>
</file>

<file path=ppt/slides/_rels/slide23.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99.jpg"/></Relationships>
</file>

<file path=ppt/slides/_rels/slide24.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99.jpg"/></Relationships>
</file>

<file path=ppt/slides/_rels/slide25.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99.jpg"/></Relationships>
</file>

<file path=ppt/slides/_rels/slide26.xml.rels><?xml version="1.0" encoding="UTF-8" standalone="yes"?>
<Relationships xmlns="http://schemas.openxmlformats.org/package/2006/relationships"><Relationship Id="rId8" Type="http://schemas.openxmlformats.org/officeDocument/2006/relationships/hyperlink" Target="https://zh.wikipedia.org/wiki/%E4%BA%8C%E6%B0%A7%E5%8C%96%E7%A2%B3" TargetMode="External"/><Relationship Id="rId3" Type="http://schemas.openxmlformats.org/officeDocument/2006/relationships/image" Target="../media/image101.png"/><Relationship Id="rId7" Type="http://schemas.openxmlformats.org/officeDocument/2006/relationships/hyperlink" Target="https://zh.wikipedia.org/wiki/%E6%B0%A7" TargetMode="External"/><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hyperlink" Target="https://zh.wikipedia.org/wiki/%E8%87%AD%E6%B0%A7" TargetMode="External"/><Relationship Id="rId5" Type="http://schemas.openxmlformats.org/officeDocument/2006/relationships/image" Target="../media/image103.jpeg"/><Relationship Id="rId4" Type="http://schemas.openxmlformats.org/officeDocument/2006/relationships/image" Target="../media/image102.png"/><Relationship Id="rId9" Type="http://schemas.openxmlformats.org/officeDocument/2006/relationships/hyperlink" Target="https://zh.wikipedia.org/wiki/%E6%B0%A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98.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112.jpg"/><Relationship Id="rId3" Type="http://schemas.openxmlformats.org/officeDocument/2006/relationships/image" Target="../media/image107.jpeg"/><Relationship Id="rId7" Type="http://schemas.openxmlformats.org/officeDocument/2006/relationships/image" Target="../media/image111.png"/><Relationship Id="rId12" Type="http://schemas.openxmlformats.org/officeDocument/2006/relationships/image" Target="../media/image116.jpeg"/><Relationship Id="rId2" Type="http://schemas.openxmlformats.org/officeDocument/2006/relationships/image" Target="../media/image106.jpeg"/><Relationship Id="rId1" Type="http://schemas.openxmlformats.org/officeDocument/2006/relationships/slideLayout" Target="../slideLayouts/slideLayout7.xml"/><Relationship Id="rId6" Type="http://schemas.openxmlformats.org/officeDocument/2006/relationships/image" Target="../media/image110.jpg"/><Relationship Id="rId11" Type="http://schemas.openxmlformats.org/officeDocument/2006/relationships/image" Target="../media/image115.png"/><Relationship Id="rId5" Type="http://schemas.openxmlformats.org/officeDocument/2006/relationships/image" Target="../media/image109.pn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17.jpeg"/><Relationship Id="rId7" Type="http://schemas.openxmlformats.org/officeDocument/2006/relationships/image" Target="../media/image120.jpg"/><Relationship Id="rId2" Type="http://schemas.openxmlformats.org/officeDocument/2006/relationships/image" Target="../media/image98.gif"/><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87.jpg"/></Relationships>
</file>

<file path=ppt/slides/_rels/slide3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00.png"/><Relationship Id="rId1" Type="http://schemas.openxmlformats.org/officeDocument/2006/relationships/slideLayout" Target="../slideLayouts/slideLayout7.xml"/><Relationship Id="rId5" Type="http://schemas.openxmlformats.org/officeDocument/2006/relationships/image" Target="../media/image119.png"/><Relationship Id="rId4" Type="http://schemas.openxmlformats.org/officeDocument/2006/relationships/image" Target="../media/image122.png"/></Relationships>
</file>

<file path=ppt/slides/_rels/slide32.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124.jpeg"/><Relationship Id="rId7" Type="http://schemas.openxmlformats.org/officeDocument/2006/relationships/image" Target="../media/image126.jpeg"/><Relationship Id="rId2" Type="http://schemas.openxmlformats.org/officeDocument/2006/relationships/image" Target="../media/image123.jpg"/><Relationship Id="rId1" Type="http://schemas.openxmlformats.org/officeDocument/2006/relationships/slideLayout" Target="../slideLayouts/slideLayout7.xml"/><Relationship Id="rId6" Type="http://schemas.openxmlformats.org/officeDocument/2006/relationships/image" Target="../media/image125.jpeg"/><Relationship Id="rId5" Type="http://schemas.openxmlformats.org/officeDocument/2006/relationships/image" Target="../media/image119.png"/><Relationship Id="rId4" Type="http://schemas.openxmlformats.org/officeDocument/2006/relationships/image" Target="../media/image8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hyperlink" Target="https://aviation-safety.net/database/dblist.php?Year=2020&amp;lang=&amp;page=1" TargetMode="External"/><Relationship Id="rId3" Type="http://schemas.openxmlformats.org/officeDocument/2006/relationships/image" Target="../media/image128.jpeg"/><Relationship Id="rId7" Type="http://schemas.openxmlformats.org/officeDocument/2006/relationships/image" Target="../media/image13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6.gif"/><Relationship Id="rId11" Type="http://schemas.openxmlformats.org/officeDocument/2006/relationships/image" Target="../media/image134.png"/><Relationship Id="rId5" Type="http://schemas.openxmlformats.org/officeDocument/2006/relationships/image" Target="../media/image130.jpeg"/><Relationship Id="rId10" Type="http://schemas.openxmlformats.org/officeDocument/2006/relationships/image" Target="../media/image133.jpeg"/><Relationship Id="rId4" Type="http://schemas.openxmlformats.org/officeDocument/2006/relationships/image" Target="../media/image129.jpeg"/><Relationship Id="rId9" Type="http://schemas.openxmlformats.org/officeDocument/2006/relationships/image" Target="../media/image132.gif"/></Relationships>
</file>

<file path=ppt/slides/_rels/slide35.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3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32.gif"/><Relationship Id="rId5" Type="http://schemas.openxmlformats.org/officeDocument/2006/relationships/image" Target="../media/image137.png"/><Relationship Id="rId4" Type="http://schemas.openxmlformats.org/officeDocument/2006/relationships/image" Target="../media/image136.png"/></Relationships>
</file>

<file path=ppt/slides/_rels/slide3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hyperlink" Target="https://www.easa.europa.eu/" TargetMode="External"/><Relationship Id="rId1" Type="http://schemas.openxmlformats.org/officeDocument/2006/relationships/slideLayout" Target="../slideLayouts/slideLayout7.xml"/><Relationship Id="rId4" Type="http://schemas.openxmlformats.org/officeDocument/2006/relationships/image" Target="../media/image140.png"/></Relationships>
</file>

<file path=ppt/slides/_rels/slide37.xml.rels><?xml version="1.0" encoding="UTF-8" standalone="yes"?>
<Relationships xmlns="http://schemas.openxmlformats.org/package/2006/relationships"><Relationship Id="rId8" Type="http://schemas.openxmlformats.org/officeDocument/2006/relationships/image" Target="../media/image146.jpg"/><Relationship Id="rId3" Type="http://schemas.openxmlformats.org/officeDocument/2006/relationships/image" Target="../media/image142.png"/><Relationship Id="rId7" Type="http://schemas.openxmlformats.org/officeDocument/2006/relationships/image" Target="../media/image145.jpg"/><Relationship Id="rId2" Type="http://schemas.openxmlformats.org/officeDocument/2006/relationships/image" Target="../media/image141.jpeg"/><Relationship Id="rId1" Type="http://schemas.openxmlformats.org/officeDocument/2006/relationships/slideLayout" Target="../slideLayouts/slideLayout7.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hyperlink" Target="https://www.youtube.com/watch?v=GlkCofOyxUA"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en.wikipedia.org/wiki/Midtown_Manhattan" TargetMode="External"/><Relationship Id="rId13" Type="http://schemas.openxmlformats.org/officeDocument/2006/relationships/image" Target="../media/image150.jpg"/><Relationship Id="rId3" Type="http://schemas.openxmlformats.org/officeDocument/2006/relationships/hyperlink" Target="https://en.wikipedia.org/wiki/Canada_geese" TargetMode="External"/><Relationship Id="rId7" Type="http://schemas.openxmlformats.org/officeDocument/2006/relationships/hyperlink" Target="https://en.wikipedia.org/wiki/Hudson_River" TargetMode="External"/><Relationship Id="rId12" Type="http://schemas.openxmlformats.org/officeDocument/2006/relationships/image" Target="../media/image149.jpg"/><Relationship Id="rId2" Type="http://schemas.openxmlformats.org/officeDocument/2006/relationships/hyperlink" Target="https://en.wikipedia.org/wiki/Bird_strikes" TargetMode="External"/><Relationship Id="rId1" Type="http://schemas.openxmlformats.org/officeDocument/2006/relationships/slideLayout" Target="../slideLayouts/slideLayout7.xml"/><Relationship Id="rId6" Type="http://schemas.openxmlformats.org/officeDocument/2006/relationships/hyperlink" Target="https://en.wikipedia.org/wiki/Ditching" TargetMode="External"/><Relationship Id="rId11" Type="http://schemas.openxmlformats.org/officeDocument/2006/relationships/image" Target="../media/image148.jpg"/><Relationship Id="rId5" Type="http://schemas.openxmlformats.org/officeDocument/2006/relationships/hyperlink" Target="https://en.wikipedia.org/wiki/Chesley_Sullenberger" TargetMode="External"/><Relationship Id="rId15" Type="http://schemas.openxmlformats.org/officeDocument/2006/relationships/image" Target="../media/image152.jpg"/><Relationship Id="rId10" Type="http://schemas.openxmlformats.org/officeDocument/2006/relationships/image" Target="../media/image147.png"/><Relationship Id="rId4" Type="http://schemas.openxmlformats.org/officeDocument/2006/relationships/hyperlink" Target="https://en.wikipedia.org/wiki/Jet_engine" TargetMode="External"/><Relationship Id="rId9" Type="http://schemas.openxmlformats.org/officeDocument/2006/relationships/hyperlink" Target="https://en.wikipedia.org/wiki/US_Airways_Flight_1549#cite_note-5" TargetMode="External"/><Relationship Id="rId14" Type="http://schemas.openxmlformats.org/officeDocument/2006/relationships/image" Target="../media/image151.jpg"/></Relationships>
</file>

<file path=ppt/slides/_rels/slide39.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10" Type="http://schemas.openxmlformats.org/officeDocument/2006/relationships/image" Target="../media/image22.jpeg"/><Relationship Id="rId4" Type="http://schemas.openxmlformats.org/officeDocument/2006/relationships/image" Target="../media/image16.gif"/><Relationship Id="rId9"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55.png"/></Relationships>
</file>

<file path=ppt/slides/_rels/slide4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57.png"/><Relationship Id="rId4" Type="http://schemas.openxmlformats.org/officeDocument/2006/relationships/image" Target="../media/image15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159.jpeg"/></Relationships>
</file>

<file path=ppt/slides/_rels/slide44.xml.rels><?xml version="1.0" encoding="UTF-8" standalone="yes"?>
<Relationships xmlns="http://schemas.openxmlformats.org/package/2006/relationships"><Relationship Id="rId8" Type="http://schemas.openxmlformats.org/officeDocument/2006/relationships/image" Target="../media/image165.jpeg"/><Relationship Id="rId3" Type="http://schemas.openxmlformats.org/officeDocument/2006/relationships/image" Target="../media/image83.png"/><Relationship Id="rId7" Type="http://schemas.openxmlformats.org/officeDocument/2006/relationships/image" Target="../media/image164.jpeg"/><Relationship Id="rId2" Type="http://schemas.openxmlformats.org/officeDocument/2006/relationships/image" Target="../media/image160.jpg"/><Relationship Id="rId1" Type="http://schemas.openxmlformats.org/officeDocument/2006/relationships/slideLayout" Target="../slideLayouts/slideLayout7.xml"/><Relationship Id="rId6" Type="http://schemas.openxmlformats.org/officeDocument/2006/relationships/image" Target="../media/image163.jpeg"/><Relationship Id="rId5" Type="http://schemas.openxmlformats.org/officeDocument/2006/relationships/image" Target="../media/image162.jpeg"/><Relationship Id="rId10" Type="http://schemas.openxmlformats.org/officeDocument/2006/relationships/hyperlink" Target="http://www.aeroklub-sarajevo.ba/Svastara.htm" TargetMode="External"/><Relationship Id="rId4" Type="http://schemas.openxmlformats.org/officeDocument/2006/relationships/image" Target="../media/image161.jpg"/><Relationship Id="rId9" Type="http://schemas.openxmlformats.org/officeDocument/2006/relationships/image" Target="../media/image166.jpeg"/></Relationships>
</file>

<file path=ppt/slides/_rels/slide45.xml.rels><?xml version="1.0" encoding="UTF-8" standalone="yes"?>
<Relationships xmlns="http://schemas.openxmlformats.org/package/2006/relationships"><Relationship Id="rId8" Type="http://schemas.openxmlformats.org/officeDocument/2006/relationships/image" Target="../media/image173.jpg"/><Relationship Id="rId3" Type="http://schemas.openxmlformats.org/officeDocument/2006/relationships/image" Target="../media/image168.jpg"/><Relationship Id="rId7" Type="http://schemas.openxmlformats.org/officeDocument/2006/relationships/image" Target="../media/image172.jpg"/><Relationship Id="rId2" Type="http://schemas.openxmlformats.org/officeDocument/2006/relationships/image" Target="../media/image167.jpg"/><Relationship Id="rId1" Type="http://schemas.openxmlformats.org/officeDocument/2006/relationships/slideLayout" Target="../slideLayouts/slideLayout7.xml"/><Relationship Id="rId6" Type="http://schemas.openxmlformats.org/officeDocument/2006/relationships/image" Target="../media/image171.jpeg"/><Relationship Id="rId11" Type="http://schemas.openxmlformats.org/officeDocument/2006/relationships/image" Target="../media/image83.png"/><Relationship Id="rId5" Type="http://schemas.openxmlformats.org/officeDocument/2006/relationships/image" Target="../media/image170.jpeg"/><Relationship Id="rId10" Type="http://schemas.openxmlformats.org/officeDocument/2006/relationships/image" Target="../media/image175.jpg"/><Relationship Id="rId4" Type="http://schemas.openxmlformats.org/officeDocument/2006/relationships/image" Target="../media/image169.jpg"/><Relationship Id="rId9" Type="http://schemas.openxmlformats.org/officeDocument/2006/relationships/image" Target="../media/image174.jpg"/></Relationships>
</file>

<file path=ppt/slides/_rels/slide46.xml.rels><?xml version="1.0" encoding="UTF-8" standalone="yes"?>
<Relationships xmlns="http://schemas.openxmlformats.org/package/2006/relationships"><Relationship Id="rId3" Type="http://schemas.openxmlformats.org/officeDocument/2006/relationships/image" Target="../media/image177.jpeg"/><Relationship Id="rId7" Type="http://schemas.openxmlformats.org/officeDocument/2006/relationships/image" Target="../media/image181.jpeg"/><Relationship Id="rId2" Type="http://schemas.openxmlformats.org/officeDocument/2006/relationships/image" Target="../media/image176.png"/><Relationship Id="rId1" Type="http://schemas.openxmlformats.org/officeDocument/2006/relationships/slideLayout" Target="../slideLayouts/slideLayout7.xml"/><Relationship Id="rId6" Type="http://schemas.openxmlformats.org/officeDocument/2006/relationships/image" Target="../media/image180.jpeg"/><Relationship Id="rId5" Type="http://schemas.openxmlformats.org/officeDocument/2006/relationships/image" Target="../media/image179.jpeg"/><Relationship Id="rId4" Type="http://schemas.openxmlformats.org/officeDocument/2006/relationships/image" Target="../media/image178.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hyperlink" Target="https://en.wikipedia.org/wiki/Cobija" TargetMode="External"/><Relationship Id="rId3" Type="http://schemas.openxmlformats.org/officeDocument/2006/relationships/image" Target="../media/image182.png"/><Relationship Id="rId7"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85.png"/><Relationship Id="rId5" Type="http://schemas.openxmlformats.org/officeDocument/2006/relationships/image" Target="../media/image184.jpg"/><Relationship Id="rId4" Type="http://schemas.openxmlformats.org/officeDocument/2006/relationships/image" Target="../media/image183.png"/><Relationship Id="rId9" Type="http://schemas.openxmlformats.org/officeDocument/2006/relationships/image" Target="../media/image186.jpeg"/></Relationships>
</file>

<file path=ppt/slides/_rels/slide49.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gif"/><Relationship Id="rId4" Type="http://schemas.openxmlformats.org/officeDocument/2006/relationships/image" Target="../media/image24.png"/></Relationships>
</file>

<file path=ppt/slides/_rels/slide50.xml.rels><?xml version="1.0" encoding="UTF-8" standalone="yes"?>
<Relationships xmlns="http://schemas.openxmlformats.org/package/2006/relationships"><Relationship Id="rId8" Type="http://schemas.openxmlformats.org/officeDocument/2006/relationships/image" Target="../media/image194.jpeg"/><Relationship Id="rId3" Type="http://schemas.openxmlformats.org/officeDocument/2006/relationships/image" Target="../media/image189.jpg"/><Relationship Id="rId7" Type="http://schemas.openxmlformats.org/officeDocument/2006/relationships/image" Target="../media/image193.jpg"/><Relationship Id="rId2" Type="http://schemas.openxmlformats.org/officeDocument/2006/relationships/image" Target="../media/image188.jpg"/><Relationship Id="rId1" Type="http://schemas.openxmlformats.org/officeDocument/2006/relationships/slideLayout" Target="../slideLayouts/slideLayout7.xml"/><Relationship Id="rId6" Type="http://schemas.openxmlformats.org/officeDocument/2006/relationships/image" Target="../media/image192.jpg"/><Relationship Id="rId5" Type="http://schemas.openxmlformats.org/officeDocument/2006/relationships/image" Target="../media/image191.jpeg"/><Relationship Id="rId4" Type="http://schemas.openxmlformats.org/officeDocument/2006/relationships/image" Target="../media/image190.jpg"/><Relationship Id="rId9" Type="http://schemas.openxmlformats.org/officeDocument/2006/relationships/image" Target="../media/image195.jpeg"/></Relationships>
</file>

<file path=ppt/slides/_rels/slide51.xml.rels><?xml version="1.0" encoding="UTF-8" standalone="yes"?>
<Relationships xmlns="http://schemas.openxmlformats.org/package/2006/relationships"><Relationship Id="rId8" Type="http://schemas.openxmlformats.org/officeDocument/2006/relationships/image" Target="../media/image201.jpg"/><Relationship Id="rId3" Type="http://schemas.openxmlformats.org/officeDocument/2006/relationships/image" Target="../media/image196.jpg"/><Relationship Id="rId7" Type="http://schemas.openxmlformats.org/officeDocument/2006/relationships/image" Target="../media/image200.jpeg"/><Relationship Id="rId2" Type="http://schemas.openxmlformats.org/officeDocument/2006/relationships/image" Target="../media/image150.jpg"/><Relationship Id="rId1" Type="http://schemas.openxmlformats.org/officeDocument/2006/relationships/slideLayout" Target="../slideLayouts/slideLayout7.xml"/><Relationship Id="rId6" Type="http://schemas.openxmlformats.org/officeDocument/2006/relationships/image" Target="../media/image199.jpg"/><Relationship Id="rId5" Type="http://schemas.openxmlformats.org/officeDocument/2006/relationships/image" Target="../media/image198.jpg"/><Relationship Id="rId4" Type="http://schemas.openxmlformats.org/officeDocument/2006/relationships/image" Target="../media/image197.PNG"/></Relationships>
</file>

<file path=ppt/slides/_rels/slide52.xml.rels><?xml version="1.0" encoding="UTF-8" standalone="yes"?>
<Relationships xmlns="http://schemas.openxmlformats.org/package/2006/relationships"><Relationship Id="rId8" Type="http://schemas.openxmlformats.org/officeDocument/2006/relationships/image" Target="../media/image206.jpg"/><Relationship Id="rId3" Type="http://schemas.openxmlformats.org/officeDocument/2006/relationships/image" Target="../media/image202.jpeg"/><Relationship Id="rId7" Type="http://schemas.openxmlformats.org/officeDocument/2006/relationships/image" Target="../media/image205.jp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16.jpeg"/><Relationship Id="rId5" Type="http://schemas.openxmlformats.org/officeDocument/2006/relationships/image" Target="../media/image204.jpeg"/><Relationship Id="rId4" Type="http://schemas.openxmlformats.org/officeDocument/2006/relationships/image" Target="../media/image203.jpeg"/></Relationships>
</file>

<file path=ppt/slides/_rels/slide53.xml.rels><?xml version="1.0" encoding="UTF-8" standalone="yes"?>
<Relationships xmlns="http://schemas.openxmlformats.org/package/2006/relationships"><Relationship Id="rId8" Type="http://schemas.openxmlformats.org/officeDocument/2006/relationships/image" Target="../media/image213.jpg"/><Relationship Id="rId3" Type="http://schemas.openxmlformats.org/officeDocument/2006/relationships/image" Target="../media/image208.jpg"/><Relationship Id="rId7" Type="http://schemas.openxmlformats.org/officeDocument/2006/relationships/image" Target="../media/image212.jpg"/><Relationship Id="rId2" Type="http://schemas.openxmlformats.org/officeDocument/2006/relationships/image" Target="../media/image207.jpeg"/><Relationship Id="rId1" Type="http://schemas.openxmlformats.org/officeDocument/2006/relationships/slideLayout" Target="../slideLayouts/slideLayout7.xml"/><Relationship Id="rId6" Type="http://schemas.openxmlformats.org/officeDocument/2006/relationships/image" Target="../media/image211.gif"/><Relationship Id="rId5" Type="http://schemas.openxmlformats.org/officeDocument/2006/relationships/image" Target="../media/image210.jpeg"/><Relationship Id="rId4" Type="http://schemas.openxmlformats.org/officeDocument/2006/relationships/image" Target="../media/image209.png"/></Relationships>
</file>

<file path=ppt/slides/_rels/slide54.xml.rels><?xml version="1.0" encoding="UTF-8" standalone="yes"?>
<Relationships xmlns="http://schemas.openxmlformats.org/package/2006/relationships"><Relationship Id="rId2" Type="http://schemas.openxmlformats.org/officeDocument/2006/relationships/image" Target="../media/image214.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16.jpg"/><Relationship Id="rId7" Type="http://schemas.openxmlformats.org/officeDocument/2006/relationships/image" Target="../media/image219.jpeg"/><Relationship Id="rId2" Type="http://schemas.openxmlformats.org/officeDocument/2006/relationships/image" Target="../media/image215.jpeg"/><Relationship Id="rId1" Type="http://schemas.openxmlformats.org/officeDocument/2006/relationships/slideLayout" Target="../slideLayouts/slideLayout7.xml"/><Relationship Id="rId6" Type="http://schemas.openxmlformats.org/officeDocument/2006/relationships/image" Target="../media/image218.png"/><Relationship Id="rId5" Type="http://schemas.openxmlformats.org/officeDocument/2006/relationships/hyperlink" Target="https://youtu.be/fwqEe0XkggI" TargetMode="External"/><Relationship Id="rId4" Type="http://schemas.openxmlformats.org/officeDocument/2006/relationships/image" Target="../media/image217.jpeg"/></Relationships>
</file>

<file path=ppt/slides/_rels/slide56.xml.rels><?xml version="1.0" encoding="UTF-8" standalone="yes"?>
<Relationships xmlns="http://schemas.openxmlformats.org/package/2006/relationships"><Relationship Id="rId3" Type="http://schemas.openxmlformats.org/officeDocument/2006/relationships/image" Target="../media/image221.jpg"/><Relationship Id="rId2" Type="http://schemas.openxmlformats.org/officeDocument/2006/relationships/image" Target="../media/image220.png"/><Relationship Id="rId1" Type="http://schemas.openxmlformats.org/officeDocument/2006/relationships/slideLayout" Target="../slideLayouts/slideLayout7.xml"/><Relationship Id="rId5" Type="http://schemas.openxmlformats.org/officeDocument/2006/relationships/image" Target="../media/image223.jpg"/><Relationship Id="rId4" Type="http://schemas.openxmlformats.org/officeDocument/2006/relationships/image" Target="../media/image222.jpg"/></Relationships>
</file>

<file path=ppt/slides/_rels/slide57.xml.rels><?xml version="1.0" encoding="UTF-8" standalone="yes"?>
<Relationships xmlns="http://schemas.openxmlformats.org/package/2006/relationships"><Relationship Id="rId2" Type="http://schemas.openxmlformats.org/officeDocument/2006/relationships/image" Target="../media/image224.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9.jpg"/><Relationship Id="rId4" Type="http://schemas.openxmlformats.org/officeDocument/2006/relationships/image" Target="../media/image28.jpeg"/></Relationships>
</file>

<file path=ppt/slides/_rels/slide60.xml.rels><?xml version="1.0" encoding="UTF-8" standalone="yes"?>
<Relationships xmlns="http://schemas.openxmlformats.org/package/2006/relationships"><Relationship Id="rId3" Type="http://schemas.openxmlformats.org/officeDocument/2006/relationships/image" Target="../media/image225.jpg"/><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hyperlink" Target="https://www.youtube.com/watch?v=brX_VhOU3qQ&amp;t=71s"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62.xml.rels><?xml version="1.0" encoding="UTF-8" standalone="yes"?>
<Relationships xmlns="http://schemas.openxmlformats.org/package/2006/relationships"><Relationship Id="rId3" Type="http://schemas.openxmlformats.org/officeDocument/2006/relationships/image" Target="../media/image226.jpg"/><Relationship Id="rId7" Type="http://schemas.openxmlformats.org/officeDocument/2006/relationships/hyperlink" Target="https://vimeo.com/158910459"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hyperlink" Target="https://vimeo.com/111844476" TargetMode="External"/><Relationship Id="rId5" Type="http://schemas.openxmlformats.org/officeDocument/2006/relationships/image" Target="../media/image228.jpg"/><Relationship Id="rId4" Type="http://schemas.openxmlformats.org/officeDocument/2006/relationships/image" Target="../media/image227.jpg"/></Relationships>
</file>

<file path=ppt/slides/_rels/slide63.xml.rels><?xml version="1.0" encoding="UTF-8" standalone="yes"?>
<Relationships xmlns="http://schemas.openxmlformats.org/package/2006/relationships"><Relationship Id="rId8" Type="http://schemas.openxmlformats.org/officeDocument/2006/relationships/image" Target="../media/image233.jpg"/><Relationship Id="rId3" Type="http://schemas.openxmlformats.org/officeDocument/2006/relationships/image" Target="../media/image229.jpg"/><Relationship Id="rId7" Type="http://schemas.openxmlformats.org/officeDocument/2006/relationships/image" Target="../media/image232.jpeg"/><Relationship Id="rId12" Type="http://schemas.openxmlformats.org/officeDocument/2006/relationships/image" Target="../media/image237.jp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31.jpg"/><Relationship Id="rId11" Type="http://schemas.openxmlformats.org/officeDocument/2006/relationships/image" Target="../media/image236.jpeg"/><Relationship Id="rId5" Type="http://schemas.openxmlformats.org/officeDocument/2006/relationships/hyperlink" Target="https://www.youtube.com/watch?v=yzmU5xEDJE8" TargetMode="External"/><Relationship Id="rId10" Type="http://schemas.openxmlformats.org/officeDocument/2006/relationships/image" Target="../media/image235.jpg"/><Relationship Id="rId4" Type="http://schemas.openxmlformats.org/officeDocument/2006/relationships/image" Target="../media/image230.jpeg"/><Relationship Id="rId9" Type="http://schemas.openxmlformats.org/officeDocument/2006/relationships/image" Target="../media/image234.jpg"/></Relationships>
</file>

<file path=ppt/slides/_rels/slide64.xml.rels><?xml version="1.0" encoding="UTF-8" standalone="yes"?>
<Relationships xmlns="http://schemas.openxmlformats.org/package/2006/relationships"><Relationship Id="rId8" Type="http://schemas.openxmlformats.org/officeDocument/2006/relationships/image" Target="../media/image244.jpg"/><Relationship Id="rId3" Type="http://schemas.openxmlformats.org/officeDocument/2006/relationships/image" Target="../media/image239.gif"/><Relationship Id="rId7" Type="http://schemas.openxmlformats.org/officeDocument/2006/relationships/image" Target="../media/image243.gif"/><Relationship Id="rId2" Type="http://schemas.openxmlformats.org/officeDocument/2006/relationships/image" Target="../media/image238.gif"/><Relationship Id="rId1" Type="http://schemas.openxmlformats.org/officeDocument/2006/relationships/slideLayout" Target="../slideLayouts/slideLayout7.xml"/><Relationship Id="rId6" Type="http://schemas.openxmlformats.org/officeDocument/2006/relationships/image" Target="../media/image242.gif"/><Relationship Id="rId11" Type="http://schemas.openxmlformats.org/officeDocument/2006/relationships/hyperlink" Target="https://www.youtube.com/watch?v=UV_vWtAJIow" TargetMode="External"/><Relationship Id="rId5" Type="http://schemas.openxmlformats.org/officeDocument/2006/relationships/image" Target="../media/image241.gif"/><Relationship Id="rId10" Type="http://schemas.openxmlformats.org/officeDocument/2006/relationships/image" Target="../media/image229.jpg"/><Relationship Id="rId4" Type="http://schemas.openxmlformats.org/officeDocument/2006/relationships/image" Target="../media/image240.gif"/><Relationship Id="rId9" Type="http://schemas.openxmlformats.org/officeDocument/2006/relationships/image" Target="../media/image231.jpg"/></Relationships>
</file>

<file path=ppt/slides/_rels/slide65.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245.jpg"/><Relationship Id="rId1" Type="http://schemas.openxmlformats.org/officeDocument/2006/relationships/slideLayout" Target="../slideLayouts/slideLayout7.xml"/><Relationship Id="rId4" Type="http://schemas.openxmlformats.org/officeDocument/2006/relationships/image" Target="../media/image246.jpeg"/></Relationships>
</file>

<file path=ppt/slides/_rels/slide66.xml.rels><?xml version="1.0" encoding="UTF-8" standalone="yes"?>
<Relationships xmlns="http://schemas.openxmlformats.org/package/2006/relationships"><Relationship Id="rId8" Type="http://schemas.openxmlformats.org/officeDocument/2006/relationships/image" Target="../media/image253.jpg"/><Relationship Id="rId3" Type="http://schemas.openxmlformats.org/officeDocument/2006/relationships/image" Target="../media/image248.jpg"/><Relationship Id="rId7" Type="http://schemas.openxmlformats.org/officeDocument/2006/relationships/image" Target="../media/image252.jpg"/><Relationship Id="rId2" Type="http://schemas.openxmlformats.org/officeDocument/2006/relationships/image" Target="../media/image247.jpg"/><Relationship Id="rId1" Type="http://schemas.openxmlformats.org/officeDocument/2006/relationships/slideLayout" Target="../slideLayouts/slideLayout7.xml"/><Relationship Id="rId6" Type="http://schemas.openxmlformats.org/officeDocument/2006/relationships/image" Target="../media/image251.jpg"/><Relationship Id="rId5" Type="http://schemas.openxmlformats.org/officeDocument/2006/relationships/image" Target="../media/image250.jpg"/><Relationship Id="rId4" Type="http://schemas.openxmlformats.org/officeDocument/2006/relationships/image" Target="../media/image249.png"/></Relationships>
</file>

<file path=ppt/slides/_rels/slide67.xml.rels><?xml version="1.0" encoding="UTF-8" standalone="yes"?>
<Relationships xmlns="http://schemas.openxmlformats.org/package/2006/relationships"><Relationship Id="rId3" Type="http://schemas.openxmlformats.org/officeDocument/2006/relationships/image" Target="../media/image255.jpg"/><Relationship Id="rId2" Type="http://schemas.openxmlformats.org/officeDocument/2006/relationships/image" Target="../media/image254.jpg"/><Relationship Id="rId1" Type="http://schemas.openxmlformats.org/officeDocument/2006/relationships/slideLayout" Target="../slideLayouts/slideLayout7.xml"/><Relationship Id="rId6" Type="http://schemas.openxmlformats.org/officeDocument/2006/relationships/image" Target="../media/image258.jpg"/><Relationship Id="rId5" Type="http://schemas.openxmlformats.org/officeDocument/2006/relationships/image" Target="../media/image257.jpg"/><Relationship Id="rId4" Type="http://schemas.openxmlformats.org/officeDocument/2006/relationships/image" Target="../media/image256.jpg"/></Relationships>
</file>

<file path=ppt/slides/_rels/slide68.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9.jpg"/><Relationship Id="rId1" Type="http://schemas.openxmlformats.org/officeDocument/2006/relationships/slideLayout" Target="../slideLayouts/slideLayout7.xml"/><Relationship Id="rId5" Type="http://schemas.openxmlformats.org/officeDocument/2006/relationships/image" Target="../media/image261.jpg"/><Relationship Id="rId4" Type="http://schemas.openxmlformats.org/officeDocument/2006/relationships/image" Target="../media/image27.gif"/></Relationships>
</file>

<file path=ppt/slides/_rels/slide69.xml.rels><?xml version="1.0" encoding="UTF-8" standalone="yes"?>
<Relationships xmlns="http://schemas.openxmlformats.org/package/2006/relationships"><Relationship Id="rId2" Type="http://schemas.openxmlformats.org/officeDocument/2006/relationships/image" Target="../media/image26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hyperlink" Target="https://www.youtube.com/watch?v=vktXmTdiPMs" TargetMode="External"/><Relationship Id="rId3" Type="http://schemas.openxmlformats.org/officeDocument/2006/relationships/image" Target="../media/image30.gif"/><Relationship Id="rId7" Type="http://schemas.openxmlformats.org/officeDocument/2006/relationships/hyperlink" Target="https://youtu.be/vktXmTdiPMs"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3.gif"/><Relationship Id="rId5" Type="http://schemas.openxmlformats.org/officeDocument/2006/relationships/image" Target="../media/image32.gif"/><Relationship Id="rId10" Type="http://schemas.openxmlformats.org/officeDocument/2006/relationships/hyperlink" Target="https://www.bing.com/videos/search?q=North+Atlintic+skies+(2014)&amp;docid=608035543683301950&amp;mid=433D51396B3CA49B99FA433D51396B3CA49B99FA&amp;view=detail&amp;FORM=VIRE" TargetMode="External"/><Relationship Id="rId4" Type="http://schemas.openxmlformats.org/officeDocument/2006/relationships/image" Target="../media/image31.gif"/><Relationship Id="rId9" Type="http://schemas.openxmlformats.org/officeDocument/2006/relationships/image" Target="../media/image34.png"/></Relationships>
</file>

<file path=ppt/slides/_rels/slide70.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image" Target="../media/image263.jpeg"/><Relationship Id="rId1" Type="http://schemas.openxmlformats.org/officeDocument/2006/relationships/slideLayout" Target="../slideLayouts/slideLayout7.xml"/><Relationship Id="rId4" Type="http://schemas.openxmlformats.org/officeDocument/2006/relationships/image" Target="../media/image265.jpeg"/></Relationships>
</file>

<file path=ppt/slides/_rels/slide71.xml.rels><?xml version="1.0" encoding="UTF-8" standalone="yes"?>
<Relationships xmlns="http://schemas.openxmlformats.org/package/2006/relationships"><Relationship Id="rId8" Type="http://schemas.openxmlformats.org/officeDocument/2006/relationships/image" Target="../media/image271.jpg"/><Relationship Id="rId3" Type="http://schemas.openxmlformats.org/officeDocument/2006/relationships/image" Target="../media/image266.jpg"/><Relationship Id="rId7" Type="http://schemas.openxmlformats.org/officeDocument/2006/relationships/image" Target="../media/image270.png"/><Relationship Id="rId2" Type="http://schemas.openxmlformats.org/officeDocument/2006/relationships/image" Target="../media/image263.jpeg"/><Relationship Id="rId1" Type="http://schemas.openxmlformats.org/officeDocument/2006/relationships/slideLayout" Target="../slideLayouts/slideLayout7.xml"/><Relationship Id="rId6" Type="http://schemas.openxmlformats.org/officeDocument/2006/relationships/image" Target="../media/image269.jpg"/><Relationship Id="rId5" Type="http://schemas.openxmlformats.org/officeDocument/2006/relationships/image" Target="../media/image268.jpg"/><Relationship Id="rId4" Type="http://schemas.openxmlformats.org/officeDocument/2006/relationships/image" Target="../media/image267.jpg"/><Relationship Id="rId9" Type="http://schemas.openxmlformats.org/officeDocument/2006/relationships/image" Target="../media/image272.jpg"/></Relationships>
</file>

<file path=ppt/slides/_rels/slide72.xml.rels><?xml version="1.0" encoding="UTF-8" standalone="yes"?>
<Relationships xmlns="http://schemas.openxmlformats.org/package/2006/relationships"><Relationship Id="rId8" Type="http://schemas.openxmlformats.org/officeDocument/2006/relationships/image" Target="../media/image274.gif"/><Relationship Id="rId3" Type="http://schemas.openxmlformats.org/officeDocument/2006/relationships/image" Target="../media/image264.jpeg"/><Relationship Id="rId7" Type="http://schemas.openxmlformats.org/officeDocument/2006/relationships/image" Target="../media/image270.png"/><Relationship Id="rId2" Type="http://schemas.openxmlformats.org/officeDocument/2006/relationships/image" Target="../media/image263.jpeg"/><Relationship Id="rId1" Type="http://schemas.openxmlformats.org/officeDocument/2006/relationships/slideLayout" Target="../slideLayouts/slideLayout7.xml"/><Relationship Id="rId6" Type="http://schemas.openxmlformats.org/officeDocument/2006/relationships/image" Target="../media/image272.jpg"/><Relationship Id="rId5" Type="http://schemas.openxmlformats.org/officeDocument/2006/relationships/image" Target="../media/image273.jpg"/><Relationship Id="rId10" Type="http://schemas.openxmlformats.org/officeDocument/2006/relationships/image" Target="../media/image276.jpeg"/><Relationship Id="rId4" Type="http://schemas.openxmlformats.org/officeDocument/2006/relationships/image" Target="../media/image265.jpeg"/><Relationship Id="rId9" Type="http://schemas.openxmlformats.org/officeDocument/2006/relationships/image" Target="../media/image275.jpeg"/></Relationships>
</file>

<file path=ppt/slides/_rels/slide73.xml.rels><?xml version="1.0" encoding="UTF-8" standalone="yes"?>
<Relationships xmlns="http://schemas.openxmlformats.org/package/2006/relationships"><Relationship Id="rId3" Type="http://schemas.openxmlformats.org/officeDocument/2006/relationships/image" Target="../media/image278.jpg"/><Relationship Id="rId7" Type="http://schemas.openxmlformats.org/officeDocument/2006/relationships/image" Target="../media/image274.gif"/><Relationship Id="rId2" Type="http://schemas.openxmlformats.org/officeDocument/2006/relationships/image" Target="../media/image277.jpg"/><Relationship Id="rId1" Type="http://schemas.openxmlformats.org/officeDocument/2006/relationships/slideLayout" Target="../slideLayouts/slideLayout7.xml"/><Relationship Id="rId6" Type="http://schemas.openxmlformats.org/officeDocument/2006/relationships/image" Target="../media/image281.jpg"/><Relationship Id="rId5" Type="http://schemas.openxmlformats.org/officeDocument/2006/relationships/image" Target="../media/image280.gif"/><Relationship Id="rId4" Type="http://schemas.openxmlformats.org/officeDocument/2006/relationships/image" Target="../media/image279.jpg"/></Relationships>
</file>

<file path=ppt/slides/_rels/slide74.xml.rels><?xml version="1.0" encoding="UTF-8" standalone="yes"?>
<Relationships xmlns="http://schemas.openxmlformats.org/package/2006/relationships"><Relationship Id="rId8" Type="http://schemas.openxmlformats.org/officeDocument/2006/relationships/image" Target="../media/image286.jpeg"/><Relationship Id="rId13" Type="http://schemas.openxmlformats.org/officeDocument/2006/relationships/image" Target="../media/image289.jpeg"/><Relationship Id="rId18" Type="http://schemas.openxmlformats.org/officeDocument/2006/relationships/image" Target="../media/image294.jpeg"/><Relationship Id="rId3" Type="http://schemas.openxmlformats.org/officeDocument/2006/relationships/image" Target="../media/image281.jpg"/><Relationship Id="rId7" Type="http://schemas.openxmlformats.org/officeDocument/2006/relationships/image" Target="../media/image285.jpg"/><Relationship Id="rId12" Type="http://schemas.openxmlformats.org/officeDocument/2006/relationships/image" Target="../media/image228.jpg"/><Relationship Id="rId17" Type="http://schemas.openxmlformats.org/officeDocument/2006/relationships/image" Target="../media/image293.jpeg"/><Relationship Id="rId2" Type="http://schemas.openxmlformats.org/officeDocument/2006/relationships/image" Target="../media/image282.jpg"/><Relationship Id="rId16" Type="http://schemas.openxmlformats.org/officeDocument/2006/relationships/image" Target="../media/image292.jpeg"/><Relationship Id="rId1" Type="http://schemas.openxmlformats.org/officeDocument/2006/relationships/slideLayout" Target="../slideLayouts/slideLayout7.xml"/><Relationship Id="rId6" Type="http://schemas.openxmlformats.org/officeDocument/2006/relationships/image" Target="../media/image284.jpeg"/><Relationship Id="rId11" Type="http://schemas.openxmlformats.org/officeDocument/2006/relationships/image" Target="../media/image274.gif"/><Relationship Id="rId5" Type="http://schemas.openxmlformats.org/officeDocument/2006/relationships/image" Target="../media/image283.png"/><Relationship Id="rId15" Type="http://schemas.openxmlformats.org/officeDocument/2006/relationships/image" Target="../media/image291.jpeg"/><Relationship Id="rId10" Type="http://schemas.openxmlformats.org/officeDocument/2006/relationships/image" Target="../media/image288.jpg"/><Relationship Id="rId19" Type="http://schemas.openxmlformats.org/officeDocument/2006/relationships/image" Target="../media/image295.jpeg"/><Relationship Id="rId4" Type="http://schemas.openxmlformats.org/officeDocument/2006/relationships/hyperlink" Target="http://greeningforward.org/wp-content/uploads/2018/03/sw1.png" TargetMode="External"/><Relationship Id="rId9" Type="http://schemas.openxmlformats.org/officeDocument/2006/relationships/image" Target="../media/image287.jpg"/><Relationship Id="rId14" Type="http://schemas.openxmlformats.org/officeDocument/2006/relationships/image" Target="../media/image290.jpeg"/></Relationships>
</file>

<file path=ppt/slides/_rels/slide75.xml.rels><?xml version="1.0" encoding="UTF-8" standalone="yes"?>
<Relationships xmlns="http://schemas.openxmlformats.org/package/2006/relationships"><Relationship Id="rId3" Type="http://schemas.openxmlformats.org/officeDocument/2006/relationships/image" Target="../media/image297.jpg"/><Relationship Id="rId2" Type="http://schemas.openxmlformats.org/officeDocument/2006/relationships/image" Target="../media/image296.png"/><Relationship Id="rId1" Type="http://schemas.openxmlformats.org/officeDocument/2006/relationships/slideLayout" Target="../slideLayouts/slideLayout7.xml"/><Relationship Id="rId5" Type="http://schemas.openxmlformats.org/officeDocument/2006/relationships/image" Target="../media/image299.jpeg"/><Relationship Id="rId4" Type="http://schemas.openxmlformats.org/officeDocument/2006/relationships/image" Target="../media/image298.jpg"/></Relationships>
</file>

<file path=ppt/slides/_rels/slide76.xml.rels><?xml version="1.0" encoding="UTF-8" standalone="yes"?>
<Relationships xmlns="http://schemas.openxmlformats.org/package/2006/relationships"><Relationship Id="rId8" Type="http://schemas.openxmlformats.org/officeDocument/2006/relationships/image" Target="../media/image302.jpeg"/><Relationship Id="rId3" Type="http://schemas.openxmlformats.org/officeDocument/2006/relationships/image" Target="../media/image300.jpg"/><Relationship Id="rId7" Type="http://schemas.openxmlformats.org/officeDocument/2006/relationships/hyperlink" Target="https://kknews.cc/news/qobx66y.html" TargetMode="External"/><Relationship Id="rId12" Type="http://schemas.openxmlformats.org/officeDocument/2006/relationships/image" Target="../media/image304.jp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hyperlink" Target="https://kknews.cc/world/rp4qr9n.html" TargetMode="External"/><Relationship Id="rId11" Type="http://schemas.openxmlformats.org/officeDocument/2006/relationships/image" Target="../media/image303.jpg"/><Relationship Id="rId5" Type="http://schemas.openxmlformats.org/officeDocument/2006/relationships/hyperlink" Target="https://kknews.cc/archive/20180202/" TargetMode="External"/><Relationship Id="rId10" Type="http://schemas.openxmlformats.org/officeDocument/2006/relationships/hyperlink" Target="https://kknews.cc/archive/20170504/" TargetMode="External"/><Relationship Id="rId4" Type="http://schemas.openxmlformats.org/officeDocument/2006/relationships/image" Target="../media/image301.jpg"/><Relationship Id="rId9" Type="http://schemas.openxmlformats.org/officeDocument/2006/relationships/hyperlink" Target="https://kknews.cc/archive/20171202/"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306.jpeg"/><Relationship Id="rId2" Type="http://schemas.openxmlformats.org/officeDocument/2006/relationships/image" Target="../media/image305.jpg"/><Relationship Id="rId1" Type="http://schemas.openxmlformats.org/officeDocument/2006/relationships/slideLayout" Target="../slideLayouts/slideLayout7.xml"/><Relationship Id="rId4" Type="http://schemas.openxmlformats.org/officeDocument/2006/relationships/image" Target="../media/image307.jpg"/></Relationships>
</file>

<file path=ppt/slides/_rels/slide78.xml.rels><?xml version="1.0" encoding="UTF-8" standalone="yes"?>
<Relationships xmlns="http://schemas.openxmlformats.org/package/2006/relationships"><Relationship Id="rId3" Type="http://schemas.openxmlformats.org/officeDocument/2006/relationships/image" Target="../media/image309.jpeg"/><Relationship Id="rId2" Type="http://schemas.openxmlformats.org/officeDocument/2006/relationships/image" Target="../media/image308.jpg"/><Relationship Id="rId1" Type="http://schemas.openxmlformats.org/officeDocument/2006/relationships/slideLayout" Target="../slideLayouts/slideLayout7.xml"/><Relationship Id="rId6" Type="http://schemas.openxmlformats.org/officeDocument/2006/relationships/image" Target="../media/image274.gif"/><Relationship Id="rId5" Type="http://schemas.openxmlformats.org/officeDocument/2006/relationships/image" Target="../media/image228.jpg"/><Relationship Id="rId4" Type="http://schemas.openxmlformats.org/officeDocument/2006/relationships/image" Target="../media/image310.png"/></Relationships>
</file>

<file path=ppt/slides/_rels/slide79.xml.rels><?xml version="1.0" encoding="UTF-8" standalone="yes"?>
<Relationships xmlns="http://schemas.openxmlformats.org/package/2006/relationships"><Relationship Id="rId8" Type="http://schemas.openxmlformats.org/officeDocument/2006/relationships/image" Target="../media/image315.jpg"/><Relationship Id="rId3" Type="http://schemas.openxmlformats.org/officeDocument/2006/relationships/image" Target="../media/image308.jpg"/><Relationship Id="rId7" Type="http://schemas.openxmlformats.org/officeDocument/2006/relationships/image" Target="../media/image314.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13.jpg"/><Relationship Id="rId11" Type="http://schemas.openxmlformats.org/officeDocument/2006/relationships/image" Target="../media/image318.png"/><Relationship Id="rId5" Type="http://schemas.openxmlformats.org/officeDocument/2006/relationships/image" Target="../media/image312.jpeg"/><Relationship Id="rId10" Type="http://schemas.openxmlformats.org/officeDocument/2006/relationships/image" Target="../media/image317.jpg"/><Relationship Id="rId4" Type="http://schemas.openxmlformats.org/officeDocument/2006/relationships/image" Target="../media/image311.jpg"/><Relationship Id="rId9" Type="http://schemas.openxmlformats.org/officeDocument/2006/relationships/image" Target="../media/image316.jpeg"/></Relationships>
</file>

<file path=ppt/slides/_rels/slide8.xml.rels><?xml version="1.0" encoding="UTF-8" standalone="yes"?>
<Relationships xmlns="http://schemas.openxmlformats.org/package/2006/relationships"><Relationship Id="rId3" Type="http://schemas.openxmlformats.org/officeDocument/2006/relationships/hyperlink" Target="https://youtu.be/FlzI8gKFhZc" TargetMode="External"/><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319.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8" Type="http://schemas.openxmlformats.org/officeDocument/2006/relationships/image" Target="../media/image198.jpg"/><Relationship Id="rId13" Type="http://schemas.openxmlformats.org/officeDocument/2006/relationships/image" Target="../media/image325.jpeg"/><Relationship Id="rId3" Type="http://schemas.openxmlformats.org/officeDocument/2006/relationships/image" Target="../media/image192.jpg"/><Relationship Id="rId7" Type="http://schemas.openxmlformats.org/officeDocument/2006/relationships/image" Target="../media/image193.jpg"/><Relationship Id="rId12" Type="http://schemas.openxmlformats.org/officeDocument/2006/relationships/image" Target="../media/image324.jp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88.jpg"/><Relationship Id="rId11" Type="http://schemas.openxmlformats.org/officeDocument/2006/relationships/image" Target="../media/image323.jpg"/><Relationship Id="rId5" Type="http://schemas.openxmlformats.org/officeDocument/2006/relationships/image" Target="../media/image320.jpeg"/><Relationship Id="rId10" Type="http://schemas.openxmlformats.org/officeDocument/2006/relationships/image" Target="../media/image322.jpeg"/><Relationship Id="rId4" Type="http://schemas.openxmlformats.org/officeDocument/2006/relationships/image" Target="../media/image150.jpg"/><Relationship Id="rId9" Type="http://schemas.openxmlformats.org/officeDocument/2006/relationships/image" Target="../media/image321.png"/></Relationships>
</file>

<file path=ppt/slides/_rels/slide8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26.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 Id="rId4" Type="http://schemas.openxmlformats.org/officeDocument/2006/relationships/hyperlink" Target="https://www.youtube.com/watch?v=brX_VhOU3qQ&amp;t=71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87F9C15E-ED54-4C2A-9233-B612DFE98F74}"/>
              </a:ext>
            </a:extLst>
          </p:cNvPr>
          <p:cNvSpPr>
            <a:spLocks noGrp="1"/>
          </p:cNvSpPr>
          <p:nvPr>
            <p:ph type="sldNum" sz="quarter" idx="12"/>
          </p:nvPr>
        </p:nvSpPr>
        <p:spPr>
          <a:xfrm>
            <a:off x="7056276" y="6492875"/>
            <a:ext cx="2057400" cy="365125"/>
          </a:xfrm>
        </p:spPr>
        <p:txBody>
          <a:bodyPr/>
          <a:lstStyle/>
          <a:p>
            <a:pPr>
              <a:defRPr/>
            </a:pPr>
            <a:fld id="{C6735949-D909-4DA0-9331-3289988C2E74}" type="slidenum">
              <a:rPr lang="en-US" altLang="zh-TW" smtClean="0"/>
              <a:pPr>
                <a:defRPr/>
              </a:pPr>
              <a:t>1</a:t>
            </a:fld>
            <a:endParaRPr lang="en-US" altLang="zh-TW" dirty="0"/>
          </a:p>
        </p:txBody>
      </p:sp>
      <p:pic>
        <p:nvPicPr>
          <p:cNvPr id="4" name="Picture 2" descr="Wallace at whiteboard">
            <a:extLst>
              <a:ext uri="{FF2B5EF4-FFF2-40B4-BE49-F238E27FC236}">
                <a16:creationId xmlns:a16="http://schemas.microsoft.com/office/drawing/2014/main" id="{4482E3DB-44CE-41FB-94AB-CFABC8D496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1832" y="2780928"/>
            <a:ext cx="3060335" cy="249911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6" name="矩形 5">
            <a:extLst>
              <a:ext uri="{FF2B5EF4-FFF2-40B4-BE49-F238E27FC236}">
                <a16:creationId xmlns:a16="http://schemas.microsoft.com/office/drawing/2014/main" id="{20EC8738-A6D3-4C17-9398-64B36A8E571B}"/>
              </a:ext>
            </a:extLst>
          </p:cNvPr>
          <p:cNvSpPr/>
          <p:nvPr/>
        </p:nvSpPr>
        <p:spPr>
          <a:xfrm>
            <a:off x="2087724" y="1412776"/>
            <a:ext cx="4968552" cy="830997"/>
          </a:xfrm>
          <a:prstGeom prst="rect">
            <a:avLst/>
          </a:prstGeom>
          <a:solidFill>
            <a:srgbClr val="7030A0"/>
          </a:solidFill>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r>
              <a:rPr kumimoji="0" lang="en-US" altLang="zh-TW" sz="2000" b="1" dirty="0">
                <a:solidFill>
                  <a:schemeClr val="bg1"/>
                </a:solidFill>
                <a:latin typeface="Calibri" panose="020F0502020204030204" pitchFamily="34" charset="0"/>
              </a:rPr>
              <a:t>                   </a:t>
            </a:r>
            <a:r>
              <a:rPr kumimoji="0" lang="en-US" altLang="zh-TW" sz="2400" b="1" dirty="0">
                <a:solidFill>
                  <a:schemeClr val="bg1"/>
                </a:solidFill>
                <a:latin typeface="Calibri" panose="020F0502020204030204" pitchFamily="34" charset="0"/>
              </a:rPr>
              <a:t>The Concern Related  </a:t>
            </a:r>
          </a:p>
          <a:p>
            <a:pPr eaLnBrk="1" hangingPunct="1">
              <a:defRPr/>
            </a:pPr>
            <a:r>
              <a:rPr kumimoji="0" lang="en-US" altLang="zh-TW" sz="2400" b="1" dirty="0">
                <a:solidFill>
                  <a:schemeClr val="bg1"/>
                </a:solidFill>
                <a:latin typeface="Calibri" panose="020F0502020204030204" pitchFamily="34" charset="0"/>
              </a:rPr>
              <a:t>       Aviation Fuel and Flight Safety</a:t>
            </a:r>
          </a:p>
        </p:txBody>
      </p:sp>
    </p:spTree>
    <p:extLst>
      <p:ext uri="{BB962C8B-B14F-4D97-AF65-F5344CB8AC3E}">
        <p14:creationId xmlns:p14="http://schemas.microsoft.com/office/powerpoint/2010/main" val="993330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3AE9EAA8-158C-40FB-9E44-D15B4FB431A9}"/>
              </a:ext>
            </a:extLst>
          </p:cNvPr>
          <p:cNvSpPr>
            <a:spLocks noGrp="1"/>
          </p:cNvSpPr>
          <p:nvPr>
            <p:ph type="sldNum" sz="quarter" idx="12"/>
          </p:nvPr>
        </p:nvSpPr>
        <p:spPr>
          <a:xfrm>
            <a:off x="8760747" y="6492875"/>
            <a:ext cx="366776" cy="365125"/>
          </a:xfrm>
        </p:spPr>
        <p:txBody>
          <a:bodyPr/>
          <a:lstStyle/>
          <a:p>
            <a:pPr>
              <a:defRPr/>
            </a:pPr>
            <a:fld id="{C6735949-D909-4DA0-9331-3289988C2E74}" type="slidenum">
              <a:rPr lang="en-US" altLang="zh-TW" smtClean="0"/>
              <a:pPr>
                <a:defRPr/>
              </a:pPr>
              <a:t>10</a:t>
            </a:fld>
            <a:endParaRPr lang="en-US" altLang="zh-TW" dirty="0"/>
          </a:p>
        </p:txBody>
      </p:sp>
      <p:pic>
        <p:nvPicPr>
          <p:cNvPr id="4" name="圖片 3">
            <a:extLst>
              <a:ext uri="{FF2B5EF4-FFF2-40B4-BE49-F238E27FC236}">
                <a16:creationId xmlns:a16="http://schemas.microsoft.com/office/drawing/2014/main" id="{FAF41734-5D37-4E5A-BF8A-C51EA65DF2AC}"/>
              </a:ext>
            </a:extLst>
          </p:cNvPr>
          <p:cNvPicPr>
            <a:picLocks noChangeAspect="1"/>
          </p:cNvPicPr>
          <p:nvPr/>
        </p:nvPicPr>
        <p:blipFill rotWithShape="1">
          <a:blip r:embed="rId3">
            <a:extLst>
              <a:ext uri="{28A0092B-C50C-407E-A947-70E740481C1C}">
                <a14:useLocalDpi xmlns:a14="http://schemas.microsoft.com/office/drawing/2010/main" val="0"/>
              </a:ext>
            </a:extLst>
          </a:blip>
          <a:srcRect r="2360" b="4310"/>
          <a:stretch/>
        </p:blipFill>
        <p:spPr>
          <a:xfrm>
            <a:off x="294352" y="1778413"/>
            <a:ext cx="8321312" cy="4301286"/>
          </a:xfrm>
          <a:prstGeom prst="rect">
            <a:avLst/>
          </a:prstGeom>
        </p:spPr>
      </p:pic>
      <p:sp>
        <p:nvSpPr>
          <p:cNvPr id="6" name="矩形 5">
            <a:extLst>
              <a:ext uri="{FF2B5EF4-FFF2-40B4-BE49-F238E27FC236}">
                <a16:creationId xmlns:a16="http://schemas.microsoft.com/office/drawing/2014/main" id="{C9A173FD-14D2-4F7A-956E-532B9938EC5A}"/>
              </a:ext>
            </a:extLst>
          </p:cNvPr>
          <p:cNvSpPr/>
          <p:nvPr/>
        </p:nvSpPr>
        <p:spPr>
          <a:xfrm>
            <a:off x="5548331" y="656708"/>
            <a:ext cx="2488182" cy="369332"/>
          </a:xfrm>
          <a:prstGeom prst="rect">
            <a:avLst/>
          </a:prstGeom>
        </p:spPr>
        <p:txBody>
          <a:bodyPr wrap="none">
            <a:spAutoFit/>
          </a:bodyPr>
          <a:lstStyle/>
          <a:p>
            <a:r>
              <a:rPr lang="en-US" altLang="zh-TW" dirty="0">
                <a:solidFill>
                  <a:srgbClr val="999999"/>
                </a:solidFill>
                <a:latin typeface="Arial" panose="020B0604020202020204" pitchFamily="34" charset="0"/>
              </a:rPr>
              <a:t>Xinhua | Jun. 28, 2020</a:t>
            </a:r>
            <a:endParaRPr lang="en-US" altLang="zh-TW" dirty="0">
              <a:solidFill>
                <a:srgbClr val="000000"/>
              </a:solidFill>
              <a:latin typeface="Arial" panose="020B0604020202020204" pitchFamily="34" charset="0"/>
            </a:endParaRPr>
          </a:p>
        </p:txBody>
      </p:sp>
      <p:pic>
        <p:nvPicPr>
          <p:cNvPr id="8" name="圖片 7">
            <a:extLst>
              <a:ext uri="{FF2B5EF4-FFF2-40B4-BE49-F238E27FC236}">
                <a16:creationId xmlns:a16="http://schemas.microsoft.com/office/drawing/2014/main" id="{1AF3D35D-9BD9-42EF-A705-88D26C60CA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192483"/>
            <a:ext cx="8574423" cy="1409700"/>
          </a:xfrm>
          <a:prstGeom prst="rect">
            <a:avLst/>
          </a:prstGeom>
        </p:spPr>
      </p:pic>
      <p:sp>
        <p:nvSpPr>
          <p:cNvPr id="10" name="矩形 9">
            <a:extLst>
              <a:ext uri="{FF2B5EF4-FFF2-40B4-BE49-F238E27FC236}">
                <a16:creationId xmlns:a16="http://schemas.microsoft.com/office/drawing/2014/main" id="{F49A15A3-78CA-4B31-8278-B10273FAC1C0}"/>
              </a:ext>
            </a:extLst>
          </p:cNvPr>
          <p:cNvSpPr/>
          <p:nvPr/>
        </p:nvSpPr>
        <p:spPr>
          <a:xfrm>
            <a:off x="1470975" y="459052"/>
            <a:ext cx="1171894" cy="1082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5B3EA1A2-86A9-4652-A318-7E2BE4477F26}"/>
              </a:ext>
            </a:extLst>
          </p:cNvPr>
          <p:cNvSpPr/>
          <p:nvPr/>
        </p:nvSpPr>
        <p:spPr>
          <a:xfrm>
            <a:off x="1720873" y="381349"/>
            <a:ext cx="4888865" cy="984885"/>
          </a:xfrm>
          <a:prstGeom prst="rect">
            <a:avLst/>
          </a:prstGeom>
          <a:solidFill>
            <a:schemeClr val="accent6">
              <a:lumMod val="50000"/>
            </a:schemeClr>
          </a:solidFill>
        </p:spPr>
        <p:txBody>
          <a:bodyPr wrap="square">
            <a:spAutoFit/>
          </a:bodyPr>
          <a:lstStyle/>
          <a:p>
            <a:r>
              <a:rPr lang="zh-TW" altLang="en-US" b="1" dirty="0">
                <a:solidFill>
                  <a:schemeClr val="bg1"/>
                </a:solidFill>
              </a:rPr>
              <a:t>     </a:t>
            </a:r>
            <a:endParaRPr lang="en-US" altLang="zh-TW" b="1" dirty="0">
              <a:solidFill>
                <a:schemeClr val="bg1"/>
              </a:solidFill>
            </a:endParaRPr>
          </a:p>
          <a:p>
            <a:r>
              <a:rPr lang="en-US" altLang="zh-TW" sz="2000" b="1" dirty="0">
                <a:solidFill>
                  <a:schemeClr val="bg1"/>
                </a:solidFill>
              </a:rPr>
              <a:t>    </a:t>
            </a:r>
          </a:p>
          <a:p>
            <a:r>
              <a:rPr lang="en-US" altLang="zh-TW" sz="2000" b="1" dirty="0">
                <a:solidFill>
                  <a:schemeClr val="bg1"/>
                </a:solidFill>
              </a:rPr>
              <a:t>          </a:t>
            </a:r>
          </a:p>
        </p:txBody>
      </p:sp>
      <p:sp>
        <p:nvSpPr>
          <p:cNvPr id="14" name="矩形 13">
            <a:extLst>
              <a:ext uri="{FF2B5EF4-FFF2-40B4-BE49-F238E27FC236}">
                <a16:creationId xmlns:a16="http://schemas.microsoft.com/office/drawing/2014/main" id="{D4AF9A0F-30B8-4832-8B9A-F31B6C8C52F7}"/>
              </a:ext>
            </a:extLst>
          </p:cNvPr>
          <p:cNvSpPr/>
          <p:nvPr/>
        </p:nvSpPr>
        <p:spPr>
          <a:xfrm>
            <a:off x="227022" y="185328"/>
            <a:ext cx="1635326" cy="1390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a:extLst>
              <a:ext uri="{FF2B5EF4-FFF2-40B4-BE49-F238E27FC236}">
                <a16:creationId xmlns:a16="http://schemas.microsoft.com/office/drawing/2014/main" id="{219D837D-6CF7-49AD-B9F7-0E86570C5BE5}"/>
              </a:ext>
            </a:extLst>
          </p:cNvPr>
          <p:cNvSpPr/>
          <p:nvPr/>
        </p:nvSpPr>
        <p:spPr>
          <a:xfrm>
            <a:off x="570079" y="781877"/>
            <a:ext cx="914400" cy="522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文字方塊 19">
            <a:extLst>
              <a:ext uri="{FF2B5EF4-FFF2-40B4-BE49-F238E27FC236}">
                <a16:creationId xmlns:a16="http://schemas.microsoft.com/office/drawing/2014/main" id="{4B5BA64A-D5F7-4AE5-963C-1969E244F9B9}"/>
              </a:ext>
            </a:extLst>
          </p:cNvPr>
          <p:cNvSpPr txBox="1"/>
          <p:nvPr/>
        </p:nvSpPr>
        <p:spPr>
          <a:xfrm>
            <a:off x="424030" y="975364"/>
            <a:ext cx="1171894" cy="600164"/>
          </a:xfrm>
          <a:prstGeom prst="rect">
            <a:avLst/>
          </a:prstGeom>
          <a:noFill/>
          <a:ln>
            <a:solidFill>
              <a:schemeClr val="accent6">
                <a:lumMod val="75000"/>
              </a:schemeClr>
            </a:solidFill>
          </a:ln>
        </p:spPr>
        <p:txBody>
          <a:bodyPr wrap="square">
            <a:spAutoFit/>
          </a:bodyPr>
          <a:lstStyle/>
          <a:p>
            <a:r>
              <a:rPr lang="en-US" altLang="zh-TW" sz="1100" b="1" i="0" dirty="0">
                <a:solidFill>
                  <a:srgbClr val="202122"/>
                </a:solidFill>
                <a:effectLst/>
              </a:rPr>
              <a:t>Headquarters of</a:t>
            </a:r>
          </a:p>
          <a:p>
            <a:r>
              <a:rPr lang="en-US" altLang="zh-TW" sz="1100" b="1" dirty="0">
                <a:solidFill>
                  <a:srgbClr val="202122"/>
                </a:solidFill>
              </a:rPr>
              <a:t> </a:t>
            </a:r>
            <a:r>
              <a:rPr lang="en-US" altLang="zh-TW" sz="1100" b="1" i="0" dirty="0">
                <a:solidFill>
                  <a:srgbClr val="202122"/>
                </a:solidFill>
                <a:effectLst/>
              </a:rPr>
              <a:t>EUROCONTROL</a:t>
            </a:r>
          </a:p>
          <a:p>
            <a:r>
              <a:rPr lang="en-US" altLang="zh-TW" sz="1100" b="1" i="0" dirty="0">
                <a:solidFill>
                  <a:srgbClr val="202122"/>
                </a:solidFill>
                <a:effectLst/>
              </a:rPr>
              <a:t>      in </a:t>
            </a:r>
            <a:r>
              <a:rPr lang="en-US" altLang="zh-TW" sz="1100" b="1" i="0" u="none" strike="noStrike" dirty="0">
                <a:solidFill>
                  <a:srgbClr val="0B0080"/>
                </a:solidFill>
                <a:effectLst/>
              </a:rPr>
              <a:t>Brussels</a:t>
            </a:r>
            <a:endParaRPr lang="zh-TW" altLang="en-US" sz="1100" b="1" dirty="0"/>
          </a:p>
        </p:txBody>
      </p:sp>
      <p:sp>
        <p:nvSpPr>
          <p:cNvPr id="22" name="文字方塊 21">
            <a:extLst>
              <a:ext uri="{FF2B5EF4-FFF2-40B4-BE49-F238E27FC236}">
                <a16:creationId xmlns:a16="http://schemas.microsoft.com/office/drawing/2014/main" id="{95446138-18A3-446B-B737-0F607EF9559A}"/>
              </a:ext>
            </a:extLst>
          </p:cNvPr>
          <p:cNvSpPr txBox="1"/>
          <p:nvPr/>
        </p:nvSpPr>
        <p:spPr>
          <a:xfrm>
            <a:off x="1910919" y="568005"/>
            <a:ext cx="4698819" cy="800219"/>
          </a:xfrm>
          <a:prstGeom prst="rect">
            <a:avLst/>
          </a:prstGeom>
          <a:noFill/>
        </p:spPr>
        <p:txBody>
          <a:bodyPr wrap="square">
            <a:spAutoFit/>
          </a:bodyPr>
          <a:lstStyle/>
          <a:p>
            <a:r>
              <a:rPr lang="en-US" altLang="zh-TW" sz="1600" b="1" dirty="0">
                <a:solidFill>
                  <a:schemeClr val="bg1"/>
                </a:solidFill>
              </a:rPr>
              <a:t>✽  </a:t>
            </a:r>
            <a:r>
              <a:rPr lang="en-US" altLang="zh-TW" sz="1400" b="1" dirty="0">
                <a:solidFill>
                  <a:schemeClr val="bg1"/>
                </a:solidFill>
              </a:rPr>
              <a:t>Aviation industry should knowing how to survive amidst</a:t>
            </a:r>
          </a:p>
          <a:p>
            <a:r>
              <a:rPr lang="en-US" altLang="zh-TW" sz="1400" b="1" dirty="0">
                <a:solidFill>
                  <a:schemeClr val="bg1"/>
                </a:solidFill>
              </a:rPr>
              <a:t>        being impacted by covid-19. </a:t>
            </a:r>
          </a:p>
          <a:p>
            <a:endParaRPr lang="zh-TW" altLang="en-US" sz="1600" b="1" dirty="0">
              <a:solidFill>
                <a:schemeClr val="bg1"/>
              </a:solidFill>
            </a:endParaRPr>
          </a:p>
        </p:txBody>
      </p:sp>
      <p:sp>
        <p:nvSpPr>
          <p:cNvPr id="24" name="文字方塊 23">
            <a:extLst>
              <a:ext uri="{FF2B5EF4-FFF2-40B4-BE49-F238E27FC236}">
                <a16:creationId xmlns:a16="http://schemas.microsoft.com/office/drawing/2014/main" id="{133A6FDA-439A-499E-A907-67370BED1C36}"/>
              </a:ext>
            </a:extLst>
          </p:cNvPr>
          <p:cNvSpPr txBox="1"/>
          <p:nvPr/>
        </p:nvSpPr>
        <p:spPr>
          <a:xfrm>
            <a:off x="1862348" y="1190870"/>
            <a:ext cx="3762200" cy="461665"/>
          </a:xfrm>
          <a:prstGeom prst="rect">
            <a:avLst/>
          </a:prstGeom>
          <a:solidFill>
            <a:srgbClr val="FF0000"/>
          </a:solidFill>
        </p:spPr>
        <p:txBody>
          <a:bodyPr wrap="square">
            <a:spAutoFit/>
          </a:bodyPr>
          <a:lstStyle/>
          <a:p>
            <a:r>
              <a:rPr lang="en-US" altLang="zh-TW" sz="1200" b="1" i="0" u="none" strike="noStrike" dirty="0">
                <a:solidFill>
                  <a:schemeClr val="bg1"/>
                </a:solidFill>
                <a:effectLst/>
              </a:rPr>
              <a:t>      Based on one set of regulations on departure and </a:t>
            </a:r>
          </a:p>
          <a:p>
            <a:r>
              <a:rPr lang="en-US" altLang="zh-TW" sz="1200" b="1" i="0" u="none" strike="noStrike" dirty="0">
                <a:solidFill>
                  <a:schemeClr val="bg1"/>
                </a:solidFill>
                <a:effectLst/>
              </a:rPr>
              <a:t>   another set when the flight arrives in another state</a:t>
            </a:r>
            <a:endParaRPr lang="zh-TW" altLang="en-US" sz="1200" b="1" dirty="0">
              <a:solidFill>
                <a:schemeClr val="bg1"/>
              </a:solidFill>
            </a:endParaRPr>
          </a:p>
        </p:txBody>
      </p:sp>
      <p:cxnSp>
        <p:nvCxnSpPr>
          <p:cNvPr id="25" name="直線單箭頭接點 24">
            <a:extLst>
              <a:ext uri="{FF2B5EF4-FFF2-40B4-BE49-F238E27FC236}">
                <a16:creationId xmlns:a16="http://schemas.microsoft.com/office/drawing/2014/main" id="{F347C079-5B23-445A-86DD-03047DAD5ECC}"/>
              </a:ext>
            </a:extLst>
          </p:cNvPr>
          <p:cNvCxnSpPr>
            <a:cxnSpLocks/>
          </p:cNvCxnSpPr>
          <p:nvPr/>
        </p:nvCxnSpPr>
        <p:spPr>
          <a:xfrm flipH="1">
            <a:off x="4361664" y="1669073"/>
            <a:ext cx="491800" cy="622233"/>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矩形 26">
            <a:extLst>
              <a:ext uri="{FF2B5EF4-FFF2-40B4-BE49-F238E27FC236}">
                <a16:creationId xmlns:a16="http://schemas.microsoft.com/office/drawing/2014/main" id="{0F40BC4A-8CED-4B33-BC9A-3A91893A7A18}"/>
              </a:ext>
            </a:extLst>
          </p:cNvPr>
          <p:cNvSpPr/>
          <p:nvPr/>
        </p:nvSpPr>
        <p:spPr>
          <a:xfrm>
            <a:off x="3042659" y="2357702"/>
            <a:ext cx="2494859" cy="5543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文字方塊 28">
            <a:extLst>
              <a:ext uri="{FF2B5EF4-FFF2-40B4-BE49-F238E27FC236}">
                <a16:creationId xmlns:a16="http://schemas.microsoft.com/office/drawing/2014/main" id="{806670FB-BA11-4595-AB06-7BD3D4A361E2}"/>
              </a:ext>
            </a:extLst>
          </p:cNvPr>
          <p:cNvSpPr txBox="1"/>
          <p:nvPr/>
        </p:nvSpPr>
        <p:spPr>
          <a:xfrm>
            <a:off x="2410326" y="5554548"/>
            <a:ext cx="636297" cy="276999"/>
          </a:xfrm>
          <a:prstGeom prst="rect">
            <a:avLst/>
          </a:prstGeom>
          <a:solidFill>
            <a:srgbClr val="FF0000"/>
          </a:solidFill>
        </p:spPr>
        <p:txBody>
          <a:bodyPr wrap="square">
            <a:spAutoFit/>
          </a:bodyPr>
          <a:lstStyle/>
          <a:p>
            <a:r>
              <a:rPr lang="en-US" altLang="zh-TW" sz="1200" b="1" dirty="0">
                <a:solidFill>
                  <a:schemeClr val="bg1"/>
                </a:solidFill>
              </a:rPr>
              <a:t> Apr.12</a:t>
            </a:r>
            <a:endParaRPr lang="zh-TW" altLang="en-US" sz="1200" dirty="0">
              <a:solidFill>
                <a:schemeClr val="bg1"/>
              </a:solidFill>
            </a:endParaRPr>
          </a:p>
        </p:txBody>
      </p:sp>
      <p:sp>
        <p:nvSpPr>
          <p:cNvPr id="31" name="文字方塊 30">
            <a:extLst>
              <a:ext uri="{FF2B5EF4-FFF2-40B4-BE49-F238E27FC236}">
                <a16:creationId xmlns:a16="http://schemas.microsoft.com/office/drawing/2014/main" id="{3C13E8C9-3024-4F45-810B-C95CA03731E0}"/>
              </a:ext>
            </a:extLst>
          </p:cNvPr>
          <p:cNvSpPr txBox="1"/>
          <p:nvPr/>
        </p:nvSpPr>
        <p:spPr>
          <a:xfrm>
            <a:off x="983783" y="4232875"/>
            <a:ext cx="1073147" cy="276999"/>
          </a:xfrm>
          <a:prstGeom prst="rect">
            <a:avLst/>
          </a:prstGeom>
          <a:solidFill>
            <a:schemeClr val="tx2"/>
          </a:solidFill>
          <a:ln>
            <a:solidFill>
              <a:schemeClr val="tx1"/>
            </a:solidFill>
          </a:ln>
        </p:spPr>
        <p:txBody>
          <a:bodyPr wrap="square">
            <a:spAutoFit/>
          </a:bodyPr>
          <a:lstStyle/>
          <a:p>
            <a:r>
              <a:rPr lang="en-US" altLang="zh-TW" sz="1200" b="1" i="0" dirty="0">
                <a:solidFill>
                  <a:schemeClr val="bg1"/>
                </a:solidFill>
                <a:effectLst/>
              </a:rPr>
              <a:t>  "V-Shaped"</a:t>
            </a:r>
            <a:endParaRPr lang="zh-TW" altLang="en-US" sz="1200" b="1" dirty="0">
              <a:solidFill>
                <a:schemeClr val="bg1"/>
              </a:solidFill>
            </a:endParaRPr>
          </a:p>
        </p:txBody>
      </p:sp>
      <p:sp>
        <p:nvSpPr>
          <p:cNvPr id="32" name="文字方塊 31">
            <a:extLst>
              <a:ext uri="{FF2B5EF4-FFF2-40B4-BE49-F238E27FC236}">
                <a16:creationId xmlns:a16="http://schemas.microsoft.com/office/drawing/2014/main" id="{3472D5DA-C8B9-4764-8081-0F7724E95304}"/>
              </a:ext>
            </a:extLst>
          </p:cNvPr>
          <p:cNvSpPr txBox="1"/>
          <p:nvPr/>
        </p:nvSpPr>
        <p:spPr>
          <a:xfrm>
            <a:off x="983783" y="4557623"/>
            <a:ext cx="1073146" cy="276999"/>
          </a:xfrm>
          <a:prstGeom prst="rect">
            <a:avLst/>
          </a:prstGeom>
          <a:solidFill>
            <a:srgbClr val="00B0F0"/>
          </a:solidFill>
          <a:ln>
            <a:solidFill>
              <a:schemeClr val="tx1"/>
            </a:solidFill>
          </a:ln>
        </p:spPr>
        <p:txBody>
          <a:bodyPr wrap="square">
            <a:spAutoFit/>
          </a:bodyPr>
          <a:lstStyle/>
          <a:p>
            <a:r>
              <a:rPr lang="en-US" altLang="zh-TW" sz="1200" b="1" i="0" dirty="0">
                <a:solidFill>
                  <a:schemeClr val="bg1"/>
                </a:solidFill>
                <a:effectLst/>
              </a:rPr>
              <a:t>  "U-Shaped"</a:t>
            </a:r>
            <a:endParaRPr lang="zh-TW" altLang="en-US" sz="1200" b="1" dirty="0">
              <a:solidFill>
                <a:schemeClr val="bg1"/>
              </a:solidFill>
            </a:endParaRPr>
          </a:p>
        </p:txBody>
      </p:sp>
      <p:sp>
        <p:nvSpPr>
          <p:cNvPr id="33" name="文字方塊 32">
            <a:extLst>
              <a:ext uri="{FF2B5EF4-FFF2-40B4-BE49-F238E27FC236}">
                <a16:creationId xmlns:a16="http://schemas.microsoft.com/office/drawing/2014/main" id="{431BE6A7-680E-4B6E-8F53-61A0A313C518}"/>
              </a:ext>
            </a:extLst>
          </p:cNvPr>
          <p:cNvSpPr txBox="1"/>
          <p:nvPr/>
        </p:nvSpPr>
        <p:spPr>
          <a:xfrm>
            <a:off x="986684" y="4882371"/>
            <a:ext cx="1070238" cy="276999"/>
          </a:xfrm>
          <a:prstGeom prst="rect">
            <a:avLst/>
          </a:prstGeom>
          <a:solidFill>
            <a:srgbClr val="99B2DF"/>
          </a:solidFill>
          <a:ln>
            <a:solidFill>
              <a:schemeClr val="tx1"/>
            </a:solidFill>
          </a:ln>
        </p:spPr>
        <p:txBody>
          <a:bodyPr wrap="square">
            <a:spAutoFit/>
          </a:bodyPr>
          <a:lstStyle/>
          <a:p>
            <a:r>
              <a:rPr lang="en-US" altLang="zh-TW" sz="1200" b="1" i="0" dirty="0">
                <a:solidFill>
                  <a:schemeClr val="bg1"/>
                </a:solidFill>
                <a:effectLst/>
              </a:rPr>
              <a:t>  “L-shaped” </a:t>
            </a:r>
            <a:endParaRPr lang="zh-TW" altLang="en-US" sz="1200" b="1" dirty="0">
              <a:solidFill>
                <a:schemeClr val="bg1"/>
              </a:solidFill>
            </a:endParaRPr>
          </a:p>
        </p:txBody>
      </p:sp>
      <p:sp>
        <p:nvSpPr>
          <p:cNvPr id="34" name="文字方塊 33">
            <a:extLst>
              <a:ext uri="{FF2B5EF4-FFF2-40B4-BE49-F238E27FC236}">
                <a16:creationId xmlns:a16="http://schemas.microsoft.com/office/drawing/2014/main" id="{749AB232-77AD-4E95-9FA2-9A2D04E5E05C}"/>
              </a:ext>
            </a:extLst>
          </p:cNvPr>
          <p:cNvSpPr txBox="1"/>
          <p:nvPr/>
        </p:nvSpPr>
        <p:spPr>
          <a:xfrm>
            <a:off x="4455008" y="5393102"/>
            <a:ext cx="1159937" cy="400110"/>
          </a:xfrm>
          <a:prstGeom prst="rect">
            <a:avLst/>
          </a:prstGeom>
          <a:solidFill>
            <a:srgbClr val="FF0000"/>
          </a:solidFill>
        </p:spPr>
        <p:txBody>
          <a:bodyPr wrap="square">
            <a:spAutoFit/>
          </a:bodyPr>
          <a:lstStyle/>
          <a:p>
            <a:r>
              <a:rPr lang="en-US" altLang="zh-TW" sz="1000" b="1" dirty="0">
                <a:solidFill>
                  <a:schemeClr val="bg1"/>
                </a:solidFill>
              </a:rPr>
              <a:t>  Jul.17/29 weeks</a:t>
            </a:r>
          </a:p>
          <a:p>
            <a:r>
              <a:rPr lang="en-US" altLang="zh-TW" sz="1000" b="1" dirty="0">
                <a:solidFill>
                  <a:schemeClr val="bg1"/>
                </a:solidFill>
              </a:rPr>
              <a:t>      </a:t>
            </a:r>
            <a:r>
              <a:rPr lang="zh-TW" altLang="en-US" sz="1000" b="1" dirty="0">
                <a:solidFill>
                  <a:schemeClr val="bg1"/>
                </a:solidFill>
              </a:rPr>
              <a:t>  </a:t>
            </a:r>
            <a:r>
              <a:rPr lang="en-US" altLang="zh-TW" sz="1000" b="1" dirty="0">
                <a:solidFill>
                  <a:schemeClr val="bg1"/>
                </a:solidFill>
              </a:rPr>
              <a:t>&gt;</a:t>
            </a:r>
            <a:r>
              <a:rPr lang="zh-TW" altLang="en-US" sz="1000" b="1" dirty="0">
                <a:solidFill>
                  <a:schemeClr val="bg1"/>
                </a:solidFill>
              </a:rPr>
              <a:t> </a:t>
            </a:r>
            <a:r>
              <a:rPr lang="en-US" altLang="zh-TW" sz="1000" b="1" dirty="0">
                <a:solidFill>
                  <a:schemeClr val="bg1"/>
                </a:solidFill>
              </a:rPr>
              <a:t>15,818</a:t>
            </a:r>
            <a:endParaRPr lang="zh-TW" altLang="en-US" sz="1000" b="1" dirty="0">
              <a:solidFill>
                <a:schemeClr val="bg1"/>
              </a:solidFill>
            </a:endParaRPr>
          </a:p>
        </p:txBody>
      </p:sp>
      <p:sp>
        <p:nvSpPr>
          <p:cNvPr id="35" name="文字方塊 34">
            <a:extLst>
              <a:ext uri="{FF2B5EF4-FFF2-40B4-BE49-F238E27FC236}">
                <a16:creationId xmlns:a16="http://schemas.microsoft.com/office/drawing/2014/main" id="{B80FD1F7-E79F-47AF-B6CB-8BC11FD0E516}"/>
              </a:ext>
            </a:extLst>
          </p:cNvPr>
          <p:cNvSpPr txBox="1"/>
          <p:nvPr/>
        </p:nvSpPr>
        <p:spPr>
          <a:xfrm>
            <a:off x="5645844" y="5214146"/>
            <a:ext cx="1697298" cy="461665"/>
          </a:xfrm>
          <a:prstGeom prst="rect">
            <a:avLst/>
          </a:prstGeom>
          <a:solidFill>
            <a:srgbClr val="FF0000"/>
          </a:solidFill>
        </p:spPr>
        <p:txBody>
          <a:bodyPr wrap="square">
            <a:spAutoFit/>
          </a:bodyPr>
          <a:lstStyle/>
          <a:p>
            <a:r>
              <a:rPr lang="en-US" altLang="zh-TW" sz="1200" b="1" dirty="0">
                <a:solidFill>
                  <a:schemeClr val="bg1"/>
                </a:solidFill>
              </a:rPr>
              <a:t>   an increase of 1,222</a:t>
            </a:r>
          </a:p>
          <a:p>
            <a:r>
              <a:rPr lang="en-US" altLang="zh-TW" sz="1200" b="1" dirty="0">
                <a:solidFill>
                  <a:schemeClr val="bg1"/>
                </a:solidFill>
              </a:rPr>
              <a:t>      week – on-- week</a:t>
            </a:r>
            <a:endParaRPr lang="zh-TW" altLang="en-US" sz="900" dirty="0">
              <a:solidFill>
                <a:schemeClr val="bg1"/>
              </a:solidFill>
            </a:endParaRPr>
          </a:p>
        </p:txBody>
      </p:sp>
      <p:sp>
        <p:nvSpPr>
          <p:cNvPr id="36" name="橢圓 35">
            <a:extLst>
              <a:ext uri="{FF2B5EF4-FFF2-40B4-BE49-F238E27FC236}">
                <a16:creationId xmlns:a16="http://schemas.microsoft.com/office/drawing/2014/main" id="{03D69205-2C2B-4C45-9664-1ACE5DAF5EF1}"/>
              </a:ext>
            </a:extLst>
          </p:cNvPr>
          <p:cNvSpPr/>
          <p:nvPr/>
        </p:nvSpPr>
        <p:spPr>
          <a:xfrm>
            <a:off x="263453" y="5364787"/>
            <a:ext cx="631791" cy="31723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文字方塊 37">
            <a:extLst>
              <a:ext uri="{FF2B5EF4-FFF2-40B4-BE49-F238E27FC236}">
                <a16:creationId xmlns:a16="http://schemas.microsoft.com/office/drawing/2014/main" id="{06FA2C04-2E44-4DDF-87FF-8CE79A108CD6}"/>
              </a:ext>
            </a:extLst>
          </p:cNvPr>
          <p:cNvSpPr txBox="1"/>
          <p:nvPr/>
        </p:nvSpPr>
        <p:spPr>
          <a:xfrm>
            <a:off x="8247911" y="3131509"/>
            <a:ext cx="425825" cy="215444"/>
          </a:xfrm>
          <a:prstGeom prst="rect">
            <a:avLst/>
          </a:prstGeom>
          <a:solidFill>
            <a:schemeClr val="accent2"/>
          </a:solidFill>
        </p:spPr>
        <p:txBody>
          <a:bodyPr wrap="square">
            <a:spAutoFit/>
          </a:bodyPr>
          <a:lstStyle/>
          <a:p>
            <a:r>
              <a:rPr lang="en-US" altLang="zh-TW" sz="800" b="1" dirty="0">
                <a:solidFill>
                  <a:schemeClr val="bg1"/>
                </a:solidFill>
              </a:rPr>
              <a:t>2021</a:t>
            </a:r>
            <a:endParaRPr lang="zh-TW" altLang="en-US" sz="800" dirty="0">
              <a:solidFill>
                <a:schemeClr val="bg1"/>
              </a:solidFill>
            </a:endParaRPr>
          </a:p>
        </p:txBody>
      </p:sp>
      <p:cxnSp>
        <p:nvCxnSpPr>
          <p:cNvPr id="40" name="直線接點 39">
            <a:extLst>
              <a:ext uri="{FF2B5EF4-FFF2-40B4-BE49-F238E27FC236}">
                <a16:creationId xmlns:a16="http://schemas.microsoft.com/office/drawing/2014/main" id="{13E75567-9BCD-4122-B938-1E872B2537AF}"/>
              </a:ext>
            </a:extLst>
          </p:cNvPr>
          <p:cNvCxnSpPr>
            <a:cxnSpLocks/>
          </p:cNvCxnSpPr>
          <p:nvPr/>
        </p:nvCxnSpPr>
        <p:spPr>
          <a:xfrm>
            <a:off x="8049310" y="2603746"/>
            <a:ext cx="62442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文字方塊 40">
            <a:extLst>
              <a:ext uri="{FF2B5EF4-FFF2-40B4-BE49-F238E27FC236}">
                <a16:creationId xmlns:a16="http://schemas.microsoft.com/office/drawing/2014/main" id="{2409E272-F2F8-4F38-92A4-A30AC6766429}"/>
              </a:ext>
            </a:extLst>
          </p:cNvPr>
          <p:cNvSpPr txBox="1"/>
          <p:nvPr/>
        </p:nvSpPr>
        <p:spPr>
          <a:xfrm>
            <a:off x="8135157" y="2350591"/>
            <a:ext cx="480507" cy="230832"/>
          </a:xfrm>
          <a:prstGeom prst="rect">
            <a:avLst/>
          </a:prstGeom>
          <a:solidFill>
            <a:srgbClr val="FF0000"/>
          </a:solidFill>
        </p:spPr>
        <p:txBody>
          <a:bodyPr wrap="square">
            <a:spAutoFit/>
          </a:bodyPr>
          <a:lstStyle/>
          <a:p>
            <a:r>
              <a:rPr lang="en-US" altLang="zh-TW" sz="900" b="1" dirty="0">
                <a:solidFill>
                  <a:schemeClr val="bg1"/>
                </a:solidFill>
              </a:rPr>
              <a:t> 2024</a:t>
            </a:r>
            <a:endParaRPr lang="zh-TW" altLang="en-US" sz="900" dirty="0">
              <a:solidFill>
                <a:schemeClr val="bg1"/>
              </a:solidFill>
            </a:endParaRPr>
          </a:p>
        </p:txBody>
      </p:sp>
      <p:pic>
        <p:nvPicPr>
          <p:cNvPr id="54" name="Picture 13">
            <a:extLst>
              <a:ext uri="{FF2B5EF4-FFF2-40B4-BE49-F238E27FC236}">
                <a16:creationId xmlns:a16="http://schemas.microsoft.com/office/drawing/2014/main" id="{9F821FEB-1243-4359-9525-F412ABA2BD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128" y="170081"/>
            <a:ext cx="779380" cy="731953"/>
          </a:xfrm>
          <a:prstGeom prst="rect">
            <a:avLst/>
          </a:prstGeom>
          <a:noFill/>
          <a:extLst>
            <a:ext uri="{909E8E84-426E-40DD-AFC4-6F175D3DCCD1}">
              <a14:hiddenFill xmlns:a14="http://schemas.microsoft.com/office/drawing/2010/main">
                <a:solidFill>
                  <a:srgbClr val="FFFFFF"/>
                </a:solidFill>
              </a14:hiddenFill>
            </a:ext>
          </a:extLst>
        </p:spPr>
      </p:pic>
      <p:cxnSp>
        <p:nvCxnSpPr>
          <p:cNvPr id="5" name="直線單箭頭接點 4">
            <a:extLst>
              <a:ext uri="{FF2B5EF4-FFF2-40B4-BE49-F238E27FC236}">
                <a16:creationId xmlns:a16="http://schemas.microsoft.com/office/drawing/2014/main" id="{3B1B3558-B85C-4FFE-803B-288387441213}"/>
              </a:ext>
            </a:extLst>
          </p:cNvPr>
          <p:cNvCxnSpPr>
            <a:cxnSpLocks/>
          </p:cNvCxnSpPr>
          <p:nvPr/>
        </p:nvCxnSpPr>
        <p:spPr>
          <a:xfrm flipV="1">
            <a:off x="8401470" y="3345096"/>
            <a:ext cx="0" cy="2549604"/>
          </a:xfrm>
          <a:prstGeom prst="straightConnector1">
            <a:avLst/>
          </a:prstGeom>
          <a:ln w="190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42">
            <a:extLst>
              <a:ext uri="{FF2B5EF4-FFF2-40B4-BE49-F238E27FC236}">
                <a16:creationId xmlns:a16="http://schemas.microsoft.com/office/drawing/2014/main" id="{C9BE2D57-F193-4A8C-87C4-C50FC6944C30}"/>
              </a:ext>
            </a:extLst>
          </p:cNvPr>
          <p:cNvCxnSpPr>
            <a:cxnSpLocks/>
          </p:cNvCxnSpPr>
          <p:nvPr/>
        </p:nvCxnSpPr>
        <p:spPr>
          <a:xfrm flipV="1">
            <a:off x="8673736" y="2626070"/>
            <a:ext cx="1" cy="665406"/>
          </a:xfrm>
          <a:prstGeom prst="straightConnector1">
            <a:avLst/>
          </a:prstGeom>
          <a:ln w="190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6" name="文字方塊 45">
            <a:extLst>
              <a:ext uri="{FF2B5EF4-FFF2-40B4-BE49-F238E27FC236}">
                <a16:creationId xmlns:a16="http://schemas.microsoft.com/office/drawing/2014/main" id="{663A978C-A304-42EB-8166-B300F31B5D6F}"/>
              </a:ext>
            </a:extLst>
          </p:cNvPr>
          <p:cNvSpPr txBox="1"/>
          <p:nvPr/>
        </p:nvSpPr>
        <p:spPr>
          <a:xfrm>
            <a:off x="1595924" y="6201292"/>
            <a:ext cx="5852778" cy="430887"/>
          </a:xfrm>
          <a:prstGeom prst="rect">
            <a:avLst/>
          </a:prstGeom>
          <a:noFill/>
          <a:ln w="19050">
            <a:solidFill>
              <a:srgbClr val="7030A0"/>
            </a:solidFill>
          </a:ln>
        </p:spPr>
        <p:txBody>
          <a:bodyPr wrap="square">
            <a:spAutoFit/>
          </a:bodyPr>
          <a:lstStyle/>
          <a:p>
            <a:r>
              <a:rPr lang="en-US" altLang="zh-TW" sz="1100" dirty="0">
                <a:solidFill>
                  <a:srgbClr val="7030A0"/>
                </a:solidFill>
                <a:hlinkClick r:id="rId6">
                  <a:extLst>
                    <a:ext uri="{A12FA001-AC4F-418D-AE19-62706E023703}">
                      <ahyp:hlinkClr xmlns:ahyp="http://schemas.microsoft.com/office/drawing/2018/hyperlinkcolor" val="tx"/>
                    </a:ext>
                  </a:extLst>
                </a:hlinkClick>
              </a:rPr>
              <a:t>https://www.bing.com/search?q=Euro+control&amp;qs=n&amp;form=QBRE&amp;sp=-1&amp;pq=euro+control&amp;sc=8-12&amp;sk=&amp;cvid=B7112997917C4EB296AD774CAC0B350D</a:t>
            </a:r>
            <a:endParaRPr lang="zh-TW" altLang="en-US" sz="1100" dirty="0">
              <a:solidFill>
                <a:srgbClr val="7030A0"/>
              </a:solidFill>
            </a:endParaRPr>
          </a:p>
        </p:txBody>
      </p:sp>
      <p:sp>
        <p:nvSpPr>
          <p:cNvPr id="3" name="文字方塊 2">
            <a:extLst>
              <a:ext uri="{FF2B5EF4-FFF2-40B4-BE49-F238E27FC236}">
                <a16:creationId xmlns:a16="http://schemas.microsoft.com/office/drawing/2014/main" id="{F6178C6D-59F5-4E62-BDDB-FA81B3611A1C}"/>
              </a:ext>
            </a:extLst>
          </p:cNvPr>
          <p:cNvSpPr txBox="1"/>
          <p:nvPr/>
        </p:nvSpPr>
        <p:spPr>
          <a:xfrm>
            <a:off x="2529697" y="4656814"/>
            <a:ext cx="2016970" cy="276999"/>
          </a:xfrm>
          <a:prstGeom prst="rect">
            <a:avLst/>
          </a:prstGeom>
          <a:solidFill>
            <a:srgbClr val="FF0000"/>
          </a:solidFill>
        </p:spPr>
        <p:txBody>
          <a:bodyPr wrap="square">
            <a:spAutoFit/>
          </a:bodyPr>
          <a:lstStyle/>
          <a:p>
            <a:r>
              <a:rPr lang="en-US" altLang="zh-TW" sz="1200" b="1" dirty="0">
                <a:solidFill>
                  <a:schemeClr val="bg1"/>
                </a:solidFill>
              </a:rPr>
              <a:t>    From Pandemic ….  ↗↗</a:t>
            </a:r>
            <a:endParaRPr lang="zh-TW" altLang="en-US" sz="1200" dirty="0">
              <a:solidFill>
                <a:schemeClr val="bg1"/>
              </a:solidFill>
            </a:endParaRPr>
          </a:p>
        </p:txBody>
      </p:sp>
      <p:sp>
        <p:nvSpPr>
          <p:cNvPr id="7" name="文字方塊 6">
            <a:extLst>
              <a:ext uri="{FF2B5EF4-FFF2-40B4-BE49-F238E27FC236}">
                <a16:creationId xmlns:a16="http://schemas.microsoft.com/office/drawing/2014/main" id="{4A354447-8897-4A3C-B711-1CB911C6E417}"/>
              </a:ext>
            </a:extLst>
          </p:cNvPr>
          <p:cNvSpPr txBox="1"/>
          <p:nvPr/>
        </p:nvSpPr>
        <p:spPr>
          <a:xfrm>
            <a:off x="6438820" y="4017240"/>
            <a:ext cx="1964927" cy="276999"/>
          </a:xfrm>
          <a:prstGeom prst="rect">
            <a:avLst/>
          </a:prstGeom>
          <a:solidFill>
            <a:srgbClr val="FF0000"/>
          </a:solidFill>
        </p:spPr>
        <p:txBody>
          <a:bodyPr wrap="square">
            <a:spAutoFit/>
          </a:bodyPr>
          <a:lstStyle/>
          <a:p>
            <a:r>
              <a:rPr lang="en-US" altLang="zh-TW" sz="1200" b="1" dirty="0">
                <a:solidFill>
                  <a:schemeClr val="bg1"/>
                </a:solidFill>
              </a:rPr>
              <a:t>  …. ↗↗   Toward </a:t>
            </a:r>
            <a:r>
              <a:rPr lang="en-US" altLang="zh-TW" sz="1200" b="1" dirty="0" err="1">
                <a:solidFill>
                  <a:schemeClr val="bg1"/>
                </a:solidFill>
              </a:rPr>
              <a:t>Recorcey</a:t>
            </a:r>
            <a:endParaRPr lang="zh-TW" altLang="en-US" sz="1200" dirty="0">
              <a:solidFill>
                <a:schemeClr val="bg1"/>
              </a:solidFill>
            </a:endParaRPr>
          </a:p>
        </p:txBody>
      </p:sp>
      <p:cxnSp>
        <p:nvCxnSpPr>
          <p:cNvPr id="39" name="直線單箭頭接點 38">
            <a:extLst>
              <a:ext uri="{FF2B5EF4-FFF2-40B4-BE49-F238E27FC236}">
                <a16:creationId xmlns:a16="http://schemas.microsoft.com/office/drawing/2014/main" id="{86FCD5F1-7008-4D65-B293-45D2330D8159}"/>
              </a:ext>
            </a:extLst>
          </p:cNvPr>
          <p:cNvCxnSpPr>
            <a:cxnSpLocks/>
          </p:cNvCxnSpPr>
          <p:nvPr/>
        </p:nvCxnSpPr>
        <p:spPr>
          <a:xfrm flipV="1">
            <a:off x="4755070" y="5793212"/>
            <a:ext cx="0" cy="368597"/>
          </a:xfrm>
          <a:prstGeom prst="straightConnector1">
            <a:avLst/>
          </a:prstGeom>
          <a:ln w="5715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2" name="文字方塊 41">
            <a:extLst>
              <a:ext uri="{FF2B5EF4-FFF2-40B4-BE49-F238E27FC236}">
                <a16:creationId xmlns:a16="http://schemas.microsoft.com/office/drawing/2014/main" id="{D8D1C576-17B4-4C47-9C0C-84631222C0B0}"/>
              </a:ext>
            </a:extLst>
          </p:cNvPr>
          <p:cNvSpPr txBox="1"/>
          <p:nvPr/>
        </p:nvSpPr>
        <p:spPr>
          <a:xfrm>
            <a:off x="5034976" y="1683759"/>
            <a:ext cx="3762200" cy="600164"/>
          </a:xfrm>
          <a:prstGeom prst="rect">
            <a:avLst/>
          </a:prstGeom>
          <a:solidFill>
            <a:srgbClr val="FF0000"/>
          </a:solidFill>
        </p:spPr>
        <p:txBody>
          <a:bodyPr wrap="square">
            <a:spAutoFit/>
          </a:bodyPr>
          <a:lstStyle/>
          <a:p>
            <a:r>
              <a:rPr lang="zh-TW" altLang="en-US" sz="1100" b="1" i="0" dirty="0">
                <a:solidFill>
                  <a:schemeClr val="bg1"/>
                </a:solidFill>
                <a:effectLst/>
                <a:latin typeface="標楷體" panose="03000509000000000000" pitchFamily="65" charset="-120"/>
                <a:ea typeface="標楷體" panose="03000509000000000000" pitchFamily="65" charset="-120"/>
              </a:rPr>
              <a:t>因應新冠肺炎疫情，疾管署持續加強疫情監測與邊境管制措施，關乎兩地互通友好安全放飛協議的達成</a:t>
            </a:r>
            <a:r>
              <a:rPr lang="en-US" altLang="zh-TW" sz="1100" b="1" i="0" dirty="0">
                <a:solidFill>
                  <a:schemeClr val="bg1"/>
                </a:solidFill>
                <a:effectLst/>
                <a:latin typeface="標楷體" panose="03000509000000000000" pitchFamily="65" charset="-120"/>
                <a:ea typeface="標楷體" panose="03000509000000000000" pitchFamily="65" charset="-120"/>
              </a:rPr>
              <a:t>,……</a:t>
            </a:r>
          </a:p>
          <a:p>
            <a:r>
              <a:rPr lang="zh-TW" altLang="en-US" sz="1100" b="1" i="0" dirty="0">
                <a:solidFill>
                  <a:schemeClr val="bg1"/>
                </a:solidFill>
                <a:effectLst/>
                <a:latin typeface="標楷體" panose="03000509000000000000" pitchFamily="65" charset="-120"/>
                <a:ea typeface="標楷體" panose="03000509000000000000" pitchFamily="65" charset="-120"/>
              </a:rPr>
              <a:t>例如</a:t>
            </a:r>
            <a:r>
              <a:rPr lang="en-US" altLang="zh-TW" sz="1100" b="1" i="0" dirty="0">
                <a:solidFill>
                  <a:schemeClr val="bg1"/>
                </a:solidFill>
                <a:effectLst/>
                <a:latin typeface="標楷體" panose="03000509000000000000" pitchFamily="65" charset="-120"/>
                <a:ea typeface="標楷體" panose="03000509000000000000" pitchFamily="65" charset="-120"/>
              </a:rPr>
              <a:t>:</a:t>
            </a:r>
            <a:r>
              <a:rPr lang="zh-TW" altLang="en-US" sz="1100" b="1" dirty="0">
                <a:solidFill>
                  <a:srgbClr val="FFFF00"/>
                </a:solidFill>
                <a:latin typeface="標楷體" panose="03000509000000000000" pitchFamily="65" charset="-120"/>
                <a:ea typeface="標楷體" panose="03000509000000000000" pitchFamily="65" charset="-120"/>
              </a:rPr>
              <a:t>天合聯盟（</a:t>
            </a:r>
            <a:r>
              <a:rPr lang="en-US" altLang="zh-TW" sz="1100" b="1" dirty="0">
                <a:solidFill>
                  <a:srgbClr val="FFFF00"/>
                </a:solidFill>
                <a:latin typeface="標楷體" panose="03000509000000000000" pitchFamily="65" charset="-120"/>
                <a:ea typeface="標楷體" panose="03000509000000000000" pitchFamily="65" charset="-120"/>
              </a:rPr>
              <a:t>SkyTeam</a:t>
            </a:r>
            <a:r>
              <a:rPr lang="zh-TW" altLang="en-US" sz="1100" b="1" dirty="0">
                <a:solidFill>
                  <a:srgbClr val="FFFF00"/>
                </a:solidFill>
                <a:latin typeface="標楷體" panose="03000509000000000000" pitchFamily="65" charset="-120"/>
                <a:ea typeface="標楷體" panose="03000509000000000000" pitchFamily="65" charset="-120"/>
              </a:rPr>
              <a:t>）</a:t>
            </a:r>
            <a:r>
              <a:rPr lang="en-US" altLang="zh-TW" sz="1100" b="1" dirty="0">
                <a:solidFill>
                  <a:srgbClr val="FFFF00"/>
                </a:solidFill>
                <a:latin typeface="標楷體" panose="03000509000000000000" pitchFamily="65" charset="-120"/>
                <a:ea typeface="標楷體" panose="03000509000000000000" pitchFamily="65" charset="-120"/>
              </a:rPr>
              <a:t>…</a:t>
            </a:r>
            <a:r>
              <a:rPr lang="zh-TW" altLang="en-US" sz="1100" b="1" i="0" dirty="0">
                <a:solidFill>
                  <a:schemeClr val="bg1"/>
                </a:solidFill>
                <a:effectLst/>
                <a:latin typeface="標楷體" panose="03000509000000000000" pitchFamily="65" charset="-120"/>
                <a:ea typeface="標楷體" panose="03000509000000000000" pitchFamily="65" charset="-120"/>
              </a:rPr>
              <a:t> 或 普</a:t>
            </a:r>
            <a:r>
              <a:rPr lang="zh-TW" altLang="en-US" sz="1100" b="1" dirty="0">
                <a:solidFill>
                  <a:schemeClr val="bg1"/>
                </a:solidFill>
                <a:latin typeface="標楷體" panose="03000509000000000000" pitchFamily="65" charset="-120"/>
                <a:ea typeface="標楷體" panose="03000509000000000000" pitchFamily="65" charset="-120"/>
              </a:rPr>
              <a:t>篩 </a:t>
            </a:r>
            <a:r>
              <a:rPr lang="en-US" altLang="zh-TW" sz="1100" b="1" dirty="0">
                <a:solidFill>
                  <a:schemeClr val="bg1"/>
                </a:solidFill>
                <a:latin typeface="標楷體" panose="03000509000000000000" pitchFamily="65" charset="-120"/>
                <a:ea typeface="標楷體" panose="03000509000000000000" pitchFamily="65" charset="-120"/>
              </a:rPr>
              <a:t>? </a:t>
            </a:r>
            <a:r>
              <a:rPr lang="zh-TW" altLang="en-US" sz="1100" b="1" dirty="0">
                <a:solidFill>
                  <a:schemeClr val="bg1"/>
                </a:solidFill>
                <a:latin typeface="標楷體" panose="03000509000000000000" pitchFamily="65" charset="-120"/>
                <a:ea typeface="標楷體" panose="03000509000000000000" pitchFamily="65" charset="-120"/>
              </a:rPr>
              <a:t>全篩</a:t>
            </a:r>
            <a:r>
              <a:rPr lang="en-US" altLang="zh-TW" sz="1100" b="1" dirty="0">
                <a:solidFill>
                  <a:schemeClr val="bg1"/>
                </a:solidFill>
                <a:latin typeface="標楷體" panose="03000509000000000000" pitchFamily="65" charset="-120"/>
                <a:ea typeface="標楷體" panose="03000509000000000000" pitchFamily="65" charset="-120"/>
              </a:rPr>
              <a:t>………</a:t>
            </a:r>
            <a:endParaRPr lang="zh-TW" altLang="en-US" sz="1100" b="1" dirty="0">
              <a:solidFill>
                <a:schemeClr val="bg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147028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B25C5620-2C6E-42A7-AA8D-D3B58F62A869}"/>
              </a:ext>
            </a:extLst>
          </p:cNvPr>
          <p:cNvSpPr>
            <a:spLocks noGrp="1"/>
          </p:cNvSpPr>
          <p:nvPr>
            <p:ph type="sldNum" sz="quarter" idx="12"/>
          </p:nvPr>
        </p:nvSpPr>
        <p:spPr>
          <a:xfrm>
            <a:off x="8820472" y="6584156"/>
            <a:ext cx="323528" cy="273844"/>
          </a:xfrm>
        </p:spPr>
        <p:txBody>
          <a:bodyPr/>
          <a:lstStyle/>
          <a:p>
            <a:pPr>
              <a:defRPr/>
            </a:pPr>
            <a:fld id="{C6735949-D909-4DA0-9331-3289988C2E74}" type="slidenum">
              <a:rPr lang="en-US" altLang="zh-TW" smtClean="0"/>
              <a:pPr>
                <a:defRPr/>
              </a:pPr>
              <a:t>11</a:t>
            </a:fld>
            <a:endParaRPr lang="en-US" altLang="zh-TW" dirty="0"/>
          </a:p>
        </p:txBody>
      </p:sp>
      <p:sp>
        <p:nvSpPr>
          <p:cNvPr id="14" name="矩形 13">
            <a:extLst>
              <a:ext uri="{FF2B5EF4-FFF2-40B4-BE49-F238E27FC236}">
                <a16:creationId xmlns:a16="http://schemas.microsoft.com/office/drawing/2014/main" id="{D0479018-AC8E-44E5-B883-26145BAB9D98}"/>
              </a:ext>
            </a:extLst>
          </p:cNvPr>
          <p:cNvSpPr/>
          <p:nvPr/>
        </p:nvSpPr>
        <p:spPr>
          <a:xfrm>
            <a:off x="5228457" y="947137"/>
            <a:ext cx="1912703" cy="300082"/>
          </a:xfrm>
          <a:prstGeom prst="rect">
            <a:avLst/>
          </a:prstGeom>
        </p:spPr>
        <p:txBody>
          <a:bodyPr wrap="none">
            <a:spAutoFit/>
          </a:bodyPr>
          <a:lstStyle/>
          <a:p>
            <a:r>
              <a:rPr lang="en-US" altLang="zh-TW" sz="1350" dirty="0">
                <a:solidFill>
                  <a:srgbClr val="999999"/>
                </a:solidFill>
                <a:latin typeface="Arial" panose="020B0604020202020204" pitchFamily="34" charset="0"/>
              </a:rPr>
              <a:t>Xinhua | Jun. 28, 2020</a:t>
            </a:r>
            <a:endParaRPr lang="en-US" altLang="zh-TW" sz="1350" dirty="0">
              <a:solidFill>
                <a:srgbClr val="000000"/>
              </a:solidFill>
              <a:latin typeface="Arial" panose="020B0604020202020204" pitchFamily="34" charset="0"/>
            </a:endParaRPr>
          </a:p>
        </p:txBody>
      </p:sp>
      <p:pic>
        <p:nvPicPr>
          <p:cNvPr id="15" name="圖片 14">
            <a:extLst>
              <a:ext uri="{FF2B5EF4-FFF2-40B4-BE49-F238E27FC236}">
                <a16:creationId xmlns:a16="http://schemas.microsoft.com/office/drawing/2014/main" id="{ECF47BD0-76D1-4FB9-B2D6-9735FB16E9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362703"/>
            <a:ext cx="8026875" cy="1315329"/>
          </a:xfrm>
          <a:prstGeom prst="rect">
            <a:avLst/>
          </a:prstGeom>
        </p:spPr>
      </p:pic>
      <p:sp>
        <p:nvSpPr>
          <p:cNvPr id="17" name="矩形 16">
            <a:extLst>
              <a:ext uri="{FF2B5EF4-FFF2-40B4-BE49-F238E27FC236}">
                <a16:creationId xmlns:a16="http://schemas.microsoft.com/office/drawing/2014/main" id="{3A27E5F8-4609-4DA0-8B81-A659F2BDF9FC}"/>
              </a:ext>
            </a:extLst>
          </p:cNvPr>
          <p:cNvSpPr/>
          <p:nvPr/>
        </p:nvSpPr>
        <p:spPr>
          <a:xfrm>
            <a:off x="1619672" y="616896"/>
            <a:ext cx="878921" cy="811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8" name="矩形 17">
            <a:extLst>
              <a:ext uri="{FF2B5EF4-FFF2-40B4-BE49-F238E27FC236}">
                <a16:creationId xmlns:a16="http://schemas.microsoft.com/office/drawing/2014/main" id="{353F7542-2139-42EC-B7C0-15FA3FBFFAD6}"/>
              </a:ext>
            </a:extLst>
          </p:cNvPr>
          <p:cNvSpPr/>
          <p:nvPr/>
        </p:nvSpPr>
        <p:spPr>
          <a:xfrm>
            <a:off x="1790341" y="470603"/>
            <a:ext cx="4419207" cy="1123384"/>
          </a:xfrm>
          <a:prstGeom prst="rect">
            <a:avLst/>
          </a:prstGeom>
          <a:solidFill>
            <a:schemeClr val="accent6">
              <a:lumMod val="50000"/>
            </a:schemeClr>
          </a:solidFill>
        </p:spPr>
        <p:txBody>
          <a:bodyPr wrap="square">
            <a:spAutoFit/>
          </a:bodyPr>
          <a:lstStyle/>
          <a:p>
            <a:r>
              <a:rPr lang="zh-TW" altLang="en-US" sz="1350" b="1" dirty="0">
                <a:solidFill>
                  <a:schemeClr val="bg1"/>
                </a:solidFill>
              </a:rPr>
              <a:t>   </a:t>
            </a:r>
            <a:r>
              <a:rPr lang="en-US" altLang="zh-TW" sz="1600" b="1" dirty="0">
                <a:solidFill>
                  <a:schemeClr val="bg1"/>
                </a:solidFill>
              </a:rPr>
              <a:t>  </a:t>
            </a:r>
            <a:r>
              <a:rPr lang="en-US" altLang="zh-TW" sz="1700" b="1" dirty="0">
                <a:solidFill>
                  <a:schemeClr val="bg1"/>
                </a:solidFill>
              </a:rPr>
              <a:t>The post-COVID-19 recovery is the key point.</a:t>
            </a:r>
            <a:r>
              <a:rPr lang="zh-TW" altLang="en-US" sz="1700" b="1" dirty="0">
                <a:solidFill>
                  <a:schemeClr val="bg1"/>
                </a:solidFill>
              </a:rPr>
              <a:t>   </a:t>
            </a:r>
            <a:endParaRPr lang="en-US" altLang="zh-TW" sz="1700" b="1" dirty="0">
              <a:solidFill>
                <a:schemeClr val="bg1"/>
              </a:solidFill>
            </a:endParaRPr>
          </a:p>
          <a:p>
            <a:r>
              <a:rPr lang="en-US" altLang="zh-TW" sz="1600" b="1" dirty="0">
                <a:solidFill>
                  <a:schemeClr val="bg1"/>
                </a:solidFill>
              </a:rPr>
              <a:t>          </a:t>
            </a:r>
            <a:r>
              <a:rPr lang="en-US" altLang="zh-TW" sz="1700" b="1" dirty="0">
                <a:solidFill>
                  <a:schemeClr val="bg1"/>
                </a:solidFill>
              </a:rPr>
              <a:t>Chinese People Make over 78m Trips</a:t>
            </a:r>
          </a:p>
          <a:p>
            <a:r>
              <a:rPr lang="en-US" altLang="zh-TW" sz="1700" b="1" dirty="0">
                <a:solidFill>
                  <a:schemeClr val="bg1"/>
                </a:solidFill>
              </a:rPr>
              <a:t>          During Dragon Boat Festival Holiday</a:t>
            </a:r>
          </a:p>
          <a:p>
            <a:r>
              <a:rPr lang="en-US" altLang="zh-TW" sz="1600" b="1" dirty="0">
                <a:solidFill>
                  <a:schemeClr val="bg1"/>
                </a:solidFill>
              </a:rPr>
              <a:t>            Passenger on trips  :   114,74 million   </a:t>
            </a:r>
            <a:endParaRPr lang="en-US" altLang="zh-TW" sz="1500" b="1" dirty="0">
              <a:solidFill>
                <a:schemeClr val="bg1"/>
              </a:solidFill>
            </a:endParaRPr>
          </a:p>
        </p:txBody>
      </p:sp>
      <p:pic>
        <p:nvPicPr>
          <p:cNvPr id="19" name="圖片 18">
            <a:extLst>
              <a:ext uri="{FF2B5EF4-FFF2-40B4-BE49-F238E27FC236}">
                <a16:creationId xmlns:a16="http://schemas.microsoft.com/office/drawing/2014/main" id="{E9F53969-C89C-4A55-AA6D-98AFCB3530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800" y="1797775"/>
            <a:ext cx="4098851" cy="4098851"/>
          </a:xfrm>
          <a:prstGeom prst="rect">
            <a:avLst/>
          </a:prstGeom>
          <a:ln>
            <a:noFill/>
          </a:ln>
        </p:spPr>
      </p:pic>
      <p:sp>
        <p:nvSpPr>
          <p:cNvPr id="20" name="矩形 19">
            <a:extLst>
              <a:ext uri="{FF2B5EF4-FFF2-40B4-BE49-F238E27FC236}">
                <a16:creationId xmlns:a16="http://schemas.microsoft.com/office/drawing/2014/main" id="{D3A57144-5552-40E1-A359-5749D1410FEE}"/>
              </a:ext>
            </a:extLst>
          </p:cNvPr>
          <p:cNvSpPr/>
          <p:nvPr/>
        </p:nvSpPr>
        <p:spPr>
          <a:xfrm>
            <a:off x="3866387" y="4360945"/>
            <a:ext cx="4738061" cy="1169551"/>
          </a:xfrm>
          <a:prstGeom prst="rect">
            <a:avLst/>
          </a:prstGeom>
          <a:solidFill>
            <a:schemeClr val="accent6">
              <a:lumMod val="50000"/>
            </a:schemeClr>
          </a:solidFill>
        </p:spPr>
        <p:txBody>
          <a:bodyPr wrap="square">
            <a:spAutoFit/>
          </a:bodyPr>
          <a:lstStyle/>
          <a:p>
            <a:r>
              <a:rPr lang="en-US" altLang="zh-TW" sz="1400" dirty="0">
                <a:solidFill>
                  <a:schemeClr val="bg1"/>
                </a:solidFill>
              </a:rPr>
              <a:t>       International flights :  ………… </a:t>
            </a:r>
            <a:r>
              <a:rPr lang="en-US" altLang="zh-TW" sz="1400" b="1" dirty="0">
                <a:solidFill>
                  <a:schemeClr val="bg1"/>
                </a:solidFill>
              </a:rPr>
              <a:t>↗↗</a:t>
            </a:r>
            <a:endParaRPr lang="en-US" altLang="zh-TW" sz="1400" dirty="0">
              <a:solidFill>
                <a:schemeClr val="bg1"/>
              </a:solidFill>
            </a:endParaRPr>
          </a:p>
          <a:p>
            <a:r>
              <a:rPr lang="en-US" altLang="zh-TW" sz="1400" dirty="0">
                <a:solidFill>
                  <a:schemeClr val="bg1"/>
                </a:solidFill>
              </a:rPr>
              <a:t>       UA &amp; DA unveiled to take round-trip  flights  from US to</a:t>
            </a:r>
          </a:p>
          <a:p>
            <a:r>
              <a:rPr lang="en-US" altLang="zh-TW" sz="1400" dirty="0">
                <a:solidFill>
                  <a:schemeClr val="bg1"/>
                </a:solidFill>
              </a:rPr>
              <a:t>       China each week, 2</a:t>
            </a:r>
            <a:r>
              <a:rPr lang="zh-TW" altLang="en-US" sz="1400" dirty="0">
                <a:solidFill>
                  <a:schemeClr val="bg1"/>
                </a:solidFill>
              </a:rPr>
              <a:t>  </a:t>
            </a:r>
            <a:r>
              <a:rPr lang="en-US" altLang="zh-TW" sz="1400" dirty="0">
                <a:solidFill>
                  <a:schemeClr val="bg1"/>
                </a:solidFill>
              </a:rPr>
              <a:t>→</a:t>
            </a:r>
            <a:r>
              <a:rPr lang="zh-TW" altLang="en-US" sz="1400" dirty="0">
                <a:solidFill>
                  <a:schemeClr val="bg1"/>
                </a:solidFill>
              </a:rPr>
              <a:t>  </a:t>
            </a:r>
            <a:r>
              <a:rPr lang="en-US" altLang="zh-TW" sz="1400" dirty="0">
                <a:solidFill>
                  <a:schemeClr val="bg1"/>
                </a:solidFill>
              </a:rPr>
              <a:t>4</a:t>
            </a:r>
            <a:r>
              <a:rPr lang="zh-TW" altLang="en-US" sz="1400" dirty="0">
                <a:solidFill>
                  <a:schemeClr val="bg1"/>
                </a:solidFill>
              </a:rPr>
              <a:t>  </a:t>
            </a:r>
            <a:r>
              <a:rPr lang="en-US" altLang="zh-TW" sz="1400" dirty="0">
                <a:solidFill>
                  <a:schemeClr val="bg1"/>
                </a:solidFill>
              </a:rPr>
              <a:t>→ 8</a:t>
            </a:r>
            <a:r>
              <a:rPr lang="zh-TW" altLang="en-US" sz="1400" dirty="0">
                <a:solidFill>
                  <a:schemeClr val="bg1"/>
                </a:solidFill>
              </a:rPr>
              <a:t>  </a:t>
            </a:r>
            <a:r>
              <a:rPr lang="en-US" altLang="zh-TW" sz="1400" dirty="0">
                <a:solidFill>
                  <a:schemeClr val="bg1"/>
                </a:solidFill>
              </a:rPr>
              <a:t>flights per week…... </a:t>
            </a:r>
          </a:p>
          <a:p>
            <a:r>
              <a:rPr lang="en-US" altLang="zh-TW" sz="1400" dirty="0">
                <a:solidFill>
                  <a:schemeClr val="bg1"/>
                </a:solidFill>
              </a:rPr>
              <a:t>       e.g.:   SFO ↔ PVG ;      SEA ↔ PVG   ……………</a:t>
            </a:r>
          </a:p>
          <a:p>
            <a:r>
              <a:rPr lang="en-US" altLang="zh-TW" sz="1400" dirty="0">
                <a:solidFill>
                  <a:schemeClr val="bg1"/>
                </a:solidFill>
              </a:rPr>
              <a:t> ※  Sep 03  :  x 8_ 9   →→   PEK </a:t>
            </a:r>
            <a:endParaRPr lang="zh-TW" altLang="en-US" sz="1400" dirty="0">
              <a:solidFill>
                <a:schemeClr val="bg1"/>
              </a:solidFill>
            </a:endParaRPr>
          </a:p>
        </p:txBody>
      </p:sp>
      <p:sp>
        <p:nvSpPr>
          <p:cNvPr id="21" name="矩形 20">
            <a:extLst>
              <a:ext uri="{FF2B5EF4-FFF2-40B4-BE49-F238E27FC236}">
                <a16:creationId xmlns:a16="http://schemas.microsoft.com/office/drawing/2014/main" id="{D644438E-A83A-4F86-B776-1A9D435B5B7D}"/>
              </a:ext>
            </a:extLst>
          </p:cNvPr>
          <p:cNvSpPr/>
          <p:nvPr/>
        </p:nvSpPr>
        <p:spPr>
          <a:xfrm>
            <a:off x="3874916" y="2108846"/>
            <a:ext cx="4297484" cy="307777"/>
          </a:xfrm>
          <a:prstGeom prst="rect">
            <a:avLst/>
          </a:prstGeom>
          <a:solidFill>
            <a:schemeClr val="accent6">
              <a:lumMod val="50000"/>
            </a:schemeClr>
          </a:solidFill>
        </p:spPr>
        <p:txBody>
          <a:bodyPr wrap="square">
            <a:spAutoFit/>
          </a:bodyPr>
          <a:lstStyle/>
          <a:p>
            <a:r>
              <a:rPr lang="en-US" altLang="zh-TW" sz="1400" dirty="0">
                <a:solidFill>
                  <a:schemeClr val="bg1"/>
                </a:solidFill>
              </a:rPr>
              <a:t>     Passenger trips on trains </a:t>
            </a:r>
            <a:r>
              <a:rPr lang="zh-TW" altLang="en-US" sz="1400" dirty="0">
                <a:solidFill>
                  <a:schemeClr val="bg1"/>
                </a:solidFill>
              </a:rPr>
              <a:t> </a:t>
            </a:r>
            <a:r>
              <a:rPr lang="en-US" altLang="zh-TW" sz="1400" dirty="0">
                <a:solidFill>
                  <a:schemeClr val="bg1"/>
                </a:solidFill>
              </a:rPr>
              <a:t>:</a:t>
            </a:r>
            <a:r>
              <a:rPr lang="zh-TW" altLang="en-US" sz="1400" dirty="0">
                <a:solidFill>
                  <a:schemeClr val="bg1"/>
                </a:solidFill>
              </a:rPr>
              <a:t>  </a:t>
            </a:r>
            <a:r>
              <a:rPr lang="en-US" altLang="zh-TW" sz="1400" dirty="0">
                <a:solidFill>
                  <a:schemeClr val="bg1"/>
                </a:solidFill>
              </a:rPr>
              <a:t>reached 17.76 million</a:t>
            </a:r>
            <a:endParaRPr lang="zh-TW" altLang="en-US" sz="1400" dirty="0">
              <a:solidFill>
                <a:schemeClr val="bg1"/>
              </a:solidFill>
            </a:endParaRPr>
          </a:p>
        </p:txBody>
      </p:sp>
      <p:sp>
        <p:nvSpPr>
          <p:cNvPr id="22" name="矩形 21">
            <a:extLst>
              <a:ext uri="{FF2B5EF4-FFF2-40B4-BE49-F238E27FC236}">
                <a16:creationId xmlns:a16="http://schemas.microsoft.com/office/drawing/2014/main" id="{2DAFCC78-28C4-4E08-B612-C0082BD433E8}"/>
              </a:ext>
            </a:extLst>
          </p:cNvPr>
          <p:cNvSpPr/>
          <p:nvPr/>
        </p:nvSpPr>
        <p:spPr>
          <a:xfrm>
            <a:off x="3866460" y="2552306"/>
            <a:ext cx="4297484" cy="307777"/>
          </a:xfrm>
          <a:prstGeom prst="rect">
            <a:avLst/>
          </a:prstGeom>
          <a:solidFill>
            <a:schemeClr val="accent6">
              <a:lumMod val="50000"/>
            </a:schemeClr>
          </a:solidFill>
        </p:spPr>
        <p:txBody>
          <a:bodyPr wrap="square">
            <a:spAutoFit/>
          </a:bodyPr>
          <a:lstStyle/>
          <a:p>
            <a:r>
              <a:rPr lang="en-US" altLang="zh-TW" sz="1400" dirty="0">
                <a:solidFill>
                  <a:schemeClr val="bg1"/>
                </a:solidFill>
              </a:rPr>
              <a:t>     Passenger trips via waterway</a:t>
            </a:r>
            <a:r>
              <a:rPr lang="zh-TW" altLang="en-US" sz="1400" dirty="0">
                <a:solidFill>
                  <a:schemeClr val="bg1"/>
                </a:solidFill>
              </a:rPr>
              <a:t> </a:t>
            </a:r>
            <a:r>
              <a:rPr lang="en-US" altLang="zh-TW" sz="1400" dirty="0">
                <a:solidFill>
                  <a:schemeClr val="bg1"/>
                </a:solidFill>
              </a:rPr>
              <a:t>:</a:t>
            </a:r>
            <a:r>
              <a:rPr lang="zh-TW" altLang="en-US" sz="1400" dirty="0">
                <a:solidFill>
                  <a:schemeClr val="bg1"/>
                </a:solidFill>
              </a:rPr>
              <a:t> </a:t>
            </a:r>
            <a:r>
              <a:rPr lang="en-US" altLang="zh-TW" sz="1400" dirty="0">
                <a:solidFill>
                  <a:schemeClr val="bg1"/>
                </a:solidFill>
              </a:rPr>
              <a:t> totaled 1.61 million</a:t>
            </a:r>
            <a:endParaRPr lang="zh-TW" altLang="en-US" sz="1400" dirty="0">
              <a:solidFill>
                <a:schemeClr val="bg1"/>
              </a:solidFill>
            </a:endParaRPr>
          </a:p>
        </p:txBody>
      </p:sp>
      <p:sp>
        <p:nvSpPr>
          <p:cNvPr id="23" name="矩形 22">
            <a:extLst>
              <a:ext uri="{FF2B5EF4-FFF2-40B4-BE49-F238E27FC236}">
                <a16:creationId xmlns:a16="http://schemas.microsoft.com/office/drawing/2014/main" id="{7148160A-548C-44F0-A6BD-E59603656FBB}"/>
              </a:ext>
            </a:extLst>
          </p:cNvPr>
          <p:cNvSpPr/>
          <p:nvPr/>
        </p:nvSpPr>
        <p:spPr>
          <a:xfrm>
            <a:off x="3866386" y="3446341"/>
            <a:ext cx="4738062" cy="307777"/>
          </a:xfrm>
          <a:prstGeom prst="rect">
            <a:avLst/>
          </a:prstGeom>
          <a:solidFill>
            <a:schemeClr val="accent6">
              <a:lumMod val="50000"/>
            </a:schemeClr>
          </a:solidFill>
        </p:spPr>
        <p:txBody>
          <a:bodyPr wrap="square">
            <a:spAutoFit/>
          </a:bodyPr>
          <a:lstStyle/>
          <a:p>
            <a:r>
              <a:rPr lang="en-US" altLang="zh-TW" sz="1400" dirty="0">
                <a:solidFill>
                  <a:schemeClr val="bg1"/>
                </a:solidFill>
                <a:latin typeface="新細明體" panose="02020500000000000000" pitchFamily="18" charset="-120"/>
                <a:ea typeface="新細明體" panose="02020500000000000000" pitchFamily="18" charset="-120"/>
              </a:rPr>
              <a:t>✽ </a:t>
            </a:r>
            <a:r>
              <a:rPr lang="en-US" altLang="zh-TW" sz="1400" dirty="0">
                <a:solidFill>
                  <a:schemeClr val="bg1"/>
                </a:solidFill>
              </a:rPr>
              <a:t>Passenger trips by civil airlines</a:t>
            </a:r>
            <a:r>
              <a:rPr lang="zh-TW" altLang="en-US" sz="1400" dirty="0">
                <a:solidFill>
                  <a:schemeClr val="bg1"/>
                </a:solidFill>
              </a:rPr>
              <a:t> </a:t>
            </a:r>
            <a:r>
              <a:rPr lang="en-US" altLang="zh-TW" sz="1400" dirty="0">
                <a:solidFill>
                  <a:schemeClr val="bg1"/>
                </a:solidFill>
              </a:rPr>
              <a:t>: </a:t>
            </a:r>
            <a:r>
              <a:rPr lang="zh-TW" altLang="en-US" sz="1400" dirty="0">
                <a:solidFill>
                  <a:schemeClr val="bg1"/>
                </a:solidFill>
              </a:rPr>
              <a:t> </a:t>
            </a:r>
            <a:r>
              <a:rPr lang="en-US" altLang="zh-TW" sz="1400" dirty="0">
                <a:solidFill>
                  <a:schemeClr val="bg1"/>
                </a:solidFill>
              </a:rPr>
              <a:t>An estimated 2.68 million </a:t>
            </a:r>
            <a:endParaRPr lang="zh-TW" altLang="en-US" sz="1400" dirty="0">
              <a:solidFill>
                <a:schemeClr val="bg1"/>
              </a:solidFill>
            </a:endParaRPr>
          </a:p>
        </p:txBody>
      </p:sp>
      <p:sp>
        <p:nvSpPr>
          <p:cNvPr id="24" name="矩形 23">
            <a:extLst>
              <a:ext uri="{FF2B5EF4-FFF2-40B4-BE49-F238E27FC236}">
                <a16:creationId xmlns:a16="http://schemas.microsoft.com/office/drawing/2014/main" id="{649FECCD-7A8F-46EA-BD47-2D7449E1FC02}"/>
              </a:ext>
            </a:extLst>
          </p:cNvPr>
          <p:cNvSpPr/>
          <p:nvPr/>
        </p:nvSpPr>
        <p:spPr>
          <a:xfrm>
            <a:off x="3874916" y="3889605"/>
            <a:ext cx="4729532" cy="307777"/>
          </a:xfrm>
          <a:prstGeom prst="rect">
            <a:avLst/>
          </a:prstGeom>
          <a:solidFill>
            <a:schemeClr val="accent6">
              <a:lumMod val="50000"/>
            </a:schemeClr>
          </a:solidFill>
        </p:spPr>
        <p:txBody>
          <a:bodyPr wrap="square">
            <a:spAutoFit/>
          </a:bodyPr>
          <a:lstStyle/>
          <a:p>
            <a:r>
              <a:rPr lang="en-US" altLang="zh-TW" sz="1400" dirty="0">
                <a:solidFill>
                  <a:schemeClr val="bg1"/>
                </a:solidFill>
              </a:rPr>
              <a:t>     Passenger road trips :</a:t>
            </a:r>
            <a:r>
              <a:rPr lang="zh-TW" altLang="en-US" sz="1400" dirty="0">
                <a:solidFill>
                  <a:schemeClr val="bg1"/>
                </a:solidFill>
              </a:rPr>
              <a:t> </a:t>
            </a:r>
            <a:r>
              <a:rPr lang="en-US" altLang="zh-TW" sz="1400" dirty="0">
                <a:solidFill>
                  <a:schemeClr val="bg1"/>
                </a:solidFill>
              </a:rPr>
              <a:t>average load factor standing at 69 %</a:t>
            </a:r>
            <a:r>
              <a:rPr lang="zh-TW" altLang="en-US" sz="1400" dirty="0">
                <a:solidFill>
                  <a:schemeClr val="bg1"/>
                </a:solidFill>
              </a:rPr>
              <a:t>                                         </a:t>
            </a:r>
          </a:p>
        </p:txBody>
      </p:sp>
      <p:sp>
        <p:nvSpPr>
          <p:cNvPr id="25" name="矩形 24">
            <a:extLst>
              <a:ext uri="{FF2B5EF4-FFF2-40B4-BE49-F238E27FC236}">
                <a16:creationId xmlns:a16="http://schemas.microsoft.com/office/drawing/2014/main" id="{BA38227D-83AC-40D1-9F76-5704A27B6269}"/>
              </a:ext>
            </a:extLst>
          </p:cNvPr>
          <p:cNvSpPr/>
          <p:nvPr/>
        </p:nvSpPr>
        <p:spPr>
          <a:xfrm>
            <a:off x="3866386" y="2991731"/>
            <a:ext cx="4297484" cy="307777"/>
          </a:xfrm>
          <a:prstGeom prst="rect">
            <a:avLst/>
          </a:prstGeom>
          <a:solidFill>
            <a:schemeClr val="accent6">
              <a:lumMod val="50000"/>
            </a:schemeClr>
          </a:solidFill>
        </p:spPr>
        <p:txBody>
          <a:bodyPr wrap="square">
            <a:spAutoFit/>
          </a:bodyPr>
          <a:lstStyle/>
          <a:p>
            <a:r>
              <a:rPr lang="en-US" altLang="zh-TW" sz="1400" dirty="0">
                <a:solidFill>
                  <a:schemeClr val="bg1"/>
                </a:solidFill>
              </a:rPr>
              <a:t>     Vehicles</a:t>
            </a:r>
            <a:r>
              <a:rPr lang="zh-TW" altLang="en-US" sz="1400" dirty="0">
                <a:solidFill>
                  <a:schemeClr val="bg1"/>
                </a:solidFill>
              </a:rPr>
              <a:t> </a:t>
            </a:r>
            <a:r>
              <a:rPr lang="en-US" altLang="zh-TW" sz="1400" dirty="0">
                <a:solidFill>
                  <a:schemeClr val="bg1"/>
                </a:solidFill>
              </a:rPr>
              <a:t>on expressways :  around 92.69 million </a:t>
            </a:r>
            <a:endParaRPr lang="zh-TW" altLang="en-US" sz="1400" dirty="0">
              <a:solidFill>
                <a:schemeClr val="bg1"/>
              </a:solidFill>
            </a:endParaRPr>
          </a:p>
        </p:txBody>
      </p:sp>
      <p:sp>
        <p:nvSpPr>
          <p:cNvPr id="3" name="矩形 2">
            <a:extLst>
              <a:ext uri="{FF2B5EF4-FFF2-40B4-BE49-F238E27FC236}">
                <a16:creationId xmlns:a16="http://schemas.microsoft.com/office/drawing/2014/main" id="{98F0EA18-16A3-488A-BAD4-0FD9553D1324}"/>
              </a:ext>
            </a:extLst>
          </p:cNvPr>
          <p:cNvSpPr/>
          <p:nvPr/>
        </p:nvSpPr>
        <p:spPr>
          <a:xfrm>
            <a:off x="3866386" y="5673594"/>
            <a:ext cx="4738061" cy="954107"/>
          </a:xfrm>
          <a:prstGeom prst="rect">
            <a:avLst/>
          </a:prstGeom>
          <a:solidFill>
            <a:srgbClr val="C00000"/>
          </a:solidFill>
          <a:ln>
            <a:solidFill>
              <a:schemeClr val="bg1"/>
            </a:solidFill>
          </a:ln>
        </p:spPr>
        <p:txBody>
          <a:bodyPr wrap="square">
            <a:spAutoFit/>
          </a:bodyPr>
          <a:lstStyle/>
          <a:p>
            <a:r>
              <a:rPr lang="en-US" altLang="zh-TW" sz="1100" b="1" dirty="0">
                <a:solidFill>
                  <a:schemeClr val="bg1"/>
                </a:solidFill>
                <a:ea typeface="&amp;quot"/>
              </a:rPr>
              <a:t> </a:t>
            </a:r>
            <a:r>
              <a:rPr lang="en-US" altLang="zh-TW" sz="1100" b="1" dirty="0">
                <a:solidFill>
                  <a:schemeClr val="bg1"/>
                </a:solidFill>
                <a:latin typeface="新細明體" panose="02020500000000000000" pitchFamily="18" charset="-120"/>
                <a:ea typeface="新細明體" panose="02020500000000000000" pitchFamily="18" charset="-120"/>
              </a:rPr>
              <a:t>✽</a:t>
            </a:r>
            <a:r>
              <a:rPr lang="en-US" altLang="zh-TW" sz="1400" b="1" dirty="0">
                <a:solidFill>
                  <a:schemeClr val="bg1"/>
                </a:solidFill>
                <a:ea typeface="&amp;quot"/>
              </a:rPr>
              <a:t>   Flight : 1M per year ;  10,000 per day</a:t>
            </a:r>
          </a:p>
          <a:p>
            <a:r>
              <a:rPr lang="en-US" altLang="zh-TW" sz="1400" b="1" dirty="0">
                <a:solidFill>
                  <a:schemeClr val="bg1"/>
                </a:solidFill>
                <a:ea typeface="&amp;quot"/>
              </a:rPr>
              <a:t>                    YOY 2019  : (PLF) 60% - 70% ;  NB - SA </a:t>
            </a:r>
            <a:r>
              <a:rPr lang="en-US" altLang="zh-TW" sz="1400" b="1" dirty="0">
                <a:solidFill>
                  <a:schemeClr val="bg1"/>
                </a:solidFill>
              </a:rPr>
              <a:t> ………↗↗</a:t>
            </a:r>
            <a:endParaRPr lang="en-US" altLang="zh-TW" sz="1400" b="1" dirty="0">
              <a:solidFill>
                <a:schemeClr val="bg1"/>
              </a:solidFill>
              <a:ea typeface="&amp;quot"/>
            </a:endParaRPr>
          </a:p>
          <a:p>
            <a:r>
              <a:rPr lang="en-US" altLang="zh-TW" sz="1400" b="1" dirty="0">
                <a:solidFill>
                  <a:schemeClr val="bg1"/>
                </a:solidFill>
                <a:latin typeface="新細明體" panose="02020500000000000000" pitchFamily="18" charset="-120"/>
                <a:ea typeface="新細明體" panose="02020500000000000000" pitchFamily="18" charset="-120"/>
              </a:rPr>
              <a:t> ✽</a:t>
            </a:r>
            <a:r>
              <a:rPr lang="en-US" altLang="zh-TW" sz="1400" b="1" dirty="0">
                <a:solidFill>
                  <a:schemeClr val="bg1"/>
                </a:solidFill>
                <a:ea typeface="&amp;quot"/>
              </a:rPr>
              <a:t>   Airbus delivers A/C to China: </a:t>
            </a:r>
          </a:p>
          <a:p>
            <a:r>
              <a:rPr lang="en-US" altLang="zh-TW" sz="1400" b="1" dirty="0">
                <a:solidFill>
                  <a:schemeClr val="bg1"/>
                </a:solidFill>
                <a:ea typeface="&amp;quot"/>
              </a:rPr>
              <a:t>                    182 – 122 = </a:t>
            </a:r>
            <a:r>
              <a:rPr lang="en-US" altLang="zh-TW" sz="1400" b="1" u="sng" dirty="0">
                <a:solidFill>
                  <a:schemeClr val="bg1"/>
                </a:solidFill>
                <a:ea typeface="&amp;quot"/>
              </a:rPr>
              <a:t>60</a:t>
            </a:r>
            <a:r>
              <a:rPr lang="en-US" altLang="zh-TW" sz="1400" b="1" dirty="0">
                <a:solidFill>
                  <a:schemeClr val="bg1"/>
                </a:solidFill>
                <a:ea typeface="&amp;quot"/>
              </a:rPr>
              <a:t> ( impacted by covid-19 )</a:t>
            </a:r>
            <a:r>
              <a:rPr lang="en-US" altLang="zh-TW" sz="1400" b="1" dirty="0">
                <a:solidFill>
                  <a:schemeClr val="bg1"/>
                </a:solidFill>
              </a:rPr>
              <a:t> </a:t>
            </a:r>
            <a:endParaRPr lang="zh-TW" altLang="en-US" sz="1400" dirty="0">
              <a:solidFill>
                <a:schemeClr val="bg1"/>
              </a:solidFill>
            </a:endParaRPr>
          </a:p>
        </p:txBody>
      </p:sp>
      <p:pic>
        <p:nvPicPr>
          <p:cNvPr id="4" name="Picture 4" descr="查看來源圖片">
            <a:extLst>
              <a:ext uri="{FF2B5EF4-FFF2-40B4-BE49-F238E27FC236}">
                <a16:creationId xmlns:a16="http://schemas.microsoft.com/office/drawing/2014/main" id="{3EC24787-EF45-4AF7-A949-5845C323D9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921" y="4856846"/>
            <a:ext cx="2442928" cy="1534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435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投影片編號版面配置區 1">
            <a:extLst>
              <a:ext uri="{FF2B5EF4-FFF2-40B4-BE49-F238E27FC236}">
                <a16:creationId xmlns:a16="http://schemas.microsoft.com/office/drawing/2014/main" id="{2C4D08E0-7EB8-42E9-946D-AE82349C5C9E}"/>
              </a:ext>
            </a:extLst>
          </p:cNvPr>
          <p:cNvSpPr>
            <a:spLocks noGrp="1"/>
          </p:cNvSpPr>
          <p:nvPr>
            <p:ph type="sldNum" sz="quarter" idx="12"/>
          </p:nvPr>
        </p:nvSpPr>
        <p:spPr>
          <a:xfrm>
            <a:off x="8600553" y="6389098"/>
            <a:ext cx="539282" cy="365125"/>
          </a:xfrm>
        </p:spPr>
        <p:txBody>
          <a:bodyPr/>
          <a:lstStyle/>
          <a:p>
            <a:pPr>
              <a:defRPr/>
            </a:pPr>
            <a:fld id="{C6735949-D909-4DA0-9331-3289988C2E74}" type="slidenum">
              <a:rPr lang="en-US" altLang="zh-TW" smtClean="0"/>
              <a:pPr>
                <a:defRPr/>
              </a:pPr>
              <a:t>12</a:t>
            </a:fld>
            <a:endParaRPr lang="en-US" altLang="zh-TW" dirty="0"/>
          </a:p>
        </p:txBody>
      </p:sp>
      <p:pic>
        <p:nvPicPr>
          <p:cNvPr id="25" name="圖片 24">
            <a:extLst>
              <a:ext uri="{FF2B5EF4-FFF2-40B4-BE49-F238E27FC236}">
                <a16:creationId xmlns:a16="http://schemas.microsoft.com/office/drawing/2014/main" id="{CCAFFB5B-788F-4DA8-A2E2-DCC67D543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062" y="259618"/>
            <a:ext cx="8574423" cy="1409700"/>
          </a:xfrm>
          <a:prstGeom prst="rect">
            <a:avLst/>
          </a:prstGeom>
        </p:spPr>
      </p:pic>
      <p:pic>
        <p:nvPicPr>
          <p:cNvPr id="26" name="圖片 25">
            <a:extLst>
              <a:ext uri="{FF2B5EF4-FFF2-40B4-BE49-F238E27FC236}">
                <a16:creationId xmlns:a16="http://schemas.microsoft.com/office/drawing/2014/main" id="{41F18624-ADC3-48D7-BEB5-2CF2DBFBBAE7}"/>
              </a:ext>
            </a:extLst>
          </p:cNvPr>
          <p:cNvPicPr>
            <a:picLocks noChangeAspect="1"/>
          </p:cNvPicPr>
          <p:nvPr/>
        </p:nvPicPr>
        <p:blipFill rotWithShape="1">
          <a:blip r:embed="rId4">
            <a:extLst>
              <a:ext uri="{28A0092B-C50C-407E-A947-70E740481C1C}">
                <a14:useLocalDpi xmlns:a14="http://schemas.microsoft.com/office/drawing/2010/main" val="0"/>
              </a:ext>
            </a:extLst>
          </a:blip>
          <a:srcRect b="8980"/>
          <a:stretch/>
        </p:blipFill>
        <p:spPr>
          <a:xfrm>
            <a:off x="234725" y="138210"/>
            <a:ext cx="6120680" cy="6374025"/>
          </a:xfrm>
          <a:prstGeom prst="rect">
            <a:avLst/>
          </a:prstGeom>
        </p:spPr>
      </p:pic>
      <p:sp>
        <p:nvSpPr>
          <p:cNvPr id="28" name="文字方塊 27">
            <a:extLst>
              <a:ext uri="{FF2B5EF4-FFF2-40B4-BE49-F238E27FC236}">
                <a16:creationId xmlns:a16="http://schemas.microsoft.com/office/drawing/2014/main" id="{F0268894-B6BD-4A69-A71A-161B7D3653D7}"/>
              </a:ext>
            </a:extLst>
          </p:cNvPr>
          <p:cNvSpPr txBox="1"/>
          <p:nvPr/>
        </p:nvSpPr>
        <p:spPr>
          <a:xfrm>
            <a:off x="1074069" y="3489183"/>
            <a:ext cx="648072" cy="307777"/>
          </a:xfrm>
          <a:prstGeom prst="rect">
            <a:avLst/>
          </a:prstGeom>
          <a:noFill/>
        </p:spPr>
        <p:txBody>
          <a:bodyPr wrap="square">
            <a:spAutoFit/>
          </a:bodyPr>
          <a:lstStyle/>
          <a:p>
            <a:r>
              <a:rPr lang="en-US" altLang="zh-TW" sz="1400" b="1" i="0" u="none" strike="noStrike" dirty="0">
                <a:solidFill>
                  <a:srgbClr val="FF0000"/>
                </a:solidFill>
                <a:effectLst/>
              </a:rPr>
              <a:t>58th</a:t>
            </a:r>
            <a:endParaRPr lang="zh-TW" altLang="en-US" sz="1400" b="1" dirty="0">
              <a:solidFill>
                <a:srgbClr val="FF0000"/>
              </a:solidFill>
            </a:endParaRPr>
          </a:p>
        </p:txBody>
      </p:sp>
      <p:sp>
        <p:nvSpPr>
          <p:cNvPr id="30" name="文字方塊 29">
            <a:extLst>
              <a:ext uri="{FF2B5EF4-FFF2-40B4-BE49-F238E27FC236}">
                <a16:creationId xmlns:a16="http://schemas.microsoft.com/office/drawing/2014/main" id="{ECD0EFBC-6484-4818-B040-7DBA037D71A1}"/>
              </a:ext>
            </a:extLst>
          </p:cNvPr>
          <p:cNvSpPr txBox="1"/>
          <p:nvPr/>
        </p:nvSpPr>
        <p:spPr>
          <a:xfrm>
            <a:off x="2496571" y="3135363"/>
            <a:ext cx="648072" cy="307777"/>
          </a:xfrm>
          <a:prstGeom prst="rect">
            <a:avLst/>
          </a:prstGeom>
          <a:noFill/>
        </p:spPr>
        <p:txBody>
          <a:bodyPr wrap="square">
            <a:spAutoFit/>
          </a:bodyPr>
          <a:lstStyle/>
          <a:p>
            <a:r>
              <a:rPr lang="en-US" altLang="zh-TW" sz="1400" b="1" i="0" u="none" strike="noStrike" dirty="0">
                <a:solidFill>
                  <a:srgbClr val="FF0000"/>
                </a:solidFill>
                <a:effectLst/>
              </a:rPr>
              <a:t>68th</a:t>
            </a:r>
            <a:r>
              <a:rPr lang="en-US" altLang="zh-TW" sz="1400" b="1" i="0" u="none" strike="noStrike" dirty="0">
                <a:effectLst/>
              </a:rPr>
              <a:t> </a:t>
            </a:r>
            <a:endParaRPr lang="zh-TW" altLang="en-US" sz="1400" b="1" dirty="0"/>
          </a:p>
        </p:txBody>
      </p:sp>
      <p:sp>
        <p:nvSpPr>
          <p:cNvPr id="31" name="文字方塊 30">
            <a:extLst>
              <a:ext uri="{FF2B5EF4-FFF2-40B4-BE49-F238E27FC236}">
                <a16:creationId xmlns:a16="http://schemas.microsoft.com/office/drawing/2014/main" id="{8D2FA011-9590-4D6C-A70F-5725777F148F}"/>
              </a:ext>
            </a:extLst>
          </p:cNvPr>
          <p:cNvSpPr txBox="1"/>
          <p:nvPr/>
        </p:nvSpPr>
        <p:spPr>
          <a:xfrm>
            <a:off x="1966542" y="3633718"/>
            <a:ext cx="806581" cy="246221"/>
          </a:xfrm>
          <a:prstGeom prst="rect">
            <a:avLst/>
          </a:prstGeom>
          <a:solidFill>
            <a:srgbClr val="00B050"/>
          </a:solidFill>
        </p:spPr>
        <p:txBody>
          <a:bodyPr wrap="square">
            <a:spAutoFit/>
          </a:bodyPr>
          <a:lstStyle/>
          <a:p>
            <a:r>
              <a:rPr lang="en-US" altLang="zh-TW" sz="1000" b="1" i="0" u="none" strike="noStrike" dirty="0">
                <a:solidFill>
                  <a:schemeClr val="bg1"/>
                </a:solidFill>
                <a:effectLst/>
              </a:rPr>
              <a:t>Switzerland</a:t>
            </a:r>
            <a:endParaRPr lang="zh-TW" altLang="en-US" sz="1000" b="1" dirty="0">
              <a:solidFill>
                <a:schemeClr val="bg1"/>
              </a:solidFill>
            </a:endParaRPr>
          </a:p>
        </p:txBody>
      </p:sp>
      <p:sp>
        <p:nvSpPr>
          <p:cNvPr id="33" name="文字方塊 32">
            <a:extLst>
              <a:ext uri="{FF2B5EF4-FFF2-40B4-BE49-F238E27FC236}">
                <a16:creationId xmlns:a16="http://schemas.microsoft.com/office/drawing/2014/main" id="{52B13E05-ACBD-4664-B0A7-64B2065AF2AE}"/>
              </a:ext>
            </a:extLst>
          </p:cNvPr>
          <p:cNvSpPr txBox="1"/>
          <p:nvPr/>
        </p:nvSpPr>
        <p:spPr>
          <a:xfrm>
            <a:off x="4382575" y="4664902"/>
            <a:ext cx="584350" cy="246221"/>
          </a:xfrm>
          <a:prstGeom prst="rect">
            <a:avLst/>
          </a:prstGeom>
          <a:solidFill>
            <a:srgbClr val="C00000"/>
          </a:solidFill>
        </p:spPr>
        <p:txBody>
          <a:bodyPr wrap="square">
            <a:spAutoFit/>
          </a:bodyPr>
          <a:lstStyle/>
          <a:p>
            <a:r>
              <a:rPr lang="en-US" altLang="zh-TW" sz="1000" b="1" i="0" u="none" strike="noStrike" dirty="0">
                <a:solidFill>
                  <a:schemeClr val="bg1"/>
                </a:solidFill>
                <a:effectLst/>
              </a:rPr>
              <a:t>Sudan</a:t>
            </a:r>
            <a:r>
              <a:rPr lang="en-US" altLang="zh-TW" sz="1000" b="1" i="0" u="none" strike="noStrike" dirty="0">
                <a:solidFill>
                  <a:srgbClr val="444444"/>
                </a:solidFill>
                <a:effectLst/>
              </a:rPr>
              <a:t> </a:t>
            </a:r>
            <a:endParaRPr lang="zh-TW" altLang="en-US" sz="1000" b="1" dirty="0"/>
          </a:p>
        </p:txBody>
      </p:sp>
      <p:cxnSp>
        <p:nvCxnSpPr>
          <p:cNvPr id="34" name="直線單箭頭接點 33">
            <a:extLst>
              <a:ext uri="{FF2B5EF4-FFF2-40B4-BE49-F238E27FC236}">
                <a16:creationId xmlns:a16="http://schemas.microsoft.com/office/drawing/2014/main" id="{B3AE5B51-C28D-442E-A585-4ECBDC2EDA56}"/>
              </a:ext>
            </a:extLst>
          </p:cNvPr>
          <p:cNvCxnSpPr>
            <a:cxnSpLocks/>
          </p:cNvCxnSpPr>
          <p:nvPr/>
        </p:nvCxnSpPr>
        <p:spPr>
          <a:xfrm flipH="1" flipV="1">
            <a:off x="3650382" y="4227160"/>
            <a:ext cx="728274" cy="4377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a:extLst>
              <a:ext uri="{FF2B5EF4-FFF2-40B4-BE49-F238E27FC236}">
                <a16:creationId xmlns:a16="http://schemas.microsoft.com/office/drawing/2014/main" id="{25BEA217-DDA6-4D94-88C9-911C2E3D0772}"/>
              </a:ext>
            </a:extLst>
          </p:cNvPr>
          <p:cNvCxnSpPr>
            <a:cxnSpLocks/>
          </p:cNvCxnSpPr>
          <p:nvPr/>
        </p:nvCxnSpPr>
        <p:spPr>
          <a:xfrm flipH="1" flipV="1">
            <a:off x="3624446" y="4597892"/>
            <a:ext cx="602000" cy="5186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a:extLst>
              <a:ext uri="{FF2B5EF4-FFF2-40B4-BE49-F238E27FC236}">
                <a16:creationId xmlns:a16="http://schemas.microsoft.com/office/drawing/2014/main" id="{49BE3410-18D6-4205-BE7F-0FE615E0C0CC}"/>
              </a:ext>
            </a:extLst>
          </p:cNvPr>
          <p:cNvCxnSpPr>
            <a:cxnSpLocks/>
          </p:cNvCxnSpPr>
          <p:nvPr/>
        </p:nvCxnSpPr>
        <p:spPr>
          <a:xfrm flipV="1">
            <a:off x="2756987" y="4221088"/>
            <a:ext cx="342189" cy="3768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文字方塊 37">
            <a:extLst>
              <a:ext uri="{FF2B5EF4-FFF2-40B4-BE49-F238E27FC236}">
                <a16:creationId xmlns:a16="http://schemas.microsoft.com/office/drawing/2014/main" id="{3843DA31-4A1A-4A19-B8B6-92381D3EC790}"/>
              </a:ext>
            </a:extLst>
          </p:cNvPr>
          <p:cNvSpPr txBox="1"/>
          <p:nvPr/>
        </p:nvSpPr>
        <p:spPr>
          <a:xfrm>
            <a:off x="2601296" y="4591018"/>
            <a:ext cx="431177" cy="230832"/>
          </a:xfrm>
          <a:prstGeom prst="rect">
            <a:avLst/>
          </a:prstGeom>
          <a:solidFill>
            <a:srgbClr val="C00000"/>
          </a:solidFill>
        </p:spPr>
        <p:txBody>
          <a:bodyPr wrap="square">
            <a:spAutoFit/>
          </a:bodyPr>
          <a:lstStyle/>
          <a:p>
            <a:r>
              <a:rPr lang="en-US" altLang="zh-TW" sz="900" b="1" i="0" u="none" strike="noStrike" dirty="0">
                <a:solidFill>
                  <a:schemeClr val="bg1"/>
                </a:solidFill>
                <a:effectLst/>
              </a:rPr>
              <a:t>Mali</a:t>
            </a:r>
            <a:endParaRPr lang="zh-TW" altLang="en-US" sz="900" dirty="0">
              <a:solidFill>
                <a:schemeClr val="bg1"/>
              </a:solidFill>
            </a:endParaRPr>
          </a:p>
        </p:txBody>
      </p:sp>
      <p:cxnSp>
        <p:nvCxnSpPr>
          <p:cNvPr id="40" name="直線單箭頭接點 39">
            <a:extLst>
              <a:ext uri="{FF2B5EF4-FFF2-40B4-BE49-F238E27FC236}">
                <a16:creationId xmlns:a16="http://schemas.microsoft.com/office/drawing/2014/main" id="{4396C026-FC3E-4A65-B1BB-FE59BC45A026}"/>
              </a:ext>
            </a:extLst>
          </p:cNvPr>
          <p:cNvCxnSpPr>
            <a:cxnSpLocks/>
          </p:cNvCxnSpPr>
          <p:nvPr/>
        </p:nvCxnSpPr>
        <p:spPr>
          <a:xfrm flipV="1">
            <a:off x="3162938" y="4283388"/>
            <a:ext cx="264255" cy="6641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文字方塊 41">
            <a:extLst>
              <a:ext uri="{FF2B5EF4-FFF2-40B4-BE49-F238E27FC236}">
                <a16:creationId xmlns:a16="http://schemas.microsoft.com/office/drawing/2014/main" id="{5FC1062A-A881-47E9-819B-931CC8398E7E}"/>
              </a:ext>
            </a:extLst>
          </p:cNvPr>
          <p:cNvSpPr txBox="1"/>
          <p:nvPr/>
        </p:nvSpPr>
        <p:spPr>
          <a:xfrm>
            <a:off x="4177920" y="5079067"/>
            <a:ext cx="648072" cy="246221"/>
          </a:xfrm>
          <a:prstGeom prst="rect">
            <a:avLst/>
          </a:prstGeom>
          <a:solidFill>
            <a:srgbClr val="C00000"/>
          </a:solidFill>
        </p:spPr>
        <p:txBody>
          <a:bodyPr wrap="square">
            <a:spAutoFit/>
          </a:bodyPr>
          <a:lstStyle/>
          <a:p>
            <a:r>
              <a:rPr lang="en-US" altLang="zh-TW" sz="1000" b="1" i="0" u="none" strike="noStrike" dirty="0">
                <a:solidFill>
                  <a:schemeClr val="bg1"/>
                </a:solidFill>
                <a:effectLst/>
              </a:rPr>
              <a:t>Rwanda</a:t>
            </a:r>
            <a:endParaRPr lang="zh-TW" altLang="en-US" sz="1000" dirty="0">
              <a:solidFill>
                <a:schemeClr val="bg1"/>
              </a:solidFill>
            </a:endParaRPr>
          </a:p>
        </p:txBody>
      </p:sp>
      <p:sp>
        <p:nvSpPr>
          <p:cNvPr id="43" name="文字方塊 42">
            <a:extLst>
              <a:ext uri="{FF2B5EF4-FFF2-40B4-BE49-F238E27FC236}">
                <a16:creationId xmlns:a16="http://schemas.microsoft.com/office/drawing/2014/main" id="{7BA1352F-7DFF-4609-AF8D-084E46AEF693}"/>
              </a:ext>
            </a:extLst>
          </p:cNvPr>
          <p:cNvSpPr txBox="1"/>
          <p:nvPr/>
        </p:nvSpPr>
        <p:spPr>
          <a:xfrm>
            <a:off x="2646664" y="2573324"/>
            <a:ext cx="713350" cy="246221"/>
          </a:xfrm>
          <a:prstGeom prst="rect">
            <a:avLst/>
          </a:prstGeom>
          <a:solidFill>
            <a:srgbClr val="00B050"/>
          </a:solidFill>
        </p:spPr>
        <p:txBody>
          <a:bodyPr wrap="square">
            <a:spAutoFit/>
          </a:bodyPr>
          <a:lstStyle/>
          <a:p>
            <a:r>
              <a:rPr lang="en-US" altLang="zh-TW" sz="1000" b="1" i="0" u="none" strike="noStrike" dirty="0">
                <a:solidFill>
                  <a:schemeClr val="bg1"/>
                </a:solidFill>
                <a:effectLst/>
              </a:rPr>
              <a:t>Germany</a:t>
            </a:r>
            <a:endParaRPr lang="zh-TW" altLang="en-US" sz="1000" b="1" dirty="0">
              <a:solidFill>
                <a:schemeClr val="bg1"/>
              </a:solidFill>
            </a:endParaRPr>
          </a:p>
        </p:txBody>
      </p:sp>
      <p:sp>
        <p:nvSpPr>
          <p:cNvPr id="44" name="文字方塊 43">
            <a:extLst>
              <a:ext uri="{FF2B5EF4-FFF2-40B4-BE49-F238E27FC236}">
                <a16:creationId xmlns:a16="http://schemas.microsoft.com/office/drawing/2014/main" id="{54BE8694-5B32-44B2-86CF-517A46C8214A}"/>
              </a:ext>
            </a:extLst>
          </p:cNvPr>
          <p:cNvSpPr txBox="1"/>
          <p:nvPr/>
        </p:nvSpPr>
        <p:spPr>
          <a:xfrm>
            <a:off x="3889438" y="2276064"/>
            <a:ext cx="480087" cy="246221"/>
          </a:xfrm>
          <a:prstGeom prst="rect">
            <a:avLst/>
          </a:prstGeom>
          <a:solidFill>
            <a:srgbClr val="00B050"/>
          </a:solidFill>
        </p:spPr>
        <p:txBody>
          <a:bodyPr wrap="square">
            <a:spAutoFit/>
          </a:bodyPr>
          <a:lstStyle/>
          <a:p>
            <a:r>
              <a:rPr lang="en-US" altLang="zh-TW" sz="1000" b="1" i="0" u="none" strike="noStrike" dirty="0">
                <a:solidFill>
                  <a:schemeClr val="bg1"/>
                </a:solidFill>
                <a:effectLst/>
                <a:latin typeface="&amp;quot"/>
              </a:rPr>
              <a:t>Israel</a:t>
            </a:r>
            <a:endParaRPr lang="zh-TW" altLang="en-US" sz="1000" b="1" dirty="0">
              <a:solidFill>
                <a:schemeClr val="bg1"/>
              </a:solidFill>
            </a:endParaRPr>
          </a:p>
        </p:txBody>
      </p:sp>
      <p:cxnSp>
        <p:nvCxnSpPr>
          <p:cNvPr id="45" name="直線單箭頭接點 44">
            <a:extLst>
              <a:ext uri="{FF2B5EF4-FFF2-40B4-BE49-F238E27FC236}">
                <a16:creationId xmlns:a16="http://schemas.microsoft.com/office/drawing/2014/main" id="{E825F80C-BAFA-4585-B858-D8811E27E5CE}"/>
              </a:ext>
            </a:extLst>
          </p:cNvPr>
          <p:cNvCxnSpPr>
            <a:cxnSpLocks/>
          </p:cNvCxnSpPr>
          <p:nvPr/>
        </p:nvCxnSpPr>
        <p:spPr>
          <a:xfrm flipH="1">
            <a:off x="3704010" y="2529392"/>
            <a:ext cx="172719" cy="13382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直線單箭頭接點 45">
            <a:extLst>
              <a:ext uri="{FF2B5EF4-FFF2-40B4-BE49-F238E27FC236}">
                <a16:creationId xmlns:a16="http://schemas.microsoft.com/office/drawing/2014/main" id="{82888904-5AB3-477A-8F15-5CDEA8C85735}"/>
              </a:ext>
            </a:extLst>
          </p:cNvPr>
          <p:cNvCxnSpPr>
            <a:cxnSpLocks/>
          </p:cNvCxnSpPr>
          <p:nvPr/>
        </p:nvCxnSpPr>
        <p:spPr>
          <a:xfrm flipV="1">
            <a:off x="2752623" y="3455511"/>
            <a:ext cx="479488" cy="1875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直線單箭頭接點 47">
            <a:extLst>
              <a:ext uri="{FF2B5EF4-FFF2-40B4-BE49-F238E27FC236}">
                <a16:creationId xmlns:a16="http://schemas.microsoft.com/office/drawing/2014/main" id="{A0DCD850-7D44-48C5-BD00-6C3BE64D93C6}"/>
              </a:ext>
            </a:extLst>
          </p:cNvPr>
          <p:cNvCxnSpPr>
            <a:cxnSpLocks/>
          </p:cNvCxnSpPr>
          <p:nvPr/>
        </p:nvCxnSpPr>
        <p:spPr>
          <a:xfrm>
            <a:off x="2994549" y="2794212"/>
            <a:ext cx="316158" cy="5528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文字方塊 48">
            <a:extLst>
              <a:ext uri="{FF2B5EF4-FFF2-40B4-BE49-F238E27FC236}">
                <a16:creationId xmlns:a16="http://schemas.microsoft.com/office/drawing/2014/main" id="{2FB48327-4FFD-464C-BF7F-2508AE436AB3}"/>
              </a:ext>
            </a:extLst>
          </p:cNvPr>
          <p:cNvSpPr txBox="1"/>
          <p:nvPr/>
        </p:nvSpPr>
        <p:spPr>
          <a:xfrm>
            <a:off x="2734674" y="4917881"/>
            <a:ext cx="463261" cy="246221"/>
          </a:xfrm>
          <a:prstGeom prst="rect">
            <a:avLst/>
          </a:prstGeom>
          <a:solidFill>
            <a:srgbClr val="C00000"/>
          </a:solidFill>
        </p:spPr>
        <p:txBody>
          <a:bodyPr wrap="square">
            <a:spAutoFit/>
          </a:bodyPr>
          <a:lstStyle/>
          <a:p>
            <a:r>
              <a:rPr lang="en-US" altLang="zh-TW" sz="1000" b="1" i="0" u="none" strike="noStrike" dirty="0">
                <a:solidFill>
                  <a:schemeClr val="bg1"/>
                </a:solidFill>
                <a:effectLst/>
                <a:latin typeface="&amp;quot"/>
              </a:rPr>
              <a:t>Chad </a:t>
            </a:r>
            <a:endParaRPr lang="zh-TW" altLang="en-US" sz="1000" dirty="0">
              <a:solidFill>
                <a:schemeClr val="bg1"/>
              </a:solidFill>
            </a:endParaRPr>
          </a:p>
        </p:txBody>
      </p:sp>
      <p:cxnSp>
        <p:nvCxnSpPr>
          <p:cNvPr id="50" name="直線接點 49">
            <a:extLst>
              <a:ext uri="{FF2B5EF4-FFF2-40B4-BE49-F238E27FC236}">
                <a16:creationId xmlns:a16="http://schemas.microsoft.com/office/drawing/2014/main" id="{5003C89E-66AE-4D4E-92BA-937C16FC29BF}"/>
              </a:ext>
            </a:extLst>
          </p:cNvPr>
          <p:cNvCxnSpPr/>
          <p:nvPr/>
        </p:nvCxnSpPr>
        <p:spPr>
          <a:xfrm>
            <a:off x="3222295" y="6131397"/>
            <a:ext cx="301838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矩形 1">
            <a:extLst>
              <a:ext uri="{FF2B5EF4-FFF2-40B4-BE49-F238E27FC236}">
                <a16:creationId xmlns:a16="http://schemas.microsoft.com/office/drawing/2014/main" id="{BA17977F-2414-42D7-8F7E-A8E0BC9AFE95}"/>
              </a:ext>
            </a:extLst>
          </p:cNvPr>
          <p:cNvSpPr/>
          <p:nvPr/>
        </p:nvSpPr>
        <p:spPr>
          <a:xfrm>
            <a:off x="76609" y="4512448"/>
            <a:ext cx="2317911" cy="1015663"/>
          </a:xfrm>
          <a:prstGeom prst="rect">
            <a:avLst/>
          </a:prstGeom>
          <a:solidFill>
            <a:srgbClr val="00B0F0"/>
          </a:solidFill>
          <a:ln w="9525">
            <a:solidFill>
              <a:srgbClr val="8FBBF1"/>
            </a:solidFill>
          </a:ln>
        </p:spPr>
        <p:txBody>
          <a:bodyPr wrap="square">
            <a:spAutoFit/>
          </a:bodyPr>
          <a:lstStyle/>
          <a:p>
            <a:r>
              <a:rPr lang="en-US" altLang="zh-TW" sz="1000" b="1" dirty="0"/>
              <a:t>Last updated: 2020/09/08   16:22 GMT </a:t>
            </a:r>
          </a:p>
          <a:p>
            <a:r>
              <a:rPr lang="en-US" altLang="zh-TW" sz="1000" b="1" dirty="0">
                <a:solidFill>
                  <a:schemeClr val="bg1"/>
                </a:solidFill>
              </a:rPr>
              <a:t>   Total Cases           :   6,493,796</a:t>
            </a:r>
          </a:p>
          <a:p>
            <a:r>
              <a:rPr lang="en-US" altLang="zh-TW" sz="1000" b="1" dirty="0">
                <a:solidFill>
                  <a:schemeClr val="bg1"/>
                </a:solidFill>
              </a:rPr>
              <a:t>   Active Cases         :   2,538,564 </a:t>
            </a:r>
          </a:p>
          <a:p>
            <a:r>
              <a:rPr lang="en-US" altLang="zh-TW" sz="1000" b="1" dirty="0">
                <a:solidFill>
                  <a:schemeClr val="bg1"/>
                </a:solidFill>
              </a:rPr>
              <a:t>   Total Recovered  :   3,760,821 </a:t>
            </a:r>
          </a:p>
          <a:p>
            <a:r>
              <a:rPr lang="en-US" altLang="zh-TW" sz="1000" b="1" dirty="0">
                <a:solidFill>
                  <a:schemeClr val="bg1"/>
                </a:solidFill>
              </a:rPr>
              <a:t>   Total Deaths        :       193,673</a:t>
            </a:r>
          </a:p>
          <a:p>
            <a:r>
              <a:rPr lang="en-US" altLang="zh-TW" sz="1000" b="1" i="0" u="none" strike="noStrike" dirty="0">
                <a:solidFill>
                  <a:schemeClr val="bg1"/>
                </a:solidFill>
              </a:rPr>
              <a:t>   Child                      :   &gt;  338,000</a:t>
            </a:r>
          </a:p>
        </p:txBody>
      </p:sp>
      <p:cxnSp>
        <p:nvCxnSpPr>
          <p:cNvPr id="7" name="直線單箭頭接點 6">
            <a:extLst>
              <a:ext uri="{FF2B5EF4-FFF2-40B4-BE49-F238E27FC236}">
                <a16:creationId xmlns:a16="http://schemas.microsoft.com/office/drawing/2014/main" id="{0CD163B9-9D02-4EA9-816D-5290BC0BF4D0}"/>
              </a:ext>
            </a:extLst>
          </p:cNvPr>
          <p:cNvCxnSpPr>
            <a:cxnSpLocks/>
          </p:cNvCxnSpPr>
          <p:nvPr/>
        </p:nvCxnSpPr>
        <p:spPr>
          <a:xfrm flipV="1">
            <a:off x="445367" y="3683846"/>
            <a:ext cx="522338" cy="9316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直線接點 31">
            <a:extLst>
              <a:ext uri="{FF2B5EF4-FFF2-40B4-BE49-F238E27FC236}">
                <a16:creationId xmlns:a16="http://schemas.microsoft.com/office/drawing/2014/main" id="{3C310610-4BA2-4BDC-9BB9-9B7A79900F05}"/>
              </a:ext>
            </a:extLst>
          </p:cNvPr>
          <p:cNvCxnSpPr>
            <a:cxnSpLocks/>
          </p:cNvCxnSpPr>
          <p:nvPr/>
        </p:nvCxnSpPr>
        <p:spPr>
          <a:xfrm flipV="1">
            <a:off x="1214123" y="6138051"/>
            <a:ext cx="1387173" cy="852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5" name="圖片 4">
            <a:extLst>
              <a:ext uri="{FF2B5EF4-FFF2-40B4-BE49-F238E27FC236}">
                <a16:creationId xmlns:a16="http://schemas.microsoft.com/office/drawing/2014/main" id="{5F812FAA-9C69-4615-B166-8694584E073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0120"/>
          <a:stretch/>
        </p:blipFill>
        <p:spPr>
          <a:xfrm>
            <a:off x="6074493" y="2123012"/>
            <a:ext cx="2888852" cy="2289620"/>
          </a:xfrm>
          <a:prstGeom prst="rect">
            <a:avLst/>
          </a:prstGeom>
          <a:ln>
            <a:solidFill>
              <a:srgbClr val="7030A0"/>
            </a:solidFill>
          </a:ln>
        </p:spPr>
      </p:pic>
      <p:sp>
        <p:nvSpPr>
          <p:cNvPr id="6" name="矩形 5">
            <a:extLst>
              <a:ext uri="{FF2B5EF4-FFF2-40B4-BE49-F238E27FC236}">
                <a16:creationId xmlns:a16="http://schemas.microsoft.com/office/drawing/2014/main" id="{00644131-4CDA-4EB7-8459-68C8B491DE9E}"/>
              </a:ext>
            </a:extLst>
          </p:cNvPr>
          <p:cNvSpPr/>
          <p:nvPr/>
        </p:nvSpPr>
        <p:spPr>
          <a:xfrm>
            <a:off x="6069792" y="1780358"/>
            <a:ext cx="2897515" cy="369332"/>
          </a:xfrm>
          <a:prstGeom prst="rect">
            <a:avLst/>
          </a:prstGeom>
          <a:solidFill>
            <a:srgbClr val="C00000"/>
          </a:solidFill>
        </p:spPr>
        <p:txBody>
          <a:bodyPr wrap="square">
            <a:spAutoFit/>
          </a:bodyPr>
          <a:lstStyle/>
          <a:p>
            <a:r>
              <a:rPr lang="en-US" altLang="zh-TW" sz="900" b="1" dirty="0">
                <a:solidFill>
                  <a:schemeClr val="bg1"/>
                </a:solidFill>
              </a:rPr>
              <a:t> Geographic distribution of COVID-19 cases worldwide, </a:t>
            </a:r>
          </a:p>
          <a:p>
            <a:r>
              <a:rPr lang="en-US" altLang="zh-TW" sz="900" b="1" dirty="0">
                <a:solidFill>
                  <a:schemeClr val="bg1"/>
                </a:solidFill>
              </a:rPr>
              <a:t> as of  Last updated :     SEP 08,    2020,    16:22 GMT</a:t>
            </a:r>
            <a:endParaRPr lang="zh-TW" altLang="en-US" sz="900" dirty="0">
              <a:solidFill>
                <a:schemeClr val="bg1"/>
              </a:solidFill>
            </a:endParaRPr>
          </a:p>
        </p:txBody>
      </p:sp>
      <p:sp>
        <p:nvSpPr>
          <p:cNvPr id="8" name="矩形 7">
            <a:extLst>
              <a:ext uri="{FF2B5EF4-FFF2-40B4-BE49-F238E27FC236}">
                <a16:creationId xmlns:a16="http://schemas.microsoft.com/office/drawing/2014/main" id="{B103844E-27B1-4DDC-9EC8-60DECF53887A}"/>
              </a:ext>
            </a:extLst>
          </p:cNvPr>
          <p:cNvSpPr/>
          <p:nvPr/>
        </p:nvSpPr>
        <p:spPr>
          <a:xfrm>
            <a:off x="6070531" y="4275313"/>
            <a:ext cx="2897516" cy="461665"/>
          </a:xfrm>
          <a:prstGeom prst="rect">
            <a:avLst/>
          </a:prstGeom>
          <a:solidFill>
            <a:srgbClr val="C00000"/>
          </a:solidFill>
          <a:ln w="9525">
            <a:solidFill>
              <a:srgbClr val="8FBBF1"/>
            </a:solidFill>
          </a:ln>
        </p:spPr>
        <p:txBody>
          <a:bodyPr wrap="square">
            <a:spAutoFit/>
          </a:bodyPr>
          <a:lstStyle/>
          <a:p>
            <a:r>
              <a:rPr lang="en-US" altLang="zh-TW" sz="1400" b="1" dirty="0">
                <a:solidFill>
                  <a:schemeClr val="bg1"/>
                </a:solidFill>
              </a:rPr>
              <a:t> </a:t>
            </a:r>
            <a:r>
              <a:rPr lang="en-US" altLang="zh-TW" sz="1000" b="1" dirty="0">
                <a:solidFill>
                  <a:schemeClr val="bg1"/>
                </a:solidFill>
              </a:rPr>
              <a:t>Confirmed :  27,569,305    Recovered : 19,675,763</a:t>
            </a:r>
          </a:p>
          <a:p>
            <a:r>
              <a:rPr lang="en-US" altLang="zh-TW" sz="1000" b="1" dirty="0">
                <a:solidFill>
                  <a:schemeClr val="bg1"/>
                </a:solidFill>
              </a:rPr>
              <a:t>     Deaths    :  898,126</a:t>
            </a:r>
            <a:endParaRPr lang="en-US" altLang="zh-TW" sz="1000" b="1" i="0" u="none" strike="noStrike" dirty="0">
              <a:solidFill>
                <a:schemeClr val="bg1"/>
              </a:solidFill>
            </a:endParaRPr>
          </a:p>
        </p:txBody>
      </p:sp>
      <p:sp>
        <p:nvSpPr>
          <p:cNvPr id="9" name="文字方塊 8">
            <a:extLst>
              <a:ext uri="{FF2B5EF4-FFF2-40B4-BE49-F238E27FC236}">
                <a16:creationId xmlns:a16="http://schemas.microsoft.com/office/drawing/2014/main" id="{F07AAAB1-CD84-49BD-A3EA-9906C0CC5287}"/>
              </a:ext>
            </a:extLst>
          </p:cNvPr>
          <p:cNvSpPr txBox="1"/>
          <p:nvPr/>
        </p:nvSpPr>
        <p:spPr>
          <a:xfrm>
            <a:off x="6482037" y="5202177"/>
            <a:ext cx="2354676" cy="1200329"/>
          </a:xfrm>
          <a:prstGeom prst="rect">
            <a:avLst/>
          </a:prstGeom>
          <a:solidFill>
            <a:srgbClr val="C00000"/>
          </a:solidFill>
          <a:ln>
            <a:solidFill>
              <a:schemeClr val="bg1"/>
            </a:solidFill>
          </a:ln>
        </p:spPr>
        <p:txBody>
          <a:bodyPr wrap="square">
            <a:spAutoFit/>
          </a:bodyPr>
          <a:lstStyle/>
          <a:p>
            <a:pPr algn="l"/>
            <a:r>
              <a:rPr lang="en-US" altLang="zh-TW" sz="900" b="1" cap="all" dirty="0">
                <a:solidFill>
                  <a:schemeClr val="bg1"/>
                </a:solidFill>
                <a:latin typeface="Roboto Condensed"/>
              </a:rPr>
              <a:t>        </a:t>
            </a:r>
            <a:r>
              <a:rPr lang="en-US" altLang="zh-TW" sz="900" cap="all" dirty="0">
                <a:solidFill>
                  <a:schemeClr val="bg1"/>
                </a:solidFill>
              </a:rPr>
              <a:t>DATA SOURCE</a:t>
            </a:r>
            <a:r>
              <a:rPr lang="zh-TW" altLang="en-US" sz="900" cap="all" dirty="0">
                <a:solidFill>
                  <a:schemeClr val="bg1"/>
                </a:solidFill>
              </a:rPr>
              <a:t>      </a:t>
            </a:r>
            <a:r>
              <a:rPr lang="en-US" altLang="zh-TW" sz="900" cap="all" dirty="0">
                <a:solidFill>
                  <a:schemeClr val="bg1"/>
                </a:solidFill>
              </a:rPr>
              <a:t>VIEW</a:t>
            </a:r>
            <a:r>
              <a:rPr lang="zh-TW" altLang="en-US" sz="900" cap="all" dirty="0">
                <a:solidFill>
                  <a:schemeClr val="bg1"/>
                </a:solidFill>
              </a:rPr>
              <a:t>           </a:t>
            </a:r>
            <a:r>
              <a:rPr lang="en-US" altLang="zh-TW" sz="900" cap="all" dirty="0">
                <a:solidFill>
                  <a:schemeClr val="bg1"/>
                </a:solidFill>
              </a:rPr>
              <a:t>GLOBA</a:t>
            </a:r>
          </a:p>
          <a:p>
            <a:pPr algn="l">
              <a:buFont typeface="Arial" panose="020B0604020202020204" pitchFamily="34" charset="0"/>
              <a:buChar char="•"/>
            </a:pPr>
            <a:r>
              <a:rPr lang="en-US" altLang="zh-TW" sz="900" cap="all" dirty="0">
                <a:solidFill>
                  <a:schemeClr val="bg1"/>
                </a:solidFill>
              </a:rPr>
              <a:t>        ADS-B</a:t>
            </a:r>
            <a:r>
              <a:rPr lang="zh-TW" altLang="en-US" sz="900" cap="all" dirty="0">
                <a:solidFill>
                  <a:schemeClr val="bg1"/>
                </a:solidFill>
              </a:rPr>
              <a:t>                     </a:t>
            </a:r>
            <a:r>
              <a:rPr lang="en-US" altLang="zh-TW" sz="900" cap="all" dirty="0">
                <a:solidFill>
                  <a:schemeClr val="bg1"/>
                </a:solidFill>
              </a:rPr>
              <a:t>806</a:t>
            </a:r>
            <a:r>
              <a:rPr lang="zh-TW" altLang="en-US" sz="900" cap="all" dirty="0">
                <a:solidFill>
                  <a:schemeClr val="bg1"/>
                </a:solidFill>
              </a:rPr>
              <a:t>               </a:t>
            </a:r>
            <a:r>
              <a:rPr lang="en-US" altLang="zh-TW" sz="900" cap="all" dirty="0">
                <a:solidFill>
                  <a:schemeClr val="bg1"/>
                </a:solidFill>
              </a:rPr>
              <a:t>11,171</a:t>
            </a:r>
          </a:p>
          <a:p>
            <a:pPr algn="l">
              <a:buFont typeface="Arial" panose="020B0604020202020204" pitchFamily="34" charset="0"/>
              <a:buChar char="•"/>
            </a:pPr>
            <a:r>
              <a:rPr lang="en-US" altLang="zh-TW" sz="900" cap="all" dirty="0">
                <a:solidFill>
                  <a:schemeClr val="bg1"/>
                </a:solidFill>
              </a:rPr>
              <a:t>        SATELLITE</a:t>
            </a:r>
            <a:r>
              <a:rPr lang="zh-TW" altLang="en-US" sz="900" cap="all" dirty="0">
                <a:solidFill>
                  <a:schemeClr val="bg1"/>
                </a:solidFill>
              </a:rPr>
              <a:t>                  </a:t>
            </a:r>
            <a:r>
              <a:rPr lang="en-US" altLang="zh-TW" sz="900" cap="all" dirty="0">
                <a:solidFill>
                  <a:schemeClr val="bg1"/>
                </a:solidFill>
              </a:rPr>
              <a:t>2                     126</a:t>
            </a:r>
          </a:p>
          <a:p>
            <a:pPr algn="l">
              <a:buFont typeface="Arial" panose="020B0604020202020204" pitchFamily="34" charset="0"/>
              <a:buChar char="•"/>
            </a:pPr>
            <a:r>
              <a:rPr lang="en-US" altLang="zh-TW" sz="900" cap="all" dirty="0">
                <a:solidFill>
                  <a:schemeClr val="bg1"/>
                </a:solidFill>
              </a:rPr>
              <a:t>        MLAT</a:t>
            </a:r>
            <a:r>
              <a:rPr lang="zh-TW" altLang="en-US" sz="900" cap="all" dirty="0">
                <a:solidFill>
                  <a:schemeClr val="bg1"/>
                </a:solidFill>
              </a:rPr>
              <a:t>                          </a:t>
            </a:r>
            <a:r>
              <a:rPr lang="en-US" altLang="zh-TW" sz="900" cap="all" dirty="0">
                <a:solidFill>
                  <a:schemeClr val="bg1"/>
                </a:solidFill>
              </a:rPr>
              <a:t>1</a:t>
            </a:r>
            <a:r>
              <a:rPr lang="zh-TW" altLang="en-US" sz="900" cap="all" dirty="0">
                <a:solidFill>
                  <a:schemeClr val="bg1"/>
                </a:solidFill>
              </a:rPr>
              <a:t>                     </a:t>
            </a:r>
            <a:r>
              <a:rPr lang="en-US" altLang="zh-TW" sz="900" cap="all" dirty="0">
                <a:solidFill>
                  <a:schemeClr val="bg1"/>
                </a:solidFill>
              </a:rPr>
              <a:t>517</a:t>
            </a:r>
          </a:p>
          <a:p>
            <a:pPr algn="l">
              <a:buFont typeface="Arial" panose="020B0604020202020204" pitchFamily="34" charset="0"/>
              <a:buChar char="•"/>
            </a:pPr>
            <a:r>
              <a:rPr lang="en-US" altLang="zh-TW" sz="900" cap="all" dirty="0">
                <a:solidFill>
                  <a:schemeClr val="bg1"/>
                </a:solidFill>
              </a:rPr>
              <a:t>        RADAR</a:t>
            </a:r>
            <a:r>
              <a:rPr lang="zh-TW" altLang="en-US" sz="900" cap="all" dirty="0">
                <a:solidFill>
                  <a:schemeClr val="bg1"/>
                </a:solidFill>
              </a:rPr>
              <a:t>                        </a:t>
            </a:r>
            <a:r>
              <a:rPr lang="en-US" altLang="zh-TW" sz="900" cap="all" dirty="0">
                <a:solidFill>
                  <a:schemeClr val="bg1"/>
                </a:solidFill>
              </a:rPr>
              <a:t>0</a:t>
            </a:r>
            <a:r>
              <a:rPr lang="zh-TW" altLang="en-US" sz="900" cap="all" dirty="0">
                <a:solidFill>
                  <a:schemeClr val="bg1"/>
                </a:solidFill>
              </a:rPr>
              <a:t>                     </a:t>
            </a:r>
            <a:r>
              <a:rPr lang="en-US" altLang="zh-TW" sz="900" cap="all" dirty="0">
                <a:solidFill>
                  <a:schemeClr val="bg1"/>
                </a:solidFill>
              </a:rPr>
              <a:t>749</a:t>
            </a:r>
          </a:p>
          <a:p>
            <a:pPr algn="l">
              <a:buFont typeface="Arial" panose="020B0604020202020204" pitchFamily="34" charset="0"/>
              <a:buChar char="•"/>
            </a:pPr>
            <a:r>
              <a:rPr lang="en-US" altLang="zh-TW" sz="900" cap="all" dirty="0">
                <a:solidFill>
                  <a:schemeClr val="bg1"/>
                </a:solidFill>
              </a:rPr>
              <a:t>        FLARM</a:t>
            </a:r>
            <a:r>
              <a:rPr lang="zh-TW" altLang="en-US" sz="900" cap="all" dirty="0">
                <a:solidFill>
                  <a:schemeClr val="bg1"/>
                </a:solidFill>
              </a:rPr>
              <a:t>                        </a:t>
            </a:r>
            <a:r>
              <a:rPr lang="en-US" altLang="zh-TW" sz="900" cap="all" dirty="0">
                <a:solidFill>
                  <a:schemeClr val="bg1"/>
                </a:solidFill>
              </a:rPr>
              <a:t>0</a:t>
            </a:r>
            <a:r>
              <a:rPr lang="zh-TW" altLang="en-US" sz="900" cap="all" dirty="0">
                <a:solidFill>
                  <a:schemeClr val="bg1"/>
                </a:solidFill>
              </a:rPr>
              <a:t>                     </a:t>
            </a:r>
            <a:r>
              <a:rPr lang="en-US" altLang="zh-TW" sz="900" cap="all" dirty="0">
                <a:solidFill>
                  <a:schemeClr val="bg1"/>
                </a:solidFill>
              </a:rPr>
              <a:t>900</a:t>
            </a:r>
            <a:r>
              <a:rPr lang="zh-TW" altLang="en-US" sz="900" cap="all" dirty="0">
                <a:solidFill>
                  <a:schemeClr val="bg1"/>
                </a:solidFill>
              </a:rPr>
              <a:t>  </a:t>
            </a:r>
            <a:endParaRPr lang="en-US" altLang="zh-TW" sz="900" cap="all" dirty="0">
              <a:solidFill>
                <a:schemeClr val="bg1"/>
              </a:solidFill>
            </a:endParaRPr>
          </a:p>
          <a:p>
            <a:pPr algn="l">
              <a:buFont typeface="Arial" panose="020B0604020202020204" pitchFamily="34" charset="0"/>
              <a:buChar char="•"/>
            </a:pPr>
            <a:r>
              <a:rPr lang="en-US" altLang="zh-TW" sz="900" cap="all" dirty="0">
                <a:solidFill>
                  <a:schemeClr val="bg1"/>
                </a:solidFill>
              </a:rPr>
              <a:t>        ESTIMATED</a:t>
            </a:r>
            <a:r>
              <a:rPr lang="zh-TW" altLang="en-US" sz="900" cap="all" dirty="0">
                <a:solidFill>
                  <a:schemeClr val="bg1"/>
                </a:solidFill>
              </a:rPr>
              <a:t>              </a:t>
            </a:r>
            <a:r>
              <a:rPr lang="en-US" altLang="zh-TW" sz="900" cap="all" dirty="0">
                <a:solidFill>
                  <a:schemeClr val="bg1"/>
                </a:solidFill>
              </a:rPr>
              <a:t>36</a:t>
            </a:r>
            <a:r>
              <a:rPr lang="zh-TW" altLang="en-US" sz="900" cap="all" dirty="0">
                <a:solidFill>
                  <a:schemeClr val="bg1"/>
                </a:solidFill>
              </a:rPr>
              <a:t>                    </a:t>
            </a:r>
            <a:r>
              <a:rPr lang="en-US" altLang="zh-TW" sz="900" cap="all" dirty="0">
                <a:solidFill>
                  <a:schemeClr val="bg1"/>
                </a:solidFill>
              </a:rPr>
              <a:t>184</a:t>
            </a:r>
          </a:p>
          <a:p>
            <a:pPr algn="l">
              <a:buFont typeface="Arial" panose="020B0604020202020204" pitchFamily="34" charset="0"/>
              <a:buChar char="•"/>
            </a:pPr>
            <a:r>
              <a:rPr lang="en-US" altLang="zh-TW" sz="900" cap="all" dirty="0">
                <a:solidFill>
                  <a:schemeClr val="bg1"/>
                </a:solidFill>
              </a:rPr>
              <a:t>        TOTAL</a:t>
            </a:r>
            <a:r>
              <a:rPr lang="zh-TW" altLang="en-US" sz="900" cap="all" dirty="0">
                <a:solidFill>
                  <a:schemeClr val="bg1"/>
                </a:solidFill>
              </a:rPr>
              <a:t>                      </a:t>
            </a:r>
            <a:r>
              <a:rPr lang="en-US" altLang="zh-TW" sz="900" cap="all" dirty="0">
                <a:solidFill>
                  <a:schemeClr val="bg1"/>
                </a:solidFill>
              </a:rPr>
              <a:t>845</a:t>
            </a:r>
            <a:r>
              <a:rPr lang="zh-TW" altLang="en-US" sz="900" cap="all" dirty="0">
                <a:solidFill>
                  <a:schemeClr val="bg1"/>
                </a:solidFill>
              </a:rPr>
              <a:t>               </a:t>
            </a:r>
            <a:r>
              <a:rPr lang="en-US" altLang="zh-TW" sz="900" cap="all" dirty="0">
                <a:solidFill>
                  <a:schemeClr val="bg1"/>
                </a:solidFill>
              </a:rPr>
              <a:t>13,647</a:t>
            </a:r>
            <a:endParaRPr lang="zh-TW" altLang="en-US" sz="900" dirty="0">
              <a:solidFill>
                <a:schemeClr val="bg1"/>
              </a:solidFill>
            </a:endParaRPr>
          </a:p>
        </p:txBody>
      </p:sp>
      <p:sp>
        <p:nvSpPr>
          <p:cNvPr id="10" name="文字方塊 9">
            <a:extLst>
              <a:ext uri="{FF2B5EF4-FFF2-40B4-BE49-F238E27FC236}">
                <a16:creationId xmlns:a16="http://schemas.microsoft.com/office/drawing/2014/main" id="{252B3CBE-14BF-4F50-AA0E-317DC88EF17F}"/>
              </a:ext>
            </a:extLst>
          </p:cNvPr>
          <p:cNvSpPr txBox="1"/>
          <p:nvPr/>
        </p:nvSpPr>
        <p:spPr>
          <a:xfrm>
            <a:off x="6461104" y="4933270"/>
            <a:ext cx="2354676" cy="230832"/>
          </a:xfrm>
          <a:prstGeom prst="rect">
            <a:avLst/>
          </a:prstGeom>
          <a:solidFill>
            <a:srgbClr val="C00000"/>
          </a:solidFill>
          <a:ln>
            <a:solidFill>
              <a:schemeClr val="bg1"/>
            </a:solidFill>
          </a:ln>
        </p:spPr>
        <p:txBody>
          <a:bodyPr wrap="square">
            <a:spAutoFit/>
          </a:bodyPr>
          <a:lstStyle/>
          <a:p>
            <a:r>
              <a:rPr lang="en-US" altLang="zh-TW" sz="900" b="1" dirty="0">
                <a:solidFill>
                  <a:schemeClr val="bg1"/>
                </a:solidFill>
                <a:latin typeface="Roboto Condensed"/>
              </a:rPr>
              <a:t>   SEP 09, 2020     UTC 15:53     ( 2353L )</a:t>
            </a:r>
            <a:endParaRPr lang="zh-TW" altLang="en-US" sz="900" b="1" dirty="0">
              <a:solidFill>
                <a:schemeClr val="bg1"/>
              </a:solidFill>
            </a:endParaRPr>
          </a:p>
        </p:txBody>
      </p:sp>
      <p:sp>
        <p:nvSpPr>
          <p:cNvPr id="41" name="文字方塊 40">
            <a:extLst>
              <a:ext uri="{FF2B5EF4-FFF2-40B4-BE49-F238E27FC236}">
                <a16:creationId xmlns:a16="http://schemas.microsoft.com/office/drawing/2014/main" id="{29317C28-9273-4602-B8A8-924927768677}"/>
              </a:ext>
            </a:extLst>
          </p:cNvPr>
          <p:cNvSpPr txBox="1"/>
          <p:nvPr/>
        </p:nvSpPr>
        <p:spPr>
          <a:xfrm>
            <a:off x="6783669" y="3964991"/>
            <a:ext cx="1630192" cy="369332"/>
          </a:xfrm>
          <a:prstGeom prst="rect">
            <a:avLst/>
          </a:prstGeom>
          <a:noFill/>
        </p:spPr>
        <p:txBody>
          <a:bodyPr wrap="square">
            <a:spAutoFit/>
          </a:bodyPr>
          <a:lstStyle/>
          <a:p>
            <a:r>
              <a:rPr lang="en-US" altLang="zh-TW" sz="1800" b="1" dirty="0">
                <a:solidFill>
                  <a:srgbClr val="C00000"/>
                </a:solidFill>
              </a:rPr>
              <a:t>00:22 (TPE LCL )</a:t>
            </a:r>
            <a:endParaRPr lang="zh-TW" altLang="en-US" dirty="0">
              <a:solidFill>
                <a:srgbClr val="C00000"/>
              </a:solidFill>
            </a:endParaRPr>
          </a:p>
        </p:txBody>
      </p:sp>
    </p:spTree>
    <p:extLst>
      <p:ext uri="{BB962C8B-B14F-4D97-AF65-F5344CB8AC3E}">
        <p14:creationId xmlns:p14="http://schemas.microsoft.com/office/powerpoint/2010/main" val="1591816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a:extLst>
              <a:ext uri="{FF2B5EF4-FFF2-40B4-BE49-F238E27FC236}">
                <a16:creationId xmlns:a16="http://schemas.microsoft.com/office/drawing/2014/main" id="{669126FB-BF83-4E07-93D4-6ECAC44F33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385" y="504308"/>
            <a:ext cx="2757163" cy="2157983"/>
          </a:xfrm>
          <a:prstGeom prst="rect">
            <a:avLst/>
          </a:prstGeom>
        </p:spPr>
      </p:pic>
      <p:pic>
        <p:nvPicPr>
          <p:cNvPr id="17" name="圖片 16">
            <a:extLst>
              <a:ext uri="{FF2B5EF4-FFF2-40B4-BE49-F238E27FC236}">
                <a16:creationId xmlns:a16="http://schemas.microsoft.com/office/drawing/2014/main" id="{002D361F-EA78-485C-AE11-750E46085473}"/>
              </a:ext>
            </a:extLst>
          </p:cNvPr>
          <p:cNvPicPr>
            <a:picLocks noChangeAspect="1"/>
          </p:cNvPicPr>
          <p:nvPr/>
        </p:nvPicPr>
        <p:blipFill rotWithShape="1">
          <a:blip r:embed="rId4">
            <a:extLst>
              <a:ext uri="{28A0092B-C50C-407E-A947-70E740481C1C}">
                <a14:useLocalDpi xmlns:a14="http://schemas.microsoft.com/office/drawing/2010/main" val="0"/>
              </a:ext>
            </a:extLst>
          </a:blip>
          <a:srcRect b="8054"/>
          <a:stretch/>
        </p:blipFill>
        <p:spPr>
          <a:xfrm>
            <a:off x="6850367" y="158246"/>
            <a:ext cx="2059385" cy="2501375"/>
          </a:xfrm>
          <a:prstGeom prst="rect">
            <a:avLst/>
          </a:prstGeom>
        </p:spPr>
      </p:pic>
      <p:pic>
        <p:nvPicPr>
          <p:cNvPr id="13" name="圖片 12">
            <a:extLst>
              <a:ext uri="{FF2B5EF4-FFF2-40B4-BE49-F238E27FC236}">
                <a16:creationId xmlns:a16="http://schemas.microsoft.com/office/drawing/2014/main" id="{D311BFA5-6F31-43E1-BDCE-1A711D7D4284}"/>
              </a:ext>
            </a:extLst>
          </p:cNvPr>
          <p:cNvPicPr>
            <a:picLocks noChangeAspect="1"/>
          </p:cNvPicPr>
          <p:nvPr/>
        </p:nvPicPr>
        <p:blipFill rotWithShape="1">
          <a:blip r:embed="rId5">
            <a:extLst>
              <a:ext uri="{28A0092B-C50C-407E-A947-70E740481C1C}">
                <a14:useLocalDpi xmlns:a14="http://schemas.microsoft.com/office/drawing/2010/main" val="0"/>
              </a:ext>
            </a:extLst>
          </a:blip>
          <a:srcRect t="26569" b="31801"/>
          <a:stretch/>
        </p:blipFill>
        <p:spPr>
          <a:xfrm>
            <a:off x="5017459" y="197954"/>
            <a:ext cx="851014" cy="354276"/>
          </a:xfrm>
          <a:prstGeom prst="rect">
            <a:avLst/>
          </a:prstGeom>
          <a:ln>
            <a:solidFill>
              <a:srgbClr val="0070C0"/>
            </a:solidFill>
          </a:ln>
        </p:spPr>
      </p:pic>
      <p:pic>
        <p:nvPicPr>
          <p:cNvPr id="16" name="圖片 15">
            <a:extLst>
              <a:ext uri="{FF2B5EF4-FFF2-40B4-BE49-F238E27FC236}">
                <a16:creationId xmlns:a16="http://schemas.microsoft.com/office/drawing/2014/main" id="{8348FB99-F53B-40C0-836D-1F29CF15CCD2}"/>
              </a:ext>
            </a:extLst>
          </p:cNvPr>
          <p:cNvPicPr>
            <a:picLocks noChangeAspect="1"/>
          </p:cNvPicPr>
          <p:nvPr/>
        </p:nvPicPr>
        <p:blipFill>
          <a:blip r:embed="rId6"/>
          <a:stretch>
            <a:fillRect/>
          </a:stretch>
        </p:blipFill>
        <p:spPr>
          <a:xfrm>
            <a:off x="276524" y="197954"/>
            <a:ext cx="3693474" cy="2765272"/>
          </a:xfrm>
          <a:prstGeom prst="rect">
            <a:avLst/>
          </a:prstGeom>
          <a:ln>
            <a:solidFill>
              <a:srgbClr val="7030A0"/>
            </a:solidFill>
          </a:ln>
        </p:spPr>
      </p:pic>
      <p:sp>
        <p:nvSpPr>
          <p:cNvPr id="18" name="橢圓 17">
            <a:extLst>
              <a:ext uri="{FF2B5EF4-FFF2-40B4-BE49-F238E27FC236}">
                <a16:creationId xmlns:a16="http://schemas.microsoft.com/office/drawing/2014/main" id="{5E207DF9-542C-4FA3-AAF1-3A66E26870BD}"/>
              </a:ext>
            </a:extLst>
          </p:cNvPr>
          <p:cNvSpPr/>
          <p:nvPr/>
        </p:nvSpPr>
        <p:spPr>
          <a:xfrm>
            <a:off x="3025105" y="959111"/>
            <a:ext cx="944893" cy="36545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a:extLst>
              <a:ext uri="{FF2B5EF4-FFF2-40B4-BE49-F238E27FC236}">
                <a16:creationId xmlns:a16="http://schemas.microsoft.com/office/drawing/2014/main" id="{BAF655BF-3DC7-4630-8457-2928DF4646B8}"/>
              </a:ext>
            </a:extLst>
          </p:cNvPr>
          <p:cNvSpPr/>
          <p:nvPr/>
        </p:nvSpPr>
        <p:spPr>
          <a:xfrm>
            <a:off x="333850" y="1002940"/>
            <a:ext cx="864096" cy="3210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圖片 3">
            <a:extLst>
              <a:ext uri="{FF2B5EF4-FFF2-40B4-BE49-F238E27FC236}">
                <a16:creationId xmlns:a16="http://schemas.microsoft.com/office/drawing/2014/main" id="{918A5B39-72E1-4D0F-AB24-D7567CB0BA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03" t="24073" r="603" b="650"/>
          <a:stretch/>
        </p:blipFill>
        <p:spPr>
          <a:xfrm>
            <a:off x="3263052" y="5106554"/>
            <a:ext cx="2980405" cy="1548269"/>
          </a:xfrm>
          <a:prstGeom prst="rect">
            <a:avLst/>
          </a:prstGeom>
          <a:ln>
            <a:solidFill>
              <a:schemeClr val="bg1"/>
            </a:solidFill>
          </a:ln>
        </p:spPr>
      </p:pic>
      <p:pic>
        <p:nvPicPr>
          <p:cNvPr id="29" name="圖片 28">
            <a:extLst>
              <a:ext uri="{FF2B5EF4-FFF2-40B4-BE49-F238E27FC236}">
                <a16:creationId xmlns:a16="http://schemas.microsoft.com/office/drawing/2014/main" id="{5F08348A-361A-411A-9FBA-403435C1C8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66512" y="5620789"/>
            <a:ext cx="631169" cy="850384"/>
          </a:xfrm>
          <a:prstGeom prst="rect">
            <a:avLst/>
          </a:prstGeom>
          <a:ln>
            <a:solidFill>
              <a:schemeClr val="bg1"/>
            </a:solidFill>
          </a:ln>
        </p:spPr>
      </p:pic>
      <p:sp>
        <p:nvSpPr>
          <p:cNvPr id="41" name="矩形 40">
            <a:extLst>
              <a:ext uri="{FF2B5EF4-FFF2-40B4-BE49-F238E27FC236}">
                <a16:creationId xmlns:a16="http://schemas.microsoft.com/office/drawing/2014/main" id="{89FA28AC-0F29-4C35-9B2A-3021CCB11AD5}"/>
              </a:ext>
            </a:extLst>
          </p:cNvPr>
          <p:cNvSpPr/>
          <p:nvPr/>
        </p:nvSpPr>
        <p:spPr>
          <a:xfrm>
            <a:off x="1208819" y="2631980"/>
            <a:ext cx="2861540"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3" name="Picture 2" descr="整齊停放在羽田機場停機坪上的客機=攝於3月31日">
            <a:extLst>
              <a:ext uri="{FF2B5EF4-FFF2-40B4-BE49-F238E27FC236}">
                <a16:creationId xmlns:a16="http://schemas.microsoft.com/office/drawing/2014/main" id="{B8C33595-5B81-48BF-BDBA-9BA36733FD1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92525" y="2662292"/>
            <a:ext cx="2950933" cy="188857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he impact on commercial aviation by the coronavirus">
            <a:extLst>
              <a:ext uri="{FF2B5EF4-FFF2-40B4-BE49-F238E27FC236}">
                <a16:creationId xmlns:a16="http://schemas.microsoft.com/office/drawing/2014/main" id="{44BCAC43-7892-44D6-9B85-EA1494BFBE3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7891" y="2687117"/>
            <a:ext cx="2950934" cy="1864165"/>
          </a:xfrm>
          <a:prstGeom prst="rect">
            <a:avLst/>
          </a:prstGeom>
          <a:noFill/>
          <a:extLst>
            <a:ext uri="{909E8E84-426E-40DD-AFC4-6F175D3DCCD1}">
              <a14:hiddenFill xmlns:a14="http://schemas.microsoft.com/office/drawing/2010/main">
                <a:solidFill>
                  <a:srgbClr val="FFFFFF"/>
                </a:solidFill>
              </a14:hiddenFill>
            </a:ext>
          </a:extLst>
        </p:spPr>
      </p:pic>
      <p:sp>
        <p:nvSpPr>
          <p:cNvPr id="66" name="矩形 65">
            <a:extLst>
              <a:ext uri="{FF2B5EF4-FFF2-40B4-BE49-F238E27FC236}">
                <a16:creationId xmlns:a16="http://schemas.microsoft.com/office/drawing/2014/main" id="{61EE3808-119C-4EE8-86F3-C2220E6E824A}"/>
              </a:ext>
            </a:extLst>
          </p:cNvPr>
          <p:cNvSpPr/>
          <p:nvPr/>
        </p:nvSpPr>
        <p:spPr>
          <a:xfrm>
            <a:off x="5094595" y="2687117"/>
            <a:ext cx="1189749" cy="276999"/>
          </a:xfrm>
          <a:prstGeom prst="rect">
            <a:avLst/>
          </a:prstGeom>
        </p:spPr>
        <p:txBody>
          <a:bodyPr wrap="none">
            <a:spAutoFit/>
          </a:bodyPr>
          <a:lstStyle/>
          <a:p>
            <a:r>
              <a:rPr lang="en-US" altLang="zh-TW" sz="1200" b="1" dirty="0">
                <a:solidFill>
                  <a:srgbClr val="FFFF00"/>
                </a:solidFill>
              </a:rPr>
              <a:t>Haneda airport </a:t>
            </a:r>
            <a:endParaRPr lang="zh-TW" altLang="en-US" sz="1200" dirty="0">
              <a:solidFill>
                <a:srgbClr val="FFFF00"/>
              </a:solidFill>
            </a:endParaRPr>
          </a:p>
        </p:txBody>
      </p:sp>
      <p:sp>
        <p:nvSpPr>
          <p:cNvPr id="70" name="文字方塊 69">
            <a:extLst>
              <a:ext uri="{FF2B5EF4-FFF2-40B4-BE49-F238E27FC236}">
                <a16:creationId xmlns:a16="http://schemas.microsoft.com/office/drawing/2014/main" id="{EB6CB4F1-EA04-48A1-8284-80DA21835409}"/>
              </a:ext>
            </a:extLst>
          </p:cNvPr>
          <p:cNvSpPr txBox="1"/>
          <p:nvPr/>
        </p:nvSpPr>
        <p:spPr>
          <a:xfrm>
            <a:off x="2010174" y="2879349"/>
            <a:ext cx="1071784" cy="276999"/>
          </a:xfrm>
          <a:prstGeom prst="rect">
            <a:avLst/>
          </a:prstGeom>
          <a:noFill/>
        </p:spPr>
        <p:txBody>
          <a:bodyPr wrap="square">
            <a:spAutoFit/>
          </a:bodyPr>
          <a:lstStyle/>
          <a:p>
            <a:r>
              <a:rPr lang="en-US" altLang="zh-TW" sz="1200" b="1" dirty="0">
                <a:solidFill>
                  <a:schemeClr val="tx2"/>
                </a:solidFill>
              </a:rPr>
              <a:t>Dubai airport</a:t>
            </a:r>
            <a:endParaRPr lang="zh-TW" altLang="en-US" sz="1200" dirty="0">
              <a:solidFill>
                <a:schemeClr val="tx2"/>
              </a:solidFill>
            </a:endParaRPr>
          </a:p>
        </p:txBody>
      </p:sp>
      <p:pic>
        <p:nvPicPr>
          <p:cNvPr id="3" name="Picture 2" descr="▲亞航總裁費南德斯（Tony Fernandes）在Instagram上秀出客機載貨的照片，並幽默寫下：「現在客機無法載運乘客，不過國際物流事業卻蓬勃發展。我的部屬們非常聰明，用客艙載貨物。」(圖／翻攝自IG）">
            <a:extLst>
              <a:ext uri="{FF2B5EF4-FFF2-40B4-BE49-F238E27FC236}">
                <a16:creationId xmlns:a16="http://schemas.microsoft.com/office/drawing/2014/main" id="{7C982062-9583-4E6B-A3AA-E5A7B0CFEBC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8046" y="2718338"/>
            <a:ext cx="2584521" cy="1832526"/>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a:extLst>
              <a:ext uri="{FF2B5EF4-FFF2-40B4-BE49-F238E27FC236}">
                <a16:creationId xmlns:a16="http://schemas.microsoft.com/office/drawing/2014/main" id="{5726DBA5-3091-4B28-BC67-E9A20BCE1515}"/>
              </a:ext>
            </a:extLst>
          </p:cNvPr>
          <p:cNvSpPr/>
          <p:nvPr/>
        </p:nvSpPr>
        <p:spPr>
          <a:xfrm>
            <a:off x="690997" y="4582600"/>
            <a:ext cx="7762005" cy="461665"/>
          </a:xfrm>
          <a:prstGeom prst="rect">
            <a:avLst/>
          </a:prstGeom>
          <a:solidFill>
            <a:srgbClr val="C00000"/>
          </a:solidFill>
          <a:ln>
            <a:noFill/>
          </a:ln>
        </p:spPr>
        <p:txBody>
          <a:bodyPr wrap="square">
            <a:spAutoFit/>
          </a:bodyPr>
          <a:lstStyle/>
          <a:p>
            <a:r>
              <a:rPr lang="zh-CN" altLang="en-US" sz="1200" b="1" dirty="0">
                <a:solidFill>
                  <a:schemeClr val="bg1"/>
                </a:solidFill>
                <a:ea typeface="標楷體" panose="03000509000000000000" pitchFamily="65" charset="-120"/>
              </a:rPr>
              <a:t>  受疫情影响</a:t>
            </a:r>
            <a:r>
              <a:rPr lang="en-US" altLang="zh-CN" sz="1200" b="1" dirty="0">
                <a:solidFill>
                  <a:schemeClr val="bg1"/>
                </a:solidFill>
                <a:ea typeface="標楷體" panose="03000509000000000000" pitchFamily="65" charset="-120"/>
              </a:rPr>
              <a:t>,</a:t>
            </a:r>
            <a:r>
              <a:rPr lang="zh-TW" altLang="en-US" sz="1200" b="1" dirty="0">
                <a:solidFill>
                  <a:schemeClr val="bg1"/>
                </a:solidFill>
                <a:ea typeface="標楷體" panose="03000509000000000000" pitchFamily="65" charset="-120"/>
              </a:rPr>
              <a:t>飛機不單單停在那就好</a:t>
            </a:r>
            <a:r>
              <a:rPr lang="en-US" altLang="zh-TW" sz="1200" b="1" dirty="0">
                <a:solidFill>
                  <a:schemeClr val="bg1"/>
                </a:solidFill>
                <a:ea typeface="標楷體" panose="03000509000000000000" pitchFamily="65" charset="-120"/>
              </a:rPr>
              <a:t>,</a:t>
            </a:r>
            <a:r>
              <a:rPr lang="zh-TW" altLang="en-US" sz="1200" b="1" dirty="0">
                <a:solidFill>
                  <a:schemeClr val="bg1"/>
                </a:solidFill>
                <a:ea typeface="標楷體" panose="03000509000000000000" pitchFamily="65" charset="-120"/>
              </a:rPr>
              <a:t>飛機停飛  </a:t>
            </a:r>
            <a:r>
              <a:rPr lang="en-US" altLang="zh-TW" sz="1200" b="1" u="sng" dirty="0">
                <a:solidFill>
                  <a:schemeClr val="bg1"/>
                </a:solidFill>
                <a:ea typeface="標楷體" panose="03000509000000000000" pitchFamily="65" charset="-120"/>
              </a:rPr>
              <a:t>48</a:t>
            </a:r>
            <a:r>
              <a:rPr lang="en-US" altLang="zh-TW" sz="1200" b="1" dirty="0">
                <a:solidFill>
                  <a:schemeClr val="bg1"/>
                </a:solidFill>
                <a:ea typeface="標楷體" panose="03000509000000000000" pitchFamily="65" charset="-120"/>
              </a:rPr>
              <a:t> </a:t>
            </a:r>
            <a:r>
              <a:rPr lang="zh-TW" altLang="en-US" sz="1200" b="1" dirty="0">
                <a:solidFill>
                  <a:schemeClr val="bg1"/>
                </a:solidFill>
                <a:ea typeface="標楷體" panose="03000509000000000000" pitchFamily="65" charset="-120"/>
              </a:rPr>
              <a:t>小時以上就要開啟不同階段的 </a:t>
            </a:r>
            <a:r>
              <a:rPr lang="zh-TW" altLang="en-US" sz="1200" b="1" u="sng" dirty="0">
                <a:solidFill>
                  <a:schemeClr val="bg1"/>
                </a:solidFill>
                <a:ea typeface="標楷體" panose="03000509000000000000" pitchFamily="65" charset="-120"/>
              </a:rPr>
              <a:t>維修程序 </a:t>
            </a:r>
            <a:r>
              <a:rPr lang="en-US" altLang="zh-TW" sz="1200" b="1" dirty="0">
                <a:solidFill>
                  <a:schemeClr val="bg1"/>
                </a:solidFill>
                <a:ea typeface="標楷體" panose="03000509000000000000" pitchFamily="65" charset="-120"/>
              </a:rPr>
              <a:t>. </a:t>
            </a:r>
            <a:r>
              <a:rPr lang="zh-TW" altLang="en-US" sz="1200" b="1" dirty="0">
                <a:solidFill>
                  <a:schemeClr val="bg1"/>
                </a:solidFill>
                <a:ea typeface="標楷體" panose="03000509000000000000" pitchFamily="65" charset="-120"/>
              </a:rPr>
              <a:t>飛機每 </a:t>
            </a:r>
            <a:r>
              <a:rPr lang="en-US" altLang="zh-TW" sz="1200" b="1" u="sng" dirty="0">
                <a:solidFill>
                  <a:schemeClr val="bg1"/>
                </a:solidFill>
                <a:ea typeface="標楷體" panose="03000509000000000000" pitchFamily="65" charset="-120"/>
              </a:rPr>
              <a:t>7</a:t>
            </a:r>
            <a:r>
              <a:rPr lang="zh-TW" altLang="en-US" sz="1200" b="1" u="sng" dirty="0">
                <a:solidFill>
                  <a:schemeClr val="bg1"/>
                </a:solidFill>
                <a:ea typeface="標楷體" panose="03000509000000000000" pitchFamily="65" charset="-120"/>
              </a:rPr>
              <a:t>天</a:t>
            </a:r>
            <a:r>
              <a:rPr lang="zh-TW" altLang="en-US" sz="1200" b="1" dirty="0">
                <a:solidFill>
                  <a:schemeClr val="bg1"/>
                </a:solidFill>
                <a:ea typeface="標楷體" panose="03000509000000000000" pitchFamily="65" charset="-120"/>
              </a:rPr>
              <a:t> 需要</a:t>
            </a:r>
            <a:r>
              <a:rPr lang="zh-TW" altLang="en-US" sz="1200" b="1" u="sng" dirty="0">
                <a:solidFill>
                  <a:schemeClr val="bg1"/>
                </a:solidFill>
                <a:ea typeface="標楷體" panose="03000509000000000000" pitchFamily="65" charset="-120"/>
              </a:rPr>
              <a:t>打開</a:t>
            </a:r>
            <a:endParaRPr lang="en-US" altLang="zh-TW" sz="1200" b="1" u="sng" dirty="0">
              <a:solidFill>
                <a:schemeClr val="bg1"/>
              </a:solidFill>
              <a:ea typeface="標楷體" panose="03000509000000000000" pitchFamily="65" charset="-120"/>
            </a:endParaRPr>
          </a:p>
          <a:p>
            <a:r>
              <a:rPr lang="zh-TW" altLang="en-US" sz="1200" b="1" dirty="0">
                <a:solidFill>
                  <a:schemeClr val="bg1"/>
                </a:solidFill>
                <a:ea typeface="標楷體" panose="03000509000000000000" pitchFamily="65" charset="-120"/>
              </a:rPr>
              <a:t>  </a:t>
            </a:r>
            <a:r>
              <a:rPr lang="zh-TW" altLang="en-US" sz="1200" b="1" u="sng" dirty="0">
                <a:solidFill>
                  <a:schemeClr val="bg1"/>
                </a:solidFill>
                <a:ea typeface="標楷體" panose="03000509000000000000" pitchFamily="65" charset="-120"/>
              </a:rPr>
              <a:t>電器和液壓系統</a:t>
            </a:r>
            <a:r>
              <a:rPr lang="en-US" altLang="zh-TW" sz="1200" b="1" dirty="0">
                <a:solidFill>
                  <a:schemeClr val="bg1"/>
                </a:solidFill>
                <a:ea typeface="標楷體" panose="03000509000000000000" pitchFamily="65" charset="-120"/>
              </a:rPr>
              <a:t>,</a:t>
            </a:r>
            <a:r>
              <a:rPr lang="zh-TW" altLang="en-US" sz="1200" b="1" dirty="0">
                <a:solidFill>
                  <a:schemeClr val="bg1"/>
                </a:solidFill>
                <a:ea typeface="標楷體" panose="03000509000000000000" pitchFamily="65" charset="-120"/>
              </a:rPr>
              <a:t>以檢查它他們是否正常工作</a:t>
            </a:r>
            <a:r>
              <a:rPr lang="en-US" altLang="zh-TW" sz="1200" b="1" dirty="0">
                <a:solidFill>
                  <a:schemeClr val="bg1"/>
                </a:solidFill>
                <a:ea typeface="標楷體" panose="03000509000000000000" pitchFamily="65" charset="-120"/>
              </a:rPr>
              <a:t>,</a:t>
            </a:r>
            <a:r>
              <a:rPr lang="zh-TW" altLang="en-US" sz="1200" b="1" dirty="0">
                <a:solidFill>
                  <a:schemeClr val="bg1"/>
                </a:solidFill>
                <a:ea typeface="標楷體" panose="03000509000000000000" pitchFamily="65" charset="-120"/>
              </a:rPr>
              <a:t>並</a:t>
            </a:r>
            <a:r>
              <a:rPr lang="zh-TW" altLang="en-US" sz="1200" b="1" u="sng" dirty="0">
                <a:solidFill>
                  <a:schemeClr val="bg1"/>
                </a:solidFill>
                <a:ea typeface="標楷體" panose="03000509000000000000" pitchFamily="65" charset="-120"/>
              </a:rPr>
              <a:t>啟動發動機</a:t>
            </a:r>
            <a:r>
              <a:rPr lang="en-US" altLang="zh-TW" sz="1200" b="1" dirty="0">
                <a:solidFill>
                  <a:schemeClr val="bg1"/>
                </a:solidFill>
                <a:ea typeface="標楷體" panose="03000509000000000000" pitchFamily="65" charset="-120"/>
              </a:rPr>
              <a:t>,</a:t>
            </a:r>
            <a:r>
              <a:rPr lang="zh-TW" altLang="en-US" sz="1200" b="1" dirty="0">
                <a:solidFill>
                  <a:schemeClr val="bg1"/>
                </a:solidFill>
                <a:ea typeface="標楷體" panose="03000509000000000000" pitchFamily="65" charset="-120"/>
              </a:rPr>
              <a:t>並使其空轉</a:t>
            </a:r>
            <a:r>
              <a:rPr lang="zh-TW" altLang="en-US" sz="1200" b="1" u="sng" dirty="0">
                <a:solidFill>
                  <a:schemeClr val="bg1"/>
                </a:solidFill>
                <a:ea typeface="標楷體" panose="03000509000000000000" pitchFamily="65" charset="-120"/>
              </a:rPr>
              <a:t>約 </a:t>
            </a:r>
            <a:r>
              <a:rPr lang="en-US" altLang="zh-TW" sz="1200" b="1" u="sng" dirty="0">
                <a:solidFill>
                  <a:schemeClr val="bg1"/>
                </a:solidFill>
                <a:ea typeface="標楷體" panose="03000509000000000000" pitchFamily="65" charset="-120"/>
              </a:rPr>
              <a:t>20 </a:t>
            </a:r>
            <a:r>
              <a:rPr lang="zh-TW" altLang="en-US" sz="1200" b="1" u="sng" dirty="0">
                <a:solidFill>
                  <a:schemeClr val="bg1"/>
                </a:solidFill>
                <a:ea typeface="標楷體" panose="03000509000000000000" pitchFamily="65" charset="-120"/>
              </a:rPr>
              <a:t>分鐘</a:t>
            </a:r>
            <a:r>
              <a:rPr lang="en-US" altLang="zh-TW" sz="1200" b="1" dirty="0">
                <a:solidFill>
                  <a:schemeClr val="bg1"/>
                </a:solidFill>
                <a:ea typeface="標楷體" panose="03000509000000000000" pitchFamily="65" charset="-120"/>
              </a:rPr>
              <a:t>,</a:t>
            </a:r>
            <a:r>
              <a:rPr lang="zh-TW" altLang="en-US" sz="1200" b="1" dirty="0">
                <a:solidFill>
                  <a:schemeClr val="bg1"/>
                </a:solidFill>
                <a:ea typeface="標楷體" panose="03000509000000000000" pitchFamily="65" charset="-120"/>
              </a:rPr>
              <a:t>以便對所有組件進行潤滑</a:t>
            </a:r>
            <a:r>
              <a:rPr lang="en-US" altLang="zh-TW" sz="1200" b="1" dirty="0">
                <a:solidFill>
                  <a:schemeClr val="bg1"/>
                </a:solidFill>
                <a:ea typeface="標楷體" panose="03000509000000000000" pitchFamily="65" charset="-120"/>
              </a:rPr>
              <a:t>.</a:t>
            </a:r>
            <a:endParaRPr lang="zh-TW" altLang="en-US" sz="1200" b="1" dirty="0">
              <a:solidFill>
                <a:schemeClr val="bg1"/>
              </a:solidFill>
              <a:ea typeface="標楷體" panose="03000509000000000000" pitchFamily="65" charset="-120"/>
            </a:endParaRPr>
          </a:p>
        </p:txBody>
      </p:sp>
      <p:sp>
        <p:nvSpPr>
          <p:cNvPr id="27" name="投影片編號版面配置區 1">
            <a:extLst>
              <a:ext uri="{FF2B5EF4-FFF2-40B4-BE49-F238E27FC236}">
                <a16:creationId xmlns:a16="http://schemas.microsoft.com/office/drawing/2014/main" id="{589A2610-2792-47E6-BBE0-47E2139769A9}"/>
              </a:ext>
            </a:extLst>
          </p:cNvPr>
          <p:cNvSpPr>
            <a:spLocks noGrp="1"/>
          </p:cNvSpPr>
          <p:nvPr>
            <p:ph type="sldNum" sz="quarter" idx="12"/>
          </p:nvPr>
        </p:nvSpPr>
        <p:spPr>
          <a:xfrm>
            <a:off x="8717503" y="6558339"/>
            <a:ext cx="426497" cy="299661"/>
          </a:xfrm>
        </p:spPr>
        <p:txBody>
          <a:bodyPr/>
          <a:lstStyle/>
          <a:p>
            <a:pPr>
              <a:defRPr/>
            </a:pPr>
            <a:fld id="{C6735949-D909-4DA0-9331-3289988C2E74}" type="slidenum">
              <a:rPr lang="en-US" altLang="zh-TW" smtClean="0">
                <a:solidFill>
                  <a:srgbClr val="FF0000"/>
                </a:solidFill>
              </a:rPr>
              <a:pPr>
                <a:defRPr/>
              </a:pPr>
              <a:t>13</a:t>
            </a:fld>
            <a:endParaRPr lang="en-US" altLang="zh-TW" dirty="0">
              <a:solidFill>
                <a:srgbClr val="FF0000"/>
              </a:solidFill>
            </a:endParaRPr>
          </a:p>
        </p:txBody>
      </p:sp>
      <p:pic>
        <p:nvPicPr>
          <p:cNvPr id="2" name="Picture 2" descr="myboeingtraining">
            <a:extLst>
              <a:ext uri="{FF2B5EF4-FFF2-40B4-BE49-F238E27FC236}">
                <a16:creationId xmlns:a16="http://schemas.microsoft.com/office/drawing/2014/main" id="{88B46D60-11CB-48CF-8EFE-B5510AAFAF6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8199" y="5068822"/>
            <a:ext cx="2921447" cy="1673936"/>
          </a:xfrm>
          <a:prstGeom prst="rect">
            <a:avLst/>
          </a:prstGeom>
          <a:noFill/>
          <a:extLst>
            <a:ext uri="{909E8E84-426E-40DD-AFC4-6F175D3DCCD1}">
              <a14:hiddenFill xmlns:a14="http://schemas.microsoft.com/office/drawing/2010/main">
                <a:solidFill>
                  <a:srgbClr val="FFFFFF"/>
                </a:solidFill>
              </a14:hiddenFill>
            </a:ext>
          </a:extLst>
        </p:spPr>
      </p:pic>
      <p:pic>
        <p:nvPicPr>
          <p:cNvPr id="9" name="圖片 8">
            <a:extLst>
              <a:ext uri="{FF2B5EF4-FFF2-40B4-BE49-F238E27FC236}">
                <a16:creationId xmlns:a16="http://schemas.microsoft.com/office/drawing/2014/main" id="{6E5D5618-E655-41F0-B54F-90C6760094C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43886" y="3680106"/>
            <a:ext cx="1465866" cy="868079"/>
          </a:xfrm>
          <a:prstGeom prst="rect">
            <a:avLst/>
          </a:prstGeom>
          <a:ln>
            <a:solidFill>
              <a:schemeClr val="tx1"/>
            </a:solidFill>
          </a:ln>
        </p:spPr>
      </p:pic>
      <p:pic>
        <p:nvPicPr>
          <p:cNvPr id="1028" name="Picture 4" descr="Aviation Course: How Do I Find One? - Doctor Aviation">
            <a:extLst>
              <a:ext uri="{FF2B5EF4-FFF2-40B4-BE49-F238E27FC236}">
                <a16:creationId xmlns:a16="http://schemas.microsoft.com/office/drawing/2014/main" id="{CD5613BE-7829-4773-B94E-EE611924DB7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326514" y="5104592"/>
            <a:ext cx="2695575" cy="1568879"/>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a:extLst>
              <a:ext uri="{FF2B5EF4-FFF2-40B4-BE49-F238E27FC236}">
                <a16:creationId xmlns:a16="http://schemas.microsoft.com/office/drawing/2014/main" id="{F8166A32-CF78-49CB-8461-5DE1CE194E02}"/>
              </a:ext>
            </a:extLst>
          </p:cNvPr>
          <p:cNvSpPr/>
          <p:nvPr/>
        </p:nvSpPr>
        <p:spPr>
          <a:xfrm>
            <a:off x="2512901" y="6447401"/>
            <a:ext cx="4118198" cy="307777"/>
          </a:xfrm>
          <a:prstGeom prst="rect">
            <a:avLst/>
          </a:prstGeom>
          <a:solidFill>
            <a:srgbClr val="FF0000"/>
          </a:solidFill>
        </p:spPr>
        <p:txBody>
          <a:bodyPr wrap="square">
            <a:spAutoFit/>
          </a:bodyPr>
          <a:lstStyle/>
          <a:p>
            <a:r>
              <a:rPr lang="en-US" altLang="zh-TW" sz="1400" b="1" u="sng" dirty="0">
                <a:solidFill>
                  <a:schemeClr val="bg1"/>
                </a:solidFill>
                <a:latin typeface="&amp;quot"/>
                <a:hlinkClick r:id="rId15" tooltip="檢視原始影片: COVID-19: Aviation’s Fight For Survival">
                  <a:extLst>
                    <a:ext uri="{A12FA001-AC4F-418D-AE19-62706E023703}">
                      <ahyp:hlinkClr xmlns:ahyp="http://schemas.microsoft.com/office/drawing/2018/hyperlinkcolor" val="tx"/>
                    </a:ext>
                  </a:extLst>
                </a:hlinkClick>
              </a:rPr>
              <a:t>COVID-19: Aviation’s Fight For Survival</a:t>
            </a:r>
            <a:r>
              <a:rPr lang="en-US" altLang="zh-TW" sz="1400" b="1" u="sng" dirty="0">
                <a:solidFill>
                  <a:schemeClr val="bg1"/>
                </a:solidFill>
                <a:latin typeface="&amp;quot"/>
              </a:rPr>
              <a:t>        10’: 26”</a:t>
            </a:r>
            <a:endParaRPr lang="zh-TW" altLang="en-US" sz="1400" b="1" dirty="0">
              <a:solidFill>
                <a:schemeClr val="bg1"/>
              </a:solidFill>
            </a:endParaRPr>
          </a:p>
        </p:txBody>
      </p:sp>
      <p:sp>
        <p:nvSpPr>
          <p:cNvPr id="34" name="文字方塊 33">
            <a:extLst>
              <a:ext uri="{FF2B5EF4-FFF2-40B4-BE49-F238E27FC236}">
                <a16:creationId xmlns:a16="http://schemas.microsoft.com/office/drawing/2014/main" id="{2E1E7161-0C2B-4CA4-A5AA-3471CDB2652A}"/>
              </a:ext>
            </a:extLst>
          </p:cNvPr>
          <p:cNvSpPr txBox="1"/>
          <p:nvPr/>
        </p:nvSpPr>
        <p:spPr>
          <a:xfrm>
            <a:off x="6487595" y="5232954"/>
            <a:ext cx="2443156" cy="276999"/>
          </a:xfrm>
          <a:prstGeom prst="rect">
            <a:avLst/>
          </a:prstGeom>
          <a:solidFill>
            <a:srgbClr val="FFFF00"/>
          </a:solidFill>
          <a:ln>
            <a:solidFill>
              <a:schemeClr val="tx1"/>
            </a:solidFill>
          </a:ln>
        </p:spPr>
        <p:txBody>
          <a:bodyPr wrap="square">
            <a:spAutoFit/>
          </a:bodyPr>
          <a:lstStyle/>
          <a:p>
            <a:r>
              <a:rPr lang="en-US" altLang="zh-TW" sz="1200" b="1" i="0" dirty="0">
                <a:solidFill>
                  <a:schemeClr val="bg1"/>
                </a:solidFill>
                <a:effectLst/>
                <a:latin typeface="proxima-nova"/>
              </a:rPr>
              <a:t>     </a:t>
            </a:r>
            <a:r>
              <a:rPr lang="en-US" altLang="zh-TW" sz="1200" b="1" i="0" dirty="0">
                <a:effectLst/>
                <a:latin typeface="proxima-nova"/>
              </a:rPr>
              <a:t>Online Aviation Courses……….</a:t>
            </a:r>
            <a:endParaRPr lang="zh-TW" altLang="en-US" sz="1200" b="1" dirty="0"/>
          </a:p>
        </p:txBody>
      </p:sp>
      <p:sp>
        <p:nvSpPr>
          <p:cNvPr id="12" name="文字方塊 11">
            <a:extLst>
              <a:ext uri="{FF2B5EF4-FFF2-40B4-BE49-F238E27FC236}">
                <a16:creationId xmlns:a16="http://schemas.microsoft.com/office/drawing/2014/main" id="{E1D3AD65-A3DB-41DB-AB2E-0DDD1D77FF9A}"/>
              </a:ext>
            </a:extLst>
          </p:cNvPr>
          <p:cNvSpPr txBox="1"/>
          <p:nvPr/>
        </p:nvSpPr>
        <p:spPr>
          <a:xfrm>
            <a:off x="500630" y="5211731"/>
            <a:ext cx="2376583" cy="276999"/>
          </a:xfrm>
          <a:prstGeom prst="rect">
            <a:avLst/>
          </a:prstGeom>
          <a:solidFill>
            <a:srgbClr val="FFFF00"/>
          </a:solidFill>
        </p:spPr>
        <p:txBody>
          <a:bodyPr wrap="square">
            <a:spAutoFit/>
          </a:bodyPr>
          <a:lstStyle/>
          <a:p>
            <a:r>
              <a:rPr lang="en-US" altLang="zh-TW" sz="1200" b="1" i="0" dirty="0">
                <a:solidFill>
                  <a:schemeClr val="bg1"/>
                </a:solidFill>
                <a:effectLst/>
                <a:latin typeface="proxima-nova"/>
              </a:rPr>
              <a:t> </a:t>
            </a:r>
            <a:r>
              <a:rPr lang="en-US" altLang="zh-TW" sz="1200" b="1" dirty="0"/>
              <a:t>CRM LOFT Simulation Training..</a:t>
            </a:r>
            <a:r>
              <a:rPr lang="en-US" altLang="zh-TW" sz="1200" b="1" i="0" dirty="0">
                <a:effectLst/>
                <a:latin typeface="proxima-nova"/>
              </a:rPr>
              <a:t>….</a:t>
            </a:r>
            <a:endParaRPr lang="zh-TW" altLang="en-US" sz="1200" b="1" dirty="0"/>
          </a:p>
        </p:txBody>
      </p:sp>
    </p:spTree>
    <p:extLst>
      <p:ext uri="{BB962C8B-B14F-4D97-AF65-F5344CB8AC3E}">
        <p14:creationId xmlns:p14="http://schemas.microsoft.com/office/powerpoint/2010/main" val="3753181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CF995792-DB64-4AB3-91F3-75159192E53A}"/>
              </a:ext>
            </a:extLst>
          </p:cNvPr>
          <p:cNvSpPr>
            <a:spLocks noGrp="1"/>
          </p:cNvSpPr>
          <p:nvPr>
            <p:ph type="sldNum" sz="quarter" idx="12"/>
          </p:nvPr>
        </p:nvSpPr>
        <p:spPr>
          <a:xfrm>
            <a:off x="7084335" y="6332113"/>
            <a:ext cx="2057400" cy="365125"/>
          </a:xfrm>
        </p:spPr>
        <p:txBody>
          <a:bodyPr/>
          <a:lstStyle/>
          <a:p>
            <a:pPr>
              <a:defRPr/>
            </a:pPr>
            <a:fld id="{C6735949-D909-4DA0-9331-3289988C2E74}" type="slidenum">
              <a:rPr lang="en-US" altLang="zh-TW" smtClean="0"/>
              <a:pPr>
                <a:defRPr/>
              </a:pPr>
              <a:t>14</a:t>
            </a:fld>
            <a:endParaRPr lang="en-US" altLang="zh-TW" dirty="0"/>
          </a:p>
        </p:txBody>
      </p:sp>
      <p:pic>
        <p:nvPicPr>
          <p:cNvPr id="4" name="圖片 3">
            <a:extLst>
              <a:ext uri="{FF2B5EF4-FFF2-40B4-BE49-F238E27FC236}">
                <a16:creationId xmlns:a16="http://schemas.microsoft.com/office/drawing/2014/main" id="{A4D5C89E-B964-4EF3-9488-5049B23754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618" y="441936"/>
            <a:ext cx="5968363" cy="3413598"/>
          </a:xfrm>
          <a:prstGeom prst="rect">
            <a:avLst/>
          </a:prstGeom>
        </p:spPr>
      </p:pic>
      <p:sp>
        <p:nvSpPr>
          <p:cNvPr id="5" name="矩形 4">
            <a:extLst>
              <a:ext uri="{FF2B5EF4-FFF2-40B4-BE49-F238E27FC236}">
                <a16:creationId xmlns:a16="http://schemas.microsoft.com/office/drawing/2014/main" id="{74019BDB-F2FE-4943-BF94-D3BAECDBE072}"/>
              </a:ext>
            </a:extLst>
          </p:cNvPr>
          <p:cNvSpPr/>
          <p:nvPr/>
        </p:nvSpPr>
        <p:spPr>
          <a:xfrm>
            <a:off x="1895227" y="1778939"/>
            <a:ext cx="2279791" cy="369332"/>
          </a:xfrm>
          <a:prstGeom prst="rect">
            <a:avLst/>
          </a:prstGeom>
          <a:solidFill>
            <a:schemeClr val="accent2"/>
          </a:solidFill>
          <a:ln>
            <a:solidFill>
              <a:schemeClr val="bg1"/>
            </a:solidFill>
          </a:ln>
        </p:spPr>
        <p:txBody>
          <a:bodyPr wrap="none">
            <a:spAutoFit/>
          </a:bodyPr>
          <a:lstStyle/>
          <a:p>
            <a:r>
              <a:rPr lang="en-US" altLang="zh-TW" b="1" dirty="0">
                <a:solidFill>
                  <a:schemeClr val="bg1"/>
                </a:solidFill>
                <a:latin typeface="system-ui"/>
              </a:rPr>
              <a:t>  </a:t>
            </a:r>
            <a:r>
              <a:rPr lang="en-US" altLang="zh-TW" sz="1600" b="1" dirty="0">
                <a:solidFill>
                  <a:schemeClr val="bg1"/>
                </a:solidFill>
                <a:latin typeface="system-ui"/>
              </a:rPr>
              <a:t>1:51 am  APR 21, 2020  </a:t>
            </a:r>
            <a:endParaRPr lang="zh-TW" altLang="en-US" sz="1600" b="1" dirty="0">
              <a:solidFill>
                <a:schemeClr val="bg1"/>
              </a:solidFill>
            </a:endParaRPr>
          </a:p>
        </p:txBody>
      </p:sp>
      <p:sp>
        <p:nvSpPr>
          <p:cNvPr id="6" name="矩形 5">
            <a:extLst>
              <a:ext uri="{FF2B5EF4-FFF2-40B4-BE49-F238E27FC236}">
                <a16:creationId xmlns:a16="http://schemas.microsoft.com/office/drawing/2014/main" id="{4E78F5E2-2253-4B6B-BAC8-65FE3779D095}"/>
              </a:ext>
            </a:extLst>
          </p:cNvPr>
          <p:cNvSpPr/>
          <p:nvPr/>
        </p:nvSpPr>
        <p:spPr>
          <a:xfrm>
            <a:off x="4653067" y="1778939"/>
            <a:ext cx="4258318" cy="369332"/>
          </a:xfrm>
          <a:prstGeom prst="rect">
            <a:avLst/>
          </a:prstGeom>
          <a:solidFill>
            <a:schemeClr val="accent2"/>
          </a:solidFill>
          <a:ln>
            <a:solidFill>
              <a:srgbClr val="F3E96D"/>
            </a:solidFill>
          </a:ln>
        </p:spPr>
        <p:txBody>
          <a:bodyPr wrap="square">
            <a:spAutoFit/>
          </a:bodyPr>
          <a:lstStyle/>
          <a:p>
            <a:r>
              <a:rPr lang="en-US" altLang="zh-TW" b="1" dirty="0">
                <a:solidFill>
                  <a:schemeClr val="bg1"/>
                </a:solidFill>
                <a:latin typeface="system-ui"/>
              </a:rPr>
              <a:t>  </a:t>
            </a:r>
            <a:r>
              <a:rPr lang="en-US" altLang="zh-TW" sz="1600" b="1" dirty="0">
                <a:solidFill>
                  <a:schemeClr val="bg1"/>
                </a:solidFill>
                <a:latin typeface="system-ui"/>
              </a:rPr>
              <a:t>BREAKING : Oil drops below $1 a barrel (0.99) </a:t>
            </a:r>
            <a:endParaRPr lang="zh-TW" altLang="en-US" sz="1600" b="1" dirty="0">
              <a:solidFill>
                <a:schemeClr val="bg1"/>
              </a:solidFill>
            </a:endParaRPr>
          </a:p>
        </p:txBody>
      </p:sp>
      <p:sp>
        <p:nvSpPr>
          <p:cNvPr id="10" name="矩形 9">
            <a:extLst>
              <a:ext uri="{FF2B5EF4-FFF2-40B4-BE49-F238E27FC236}">
                <a16:creationId xmlns:a16="http://schemas.microsoft.com/office/drawing/2014/main" id="{DE76B8EB-E481-4919-AF68-7570A2CA0408}"/>
              </a:ext>
            </a:extLst>
          </p:cNvPr>
          <p:cNvSpPr/>
          <p:nvPr/>
        </p:nvSpPr>
        <p:spPr>
          <a:xfrm>
            <a:off x="542603" y="871928"/>
            <a:ext cx="5472608" cy="369332"/>
          </a:xfrm>
          <a:prstGeom prst="rect">
            <a:avLst/>
          </a:prstGeom>
          <a:solidFill>
            <a:srgbClr val="7030A0"/>
          </a:solidFill>
        </p:spPr>
        <p:txBody>
          <a:bodyPr wrap="square">
            <a:spAutoFit/>
          </a:bodyPr>
          <a:lstStyle/>
          <a:p>
            <a:pPr fontAlgn="base"/>
            <a:r>
              <a:rPr lang="en-US" altLang="zh-TW" b="1" dirty="0">
                <a:solidFill>
                  <a:schemeClr val="bg1"/>
                </a:solidFill>
              </a:rPr>
              <a:t>  </a:t>
            </a:r>
            <a:r>
              <a:rPr lang="en-US" altLang="zh-TW" sz="1400" b="1" dirty="0">
                <a:solidFill>
                  <a:schemeClr val="bg1"/>
                </a:solidFill>
              </a:rPr>
              <a:t>Oil Plunges Below Zero for First Time in Unprecedented Wipeout  </a:t>
            </a:r>
            <a:r>
              <a:rPr lang="en-US" altLang="zh-TW" sz="1400" b="1" dirty="0">
                <a:solidFill>
                  <a:schemeClr val="bg1"/>
                </a:solidFill>
                <a:latin typeface="新細明體" panose="02020500000000000000" pitchFamily="18" charset="-120"/>
                <a:ea typeface="新細明體" panose="02020500000000000000" pitchFamily="18" charset="-120"/>
              </a:rPr>
              <a:t>↘</a:t>
            </a:r>
            <a:r>
              <a:rPr lang="en-US" altLang="zh-TW" sz="1400" b="1" dirty="0">
                <a:solidFill>
                  <a:schemeClr val="bg1"/>
                </a:solidFill>
              </a:rPr>
              <a:t> </a:t>
            </a:r>
            <a:r>
              <a:rPr lang="en-US" altLang="zh-TW" sz="1400" dirty="0">
                <a:solidFill>
                  <a:schemeClr val="bg1"/>
                </a:solidFill>
              </a:rPr>
              <a:t>   </a:t>
            </a:r>
            <a:endParaRPr lang="en-US" altLang="zh-TW" sz="1400" u="none" strike="noStrike" dirty="0">
              <a:solidFill>
                <a:schemeClr val="bg1"/>
              </a:solidFill>
              <a:effectLst/>
            </a:endParaRPr>
          </a:p>
        </p:txBody>
      </p:sp>
      <p:sp>
        <p:nvSpPr>
          <p:cNvPr id="13" name="矩形 12">
            <a:extLst>
              <a:ext uri="{FF2B5EF4-FFF2-40B4-BE49-F238E27FC236}">
                <a16:creationId xmlns:a16="http://schemas.microsoft.com/office/drawing/2014/main" id="{32417985-3729-45FC-A8D5-F98503BFB4E3}"/>
              </a:ext>
            </a:extLst>
          </p:cNvPr>
          <p:cNvSpPr/>
          <p:nvPr/>
        </p:nvSpPr>
        <p:spPr>
          <a:xfrm>
            <a:off x="464227" y="168771"/>
            <a:ext cx="8260765" cy="400110"/>
          </a:xfrm>
          <a:prstGeom prst="rect">
            <a:avLst/>
          </a:prstGeom>
          <a:solidFill>
            <a:srgbClr val="7030A0"/>
          </a:solidFill>
        </p:spPr>
        <p:txBody>
          <a:bodyPr wrap="square">
            <a:spAutoFit/>
          </a:bodyPr>
          <a:lstStyle/>
          <a:p>
            <a:r>
              <a:rPr lang="en-US" altLang="zh-TW" sz="2000" b="1" dirty="0">
                <a:solidFill>
                  <a:schemeClr val="bg1"/>
                </a:solidFill>
              </a:rPr>
              <a:t>     Tracking the fuel price related to COVID-19……...</a:t>
            </a:r>
            <a:endParaRPr lang="zh-TW" altLang="en-US" sz="2000" b="1" dirty="0">
              <a:solidFill>
                <a:schemeClr val="bg1"/>
              </a:solidFill>
            </a:endParaRPr>
          </a:p>
        </p:txBody>
      </p:sp>
      <p:pic>
        <p:nvPicPr>
          <p:cNvPr id="18" name="圖形 17">
            <a:extLst>
              <a:ext uri="{FF2B5EF4-FFF2-40B4-BE49-F238E27FC236}">
                <a16:creationId xmlns:a16="http://schemas.microsoft.com/office/drawing/2014/main" id="{2B98E395-2C91-49D9-AFBF-D2FEE37EF4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2078" y="3797136"/>
            <a:ext cx="4482444" cy="2868887"/>
          </a:xfrm>
          <a:prstGeom prst="rect">
            <a:avLst/>
          </a:prstGeom>
        </p:spPr>
      </p:pic>
      <p:pic>
        <p:nvPicPr>
          <p:cNvPr id="26" name="圖片 25">
            <a:extLst>
              <a:ext uri="{FF2B5EF4-FFF2-40B4-BE49-F238E27FC236}">
                <a16:creationId xmlns:a16="http://schemas.microsoft.com/office/drawing/2014/main" id="{DB82AD97-90CC-44FD-8F2E-2CB710C2F1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738" y="2575323"/>
            <a:ext cx="4893110" cy="2859234"/>
          </a:xfrm>
          <a:prstGeom prst="rect">
            <a:avLst/>
          </a:prstGeom>
          <a:ln w="28575">
            <a:solidFill>
              <a:srgbClr val="7030A0"/>
            </a:solidFill>
          </a:ln>
        </p:spPr>
      </p:pic>
      <p:pic>
        <p:nvPicPr>
          <p:cNvPr id="27" name="圖片 26">
            <a:extLst>
              <a:ext uri="{FF2B5EF4-FFF2-40B4-BE49-F238E27FC236}">
                <a16:creationId xmlns:a16="http://schemas.microsoft.com/office/drawing/2014/main" id="{51BB16DC-9D9B-43F8-BADF-E355425F433F}"/>
              </a:ext>
            </a:extLst>
          </p:cNvPr>
          <p:cNvPicPr>
            <a:picLocks noChangeAspect="1"/>
          </p:cNvPicPr>
          <p:nvPr/>
        </p:nvPicPr>
        <p:blipFill rotWithShape="1">
          <a:blip r:embed="rId6">
            <a:extLst>
              <a:ext uri="{28A0092B-C50C-407E-A947-70E740481C1C}">
                <a14:useLocalDpi xmlns:a14="http://schemas.microsoft.com/office/drawing/2010/main" val="0"/>
              </a:ext>
            </a:extLst>
          </a:blip>
          <a:srcRect l="8081"/>
          <a:stretch/>
        </p:blipFill>
        <p:spPr>
          <a:xfrm>
            <a:off x="920538" y="3692808"/>
            <a:ext cx="3104977" cy="1314326"/>
          </a:xfrm>
          <a:prstGeom prst="rect">
            <a:avLst/>
          </a:prstGeom>
        </p:spPr>
      </p:pic>
      <p:sp>
        <p:nvSpPr>
          <p:cNvPr id="29" name="矩形 28">
            <a:extLst>
              <a:ext uri="{FF2B5EF4-FFF2-40B4-BE49-F238E27FC236}">
                <a16:creationId xmlns:a16="http://schemas.microsoft.com/office/drawing/2014/main" id="{307C296E-C121-4D54-8B4B-3B770C43EF81}"/>
              </a:ext>
            </a:extLst>
          </p:cNvPr>
          <p:cNvSpPr/>
          <p:nvPr/>
        </p:nvSpPr>
        <p:spPr>
          <a:xfrm>
            <a:off x="2357281" y="5808893"/>
            <a:ext cx="1584176" cy="523220"/>
          </a:xfrm>
          <a:prstGeom prst="rect">
            <a:avLst/>
          </a:prstGeom>
          <a:solidFill>
            <a:srgbClr val="C00000"/>
          </a:solidFill>
        </p:spPr>
        <p:txBody>
          <a:bodyPr wrap="square">
            <a:spAutoFit/>
          </a:bodyPr>
          <a:lstStyle/>
          <a:p>
            <a:r>
              <a:rPr lang="en-US" altLang="zh-TW" sz="1400" b="1" dirty="0">
                <a:solidFill>
                  <a:srgbClr val="7030A0"/>
                </a:solidFill>
                <a:latin typeface="&amp;quot"/>
              </a:rPr>
              <a:t>  </a:t>
            </a:r>
            <a:r>
              <a:rPr lang="en-US" altLang="zh-TW" sz="1400" b="1" dirty="0">
                <a:solidFill>
                  <a:schemeClr val="bg1"/>
                </a:solidFill>
                <a:latin typeface="&amp;quot"/>
              </a:rPr>
              <a:t>  April 17, 2020 </a:t>
            </a:r>
          </a:p>
          <a:p>
            <a:r>
              <a:rPr lang="en-US" altLang="zh-TW" sz="1400" b="1" dirty="0">
                <a:solidFill>
                  <a:schemeClr val="bg1"/>
                </a:solidFill>
                <a:latin typeface="inherit"/>
              </a:rPr>
              <a:t>Negative oil Prices</a:t>
            </a:r>
            <a:endParaRPr lang="en-US" altLang="zh-TW" sz="1400" b="1" i="0" u="none" strike="noStrike" dirty="0">
              <a:solidFill>
                <a:schemeClr val="bg1"/>
              </a:solidFill>
              <a:effectLst/>
              <a:latin typeface="inherit"/>
            </a:endParaRPr>
          </a:p>
        </p:txBody>
      </p:sp>
      <p:pic>
        <p:nvPicPr>
          <p:cNvPr id="30" name="圖片 29">
            <a:extLst>
              <a:ext uri="{FF2B5EF4-FFF2-40B4-BE49-F238E27FC236}">
                <a16:creationId xmlns:a16="http://schemas.microsoft.com/office/drawing/2014/main" id="{B08B8A59-18C8-4381-B50D-0CDE5B0D7E1C}"/>
              </a:ext>
            </a:extLst>
          </p:cNvPr>
          <p:cNvPicPr>
            <a:picLocks noChangeAspect="1"/>
          </p:cNvPicPr>
          <p:nvPr/>
        </p:nvPicPr>
        <p:blipFill rotWithShape="1">
          <a:blip r:embed="rId7">
            <a:extLst>
              <a:ext uri="{28A0092B-C50C-407E-A947-70E740481C1C}">
                <a14:useLocalDpi xmlns:a14="http://schemas.microsoft.com/office/drawing/2010/main" val="0"/>
              </a:ext>
            </a:extLst>
          </a:blip>
          <a:srcRect l="3561" t="20420" r="55400" b="53237"/>
          <a:stretch/>
        </p:blipFill>
        <p:spPr>
          <a:xfrm>
            <a:off x="624824" y="5808893"/>
            <a:ext cx="1584176" cy="492553"/>
          </a:xfrm>
          <a:prstGeom prst="rect">
            <a:avLst/>
          </a:prstGeom>
          <a:solidFill>
            <a:srgbClr val="C00000"/>
          </a:solidFill>
        </p:spPr>
      </p:pic>
      <p:sp>
        <p:nvSpPr>
          <p:cNvPr id="33" name="矩形 32">
            <a:extLst>
              <a:ext uri="{FF2B5EF4-FFF2-40B4-BE49-F238E27FC236}">
                <a16:creationId xmlns:a16="http://schemas.microsoft.com/office/drawing/2014/main" id="{99268F4F-89E2-4EDB-8456-F80B3D717202}"/>
              </a:ext>
            </a:extLst>
          </p:cNvPr>
          <p:cNvSpPr/>
          <p:nvPr/>
        </p:nvSpPr>
        <p:spPr>
          <a:xfrm>
            <a:off x="4544225" y="4978338"/>
            <a:ext cx="874817" cy="369332"/>
          </a:xfrm>
          <a:prstGeom prst="rect">
            <a:avLst/>
          </a:prstGeom>
          <a:solidFill>
            <a:srgbClr val="C00000"/>
          </a:solidFill>
        </p:spPr>
        <p:txBody>
          <a:bodyPr wrap="square">
            <a:spAutoFit/>
          </a:bodyPr>
          <a:lstStyle/>
          <a:p>
            <a:r>
              <a:rPr lang="en-US" altLang="zh-TW" b="1" dirty="0">
                <a:solidFill>
                  <a:schemeClr val="bg1"/>
                </a:solidFill>
                <a:latin typeface="inherit"/>
              </a:rPr>
              <a:t>- 35.20</a:t>
            </a:r>
            <a:endParaRPr lang="zh-TW" altLang="en-US" dirty="0">
              <a:solidFill>
                <a:schemeClr val="bg1"/>
              </a:solidFill>
            </a:endParaRPr>
          </a:p>
        </p:txBody>
      </p:sp>
      <p:sp>
        <p:nvSpPr>
          <p:cNvPr id="34" name="橢圓 33">
            <a:extLst>
              <a:ext uri="{FF2B5EF4-FFF2-40B4-BE49-F238E27FC236}">
                <a16:creationId xmlns:a16="http://schemas.microsoft.com/office/drawing/2014/main" id="{D8276F10-EFF5-424A-9762-5D4E58C80D62}"/>
              </a:ext>
            </a:extLst>
          </p:cNvPr>
          <p:cNvSpPr/>
          <p:nvPr/>
        </p:nvSpPr>
        <p:spPr>
          <a:xfrm>
            <a:off x="4770676" y="4512108"/>
            <a:ext cx="634020" cy="4320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a:extLst>
              <a:ext uri="{FF2B5EF4-FFF2-40B4-BE49-F238E27FC236}">
                <a16:creationId xmlns:a16="http://schemas.microsoft.com/office/drawing/2014/main" id="{88A1F7AE-7506-4D74-87F9-6B07639BC04E}"/>
              </a:ext>
            </a:extLst>
          </p:cNvPr>
          <p:cNvSpPr/>
          <p:nvPr/>
        </p:nvSpPr>
        <p:spPr>
          <a:xfrm>
            <a:off x="5778233" y="3764654"/>
            <a:ext cx="2709916" cy="738664"/>
          </a:xfrm>
          <a:prstGeom prst="rect">
            <a:avLst/>
          </a:prstGeom>
        </p:spPr>
        <p:txBody>
          <a:bodyPr wrap="square">
            <a:spAutoFit/>
          </a:bodyPr>
          <a:lstStyle/>
          <a:p>
            <a:r>
              <a:rPr lang="en-US" altLang="zh-TW" sz="1050" b="1" dirty="0">
                <a:solidFill>
                  <a:srgbClr val="FF0000"/>
                </a:solidFill>
                <a:latin typeface="&amp;quot"/>
              </a:rPr>
              <a:t>Weekly OPEC basket, Brent and WTI crude </a:t>
            </a:r>
          </a:p>
          <a:p>
            <a:r>
              <a:rPr lang="en-US" altLang="zh-TW" sz="1050" b="1" dirty="0">
                <a:solidFill>
                  <a:srgbClr val="FF0000"/>
                </a:solidFill>
                <a:latin typeface="&amp;quot"/>
              </a:rPr>
              <a:t>oil prices from December 30, 2019 to </a:t>
            </a:r>
          </a:p>
          <a:p>
            <a:r>
              <a:rPr lang="en-US" altLang="zh-TW" sz="1050" b="1" dirty="0">
                <a:solidFill>
                  <a:srgbClr val="FF0000"/>
                </a:solidFill>
                <a:latin typeface="&amp;quot"/>
              </a:rPr>
              <a:t>                            June 1, 2020 </a:t>
            </a:r>
          </a:p>
          <a:p>
            <a:r>
              <a:rPr lang="en-US" altLang="zh-TW" sz="1050" i="1" dirty="0">
                <a:solidFill>
                  <a:srgbClr val="455F7C"/>
                </a:solidFill>
                <a:latin typeface="&amp;quot"/>
              </a:rPr>
              <a:t>                 (in U.S. dollars per barrel) </a:t>
            </a:r>
            <a:endParaRPr lang="zh-TW" altLang="en-US" sz="1050" dirty="0"/>
          </a:p>
        </p:txBody>
      </p:sp>
      <p:cxnSp>
        <p:nvCxnSpPr>
          <p:cNvPr id="8" name="直線接點 7">
            <a:extLst>
              <a:ext uri="{FF2B5EF4-FFF2-40B4-BE49-F238E27FC236}">
                <a16:creationId xmlns:a16="http://schemas.microsoft.com/office/drawing/2014/main" id="{62487EBE-3E21-4CD3-9B3E-5AEC27C061B0}"/>
              </a:ext>
            </a:extLst>
          </p:cNvPr>
          <p:cNvCxnSpPr>
            <a:cxnSpLocks/>
          </p:cNvCxnSpPr>
          <p:nvPr/>
        </p:nvCxnSpPr>
        <p:spPr>
          <a:xfrm>
            <a:off x="8724992" y="3712176"/>
            <a:ext cx="0" cy="2782261"/>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 name="直線接點 11">
            <a:extLst>
              <a:ext uri="{FF2B5EF4-FFF2-40B4-BE49-F238E27FC236}">
                <a16:creationId xmlns:a16="http://schemas.microsoft.com/office/drawing/2014/main" id="{50AF4715-1F5D-43AF-9B9A-A4485E0BA960}"/>
              </a:ext>
            </a:extLst>
          </p:cNvPr>
          <p:cNvCxnSpPr>
            <a:cxnSpLocks/>
          </p:cNvCxnSpPr>
          <p:nvPr/>
        </p:nvCxnSpPr>
        <p:spPr>
          <a:xfrm>
            <a:off x="4131932" y="6525344"/>
            <a:ext cx="4565727" cy="15036"/>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8" name="直線接點 37">
            <a:extLst>
              <a:ext uri="{FF2B5EF4-FFF2-40B4-BE49-F238E27FC236}">
                <a16:creationId xmlns:a16="http://schemas.microsoft.com/office/drawing/2014/main" id="{870F605C-6D8E-4ADB-8504-9D7B801A1451}"/>
              </a:ext>
            </a:extLst>
          </p:cNvPr>
          <p:cNvCxnSpPr>
            <a:cxnSpLocks/>
          </p:cNvCxnSpPr>
          <p:nvPr/>
        </p:nvCxnSpPr>
        <p:spPr>
          <a:xfrm flipV="1">
            <a:off x="4131932" y="5423055"/>
            <a:ext cx="0" cy="1117325"/>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 name="直線單箭頭接點 8">
            <a:extLst>
              <a:ext uri="{FF2B5EF4-FFF2-40B4-BE49-F238E27FC236}">
                <a16:creationId xmlns:a16="http://schemas.microsoft.com/office/drawing/2014/main" id="{280515AD-FA9F-4705-873A-52C05608965E}"/>
              </a:ext>
            </a:extLst>
          </p:cNvPr>
          <p:cNvCxnSpPr>
            <a:cxnSpLocks/>
            <a:stCxn id="37" idx="0"/>
          </p:cNvCxnSpPr>
          <p:nvPr/>
        </p:nvCxnSpPr>
        <p:spPr>
          <a:xfrm flipV="1">
            <a:off x="8157208" y="4762545"/>
            <a:ext cx="509790" cy="987584"/>
          </a:xfrm>
          <a:prstGeom prst="straightConnector1">
            <a:avLst/>
          </a:prstGeom>
          <a:ln w="28575">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2" name="矩形 31">
            <a:extLst>
              <a:ext uri="{FF2B5EF4-FFF2-40B4-BE49-F238E27FC236}">
                <a16:creationId xmlns:a16="http://schemas.microsoft.com/office/drawing/2014/main" id="{8DC7185C-8DFF-4029-AB05-9E7219F6C36D}"/>
              </a:ext>
            </a:extLst>
          </p:cNvPr>
          <p:cNvSpPr/>
          <p:nvPr/>
        </p:nvSpPr>
        <p:spPr>
          <a:xfrm>
            <a:off x="5533702" y="4924582"/>
            <a:ext cx="1508354" cy="769441"/>
          </a:xfrm>
          <a:prstGeom prst="rect">
            <a:avLst/>
          </a:prstGeom>
          <a:solidFill>
            <a:schemeClr val="accent2"/>
          </a:solidFill>
          <a:ln w="38100">
            <a:solidFill>
              <a:schemeClr val="bg1"/>
            </a:solidFill>
          </a:ln>
        </p:spPr>
        <p:txBody>
          <a:bodyPr wrap="square">
            <a:spAutoFit/>
          </a:bodyPr>
          <a:lstStyle/>
          <a:p>
            <a:r>
              <a:rPr lang="en-US" altLang="zh-TW" sz="1100" b="1" dirty="0">
                <a:solidFill>
                  <a:srgbClr val="0F2741"/>
                </a:solidFill>
                <a:latin typeface="&amp;quot"/>
              </a:rPr>
              <a:t>          </a:t>
            </a:r>
            <a:r>
              <a:rPr lang="en-US" altLang="zh-TW" sz="1100" b="1" dirty="0">
                <a:solidFill>
                  <a:schemeClr val="bg1"/>
                </a:solidFill>
                <a:latin typeface="&amp;quot"/>
              </a:rPr>
              <a:t>Apr 20, 2020</a:t>
            </a:r>
          </a:p>
          <a:p>
            <a:r>
              <a:rPr lang="en-US" altLang="zh-TW" sz="1100" b="1" dirty="0">
                <a:solidFill>
                  <a:schemeClr val="bg1"/>
                </a:solidFill>
                <a:latin typeface="&amp;quot"/>
              </a:rPr>
              <a:t>OPEC basket       14.19  </a:t>
            </a:r>
          </a:p>
          <a:p>
            <a:r>
              <a:rPr lang="en-US" altLang="zh-TW" sz="1100" b="1" dirty="0">
                <a:solidFill>
                  <a:schemeClr val="bg1"/>
                </a:solidFill>
                <a:latin typeface="&amp;quot"/>
              </a:rPr>
              <a:t>Brent                    25.57   </a:t>
            </a:r>
          </a:p>
          <a:p>
            <a:r>
              <a:rPr lang="en-US" altLang="zh-TW" sz="1100" b="1" dirty="0">
                <a:solidFill>
                  <a:schemeClr val="bg1"/>
                </a:solidFill>
                <a:latin typeface="&amp;quot"/>
              </a:rPr>
              <a:t>WTI                      -37.63</a:t>
            </a:r>
            <a:endParaRPr lang="zh-TW" altLang="en-US" sz="1100" dirty="0">
              <a:solidFill>
                <a:schemeClr val="bg1"/>
              </a:solidFill>
            </a:endParaRPr>
          </a:p>
        </p:txBody>
      </p:sp>
      <p:cxnSp>
        <p:nvCxnSpPr>
          <p:cNvPr id="35" name="直線單箭頭接點 34">
            <a:extLst>
              <a:ext uri="{FF2B5EF4-FFF2-40B4-BE49-F238E27FC236}">
                <a16:creationId xmlns:a16="http://schemas.microsoft.com/office/drawing/2014/main" id="{249E8339-4D73-4F17-946B-A04C33809F58}"/>
              </a:ext>
            </a:extLst>
          </p:cNvPr>
          <p:cNvCxnSpPr>
            <a:cxnSpLocks/>
          </p:cNvCxnSpPr>
          <p:nvPr/>
        </p:nvCxnSpPr>
        <p:spPr>
          <a:xfrm>
            <a:off x="7081059" y="4984135"/>
            <a:ext cx="471395" cy="619716"/>
          </a:xfrm>
          <a:prstGeom prst="straightConnector1">
            <a:avLst/>
          </a:prstGeom>
          <a:ln w="28575">
            <a:solidFill>
              <a:schemeClr val="accent2"/>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7" name="矩形 36">
            <a:extLst>
              <a:ext uri="{FF2B5EF4-FFF2-40B4-BE49-F238E27FC236}">
                <a16:creationId xmlns:a16="http://schemas.microsoft.com/office/drawing/2014/main" id="{18AE7865-6FED-407C-BC1C-83E4D3D2A242}"/>
              </a:ext>
            </a:extLst>
          </p:cNvPr>
          <p:cNvSpPr/>
          <p:nvPr/>
        </p:nvSpPr>
        <p:spPr>
          <a:xfrm>
            <a:off x="7403031" y="5750129"/>
            <a:ext cx="1508354" cy="769441"/>
          </a:xfrm>
          <a:prstGeom prst="rect">
            <a:avLst/>
          </a:prstGeom>
          <a:solidFill>
            <a:srgbClr val="C00000"/>
          </a:solidFill>
          <a:ln w="38100">
            <a:solidFill>
              <a:schemeClr val="bg1"/>
            </a:solidFill>
          </a:ln>
        </p:spPr>
        <p:txBody>
          <a:bodyPr wrap="square">
            <a:spAutoFit/>
          </a:bodyPr>
          <a:lstStyle/>
          <a:p>
            <a:r>
              <a:rPr lang="en-US" altLang="zh-TW" sz="1100" b="1" dirty="0">
                <a:solidFill>
                  <a:schemeClr val="bg1"/>
                </a:solidFill>
                <a:latin typeface="&amp;quot"/>
              </a:rPr>
              <a:t>         AUG 31, 2020</a:t>
            </a:r>
          </a:p>
          <a:p>
            <a:r>
              <a:rPr lang="en-US" altLang="zh-TW" sz="1100" b="1" dirty="0">
                <a:solidFill>
                  <a:schemeClr val="bg1"/>
                </a:solidFill>
                <a:latin typeface="&amp;quot"/>
              </a:rPr>
              <a:t>OPEC basket       46.27  </a:t>
            </a:r>
          </a:p>
          <a:p>
            <a:r>
              <a:rPr lang="en-US" altLang="zh-TW" sz="1100" b="1" dirty="0">
                <a:solidFill>
                  <a:schemeClr val="bg1"/>
                </a:solidFill>
                <a:latin typeface="&amp;quot"/>
              </a:rPr>
              <a:t>Brent                    42.61   </a:t>
            </a:r>
          </a:p>
          <a:p>
            <a:r>
              <a:rPr lang="en-US" altLang="zh-TW" sz="1100" b="1" dirty="0">
                <a:solidFill>
                  <a:schemeClr val="bg1"/>
                </a:solidFill>
                <a:latin typeface="&amp;quot"/>
              </a:rPr>
              <a:t>WTI                       45.28</a:t>
            </a:r>
            <a:endParaRPr lang="zh-TW" altLang="en-US" sz="1100" dirty="0">
              <a:solidFill>
                <a:schemeClr val="bg1"/>
              </a:solidFill>
            </a:endParaRPr>
          </a:p>
        </p:txBody>
      </p:sp>
      <p:sp>
        <p:nvSpPr>
          <p:cNvPr id="39" name="文字方塊 38">
            <a:extLst>
              <a:ext uri="{FF2B5EF4-FFF2-40B4-BE49-F238E27FC236}">
                <a16:creationId xmlns:a16="http://schemas.microsoft.com/office/drawing/2014/main" id="{7FB38887-3ECD-45A7-9056-B022D82E027A}"/>
              </a:ext>
            </a:extLst>
          </p:cNvPr>
          <p:cNvSpPr txBox="1"/>
          <p:nvPr/>
        </p:nvSpPr>
        <p:spPr>
          <a:xfrm>
            <a:off x="4391444" y="5751184"/>
            <a:ext cx="2821112" cy="584775"/>
          </a:xfrm>
          <a:prstGeom prst="rect">
            <a:avLst/>
          </a:prstGeom>
          <a:noFill/>
          <a:ln>
            <a:solidFill>
              <a:schemeClr val="accent1"/>
            </a:solidFill>
          </a:ln>
        </p:spPr>
        <p:txBody>
          <a:bodyPr wrap="square">
            <a:spAutoFit/>
          </a:bodyPr>
          <a:lstStyle/>
          <a:p>
            <a:r>
              <a:rPr lang="en-US" altLang="zh-TW" b="0" i="0" u="sng" dirty="0">
                <a:solidFill>
                  <a:srgbClr val="C00000"/>
                </a:solidFill>
                <a:effectLst/>
                <a:latin typeface="Roboto"/>
                <a:hlinkClick r:id="rId8">
                  <a:extLst>
                    <a:ext uri="{A12FA001-AC4F-418D-AE19-62706E023703}">
                      <ahyp:hlinkClr xmlns:ahyp="http://schemas.microsoft.com/office/drawing/2018/hyperlinkcolor" val="tx"/>
                    </a:ext>
                  </a:extLst>
                </a:hlinkClick>
              </a:rPr>
              <a:t>• </a:t>
            </a:r>
            <a:r>
              <a:rPr lang="en-US" altLang="zh-TW" sz="1400" b="0" i="0" u="sng" dirty="0">
                <a:solidFill>
                  <a:srgbClr val="C00000"/>
                </a:solidFill>
                <a:effectLst/>
                <a:latin typeface="Roboto"/>
                <a:hlinkClick r:id="rId8">
                  <a:extLst>
                    <a:ext uri="{A12FA001-AC4F-418D-AE19-62706E023703}">
                      <ahyp:hlinkClr xmlns:ahyp="http://schemas.microsoft.com/office/drawing/2018/hyperlinkcolor" val="tx"/>
                    </a:ext>
                  </a:extLst>
                </a:hlinkClick>
              </a:rPr>
              <a:t>Crude oil prices weekly December 2019 to June 2020 </a:t>
            </a:r>
            <a:endParaRPr lang="zh-TW" altLang="en-US" sz="1400" dirty="0">
              <a:solidFill>
                <a:srgbClr val="C00000"/>
              </a:solidFill>
            </a:endParaRPr>
          </a:p>
        </p:txBody>
      </p:sp>
    </p:spTree>
    <p:extLst>
      <p:ext uri="{BB962C8B-B14F-4D97-AF65-F5344CB8AC3E}">
        <p14:creationId xmlns:p14="http://schemas.microsoft.com/office/powerpoint/2010/main" val="521083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2786F9CC-BF9B-441F-AC20-27A07C1DD75E}"/>
              </a:ext>
            </a:extLst>
          </p:cNvPr>
          <p:cNvGraphicFramePr>
            <a:graphicFrameLocks noGrp="1"/>
          </p:cNvGraphicFramePr>
          <p:nvPr>
            <p:extLst>
              <p:ext uri="{D42A27DB-BD31-4B8C-83A1-F6EECF244321}">
                <p14:modId xmlns:p14="http://schemas.microsoft.com/office/powerpoint/2010/main" val="1667246006"/>
              </p:ext>
            </p:extLst>
          </p:nvPr>
        </p:nvGraphicFramePr>
        <p:xfrm>
          <a:off x="2846976" y="2460748"/>
          <a:ext cx="3973073" cy="2263140"/>
        </p:xfrm>
        <a:graphic>
          <a:graphicData uri="http://schemas.openxmlformats.org/drawingml/2006/table">
            <a:tbl>
              <a:tblPr/>
              <a:tblGrid>
                <a:gridCol w="1157819">
                  <a:extLst>
                    <a:ext uri="{9D8B030D-6E8A-4147-A177-3AD203B41FA5}">
                      <a16:colId xmlns:a16="http://schemas.microsoft.com/office/drawing/2014/main" val="705915607"/>
                    </a:ext>
                  </a:extLst>
                </a:gridCol>
                <a:gridCol w="1339196">
                  <a:extLst>
                    <a:ext uri="{9D8B030D-6E8A-4147-A177-3AD203B41FA5}">
                      <a16:colId xmlns:a16="http://schemas.microsoft.com/office/drawing/2014/main" val="1852482766"/>
                    </a:ext>
                  </a:extLst>
                </a:gridCol>
                <a:gridCol w="1476058">
                  <a:extLst>
                    <a:ext uri="{9D8B030D-6E8A-4147-A177-3AD203B41FA5}">
                      <a16:colId xmlns:a16="http://schemas.microsoft.com/office/drawing/2014/main" val="1053835186"/>
                    </a:ext>
                  </a:extLst>
                </a:gridCol>
              </a:tblGrid>
              <a:tr h="342900">
                <a:tc>
                  <a:txBody>
                    <a:bodyPr/>
                    <a:lstStyle/>
                    <a:p>
                      <a:pPr algn="ctr"/>
                      <a:r>
                        <a:rPr lang="en-US" sz="900" b="1" dirty="0">
                          <a:effectLst/>
                        </a:rPr>
                        <a:t>Fuel </a:t>
                      </a:r>
                    </a:p>
                  </a:txBody>
                  <a:tcPr marL="68580" marR="150019" marT="34290" marB="3429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US" sz="900" b="1" dirty="0">
                          <a:effectLst/>
                        </a:rPr>
                        <a:t>Flash point </a:t>
                      </a:r>
                    </a:p>
                  </a:txBody>
                  <a:tcPr marL="68580" marR="150019" marT="34290" marB="3429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US" sz="900" b="1" dirty="0">
                          <a:effectLst/>
                        </a:rPr>
                        <a:t>Autoignition</a:t>
                      </a:r>
                      <a:br>
                        <a:rPr lang="en-US" sz="900" b="1" dirty="0">
                          <a:effectLst/>
                        </a:rPr>
                      </a:br>
                      <a:r>
                        <a:rPr lang="en-US" sz="900" b="1" dirty="0">
                          <a:effectLst/>
                        </a:rPr>
                        <a:t>temperature </a:t>
                      </a:r>
                    </a:p>
                  </a:txBody>
                  <a:tcPr marL="68580" marR="150019" marT="34290" marB="3429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4275827565"/>
                  </a:ext>
                </a:extLst>
              </a:tr>
              <a:tr h="342900">
                <a:tc>
                  <a:txBody>
                    <a:bodyPr/>
                    <a:lstStyle/>
                    <a:p>
                      <a:r>
                        <a:rPr lang="en-US" sz="900" b="1" u="none" strike="noStrike" dirty="0">
                          <a:solidFill>
                            <a:srgbClr val="0645AD"/>
                          </a:solidFill>
                          <a:effectLst/>
                          <a:hlinkClick r:id="rId2" tooltip="Vegetable oil"/>
                        </a:rPr>
                        <a:t>Vegetable oil</a:t>
                      </a:r>
                      <a:r>
                        <a:rPr lang="en-US" sz="900" b="1" u="none" dirty="0">
                          <a:effectLst/>
                        </a:rPr>
                        <a:t> (canola) </a:t>
                      </a:r>
                    </a:p>
                  </a:txBody>
                  <a:tcPr marL="68580" marR="68580" marT="34290" marB="3429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900" b="1" dirty="0">
                          <a:effectLst/>
                        </a:rPr>
                        <a:t>  327 °C (621 °F) </a:t>
                      </a:r>
                    </a:p>
                  </a:txBody>
                  <a:tcPr marL="68580" marR="68580" marT="34290" marB="3429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900" b="1" dirty="0">
                          <a:effectLst/>
                        </a:rPr>
                        <a:t>    424 °C (795 °F)</a:t>
                      </a:r>
                      <a:r>
                        <a:rPr lang="en-US" sz="900" b="1" i="0" u="none" strike="noStrike" baseline="30000" dirty="0">
                          <a:solidFill>
                            <a:srgbClr val="0645AD"/>
                          </a:solidFill>
                          <a:effectLst/>
                          <a:hlinkClick r:id="rId3"/>
                        </a:rPr>
                        <a:t>[9]</a:t>
                      </a:r>
                      <a:r>
                        <a:rPr lang="en-US" sz="900" b="1" dirty="0">
                          <a:effectLst/>
                        </a:rPr>
                        <a:t> </a:t>
                      </a:r>
                    </a:p>
                  </a:txBody>
                  <a:tcPr marL="68580" marR="68580" marT="34290" marB="3429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884543117"/>
                  </a:ext>
                </a:extLst>
              </a:tr>
              <a:tr h="205740">
                <a:tc>
                  <a:txBody>
                    <a:bodyPr/>
                    <a:lstStyle/>
                    <a:p>
                      <a:r>
                        <a:rPr lang="en-US" sz="900" b="1" u="none" dirty="0">
                          <a:solidFill>
                            <a:srgbClr val="0645AD"/>
                          </a:solidFill>
                          <a:effectLst/>
                        </a:rPr>
                        <a:t>Ethano</a:t>
                      </a:r>
                      <a:r>
                        <a:rPr lang="en-US" sz="900" b="1" u="none" dirty="0">
                          <a:solidFill>
                            <a:srgbClr val="0645AD"/>
                          </a:solidFill>
                          <a:effectLst/>
                          <a:hlinkClick r:id="rId4"/>
                        </a:rPr>
                        <a:t>l</a:t>
                      </a:r>
                      <a:r>
                        <a:rPr lang="en-US" sz="900" b="1" u="none" dirty="0">
                          <a:effectLst/>
                        </a:rPr>
                        <a:t> (70%) </a:t>
                      </a:r>
                    </a:p>
                  </a:txBody>
                  <a:tcPr marL="68580" marR="68580" marT="34290" marB="3429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900" b="1" dirty="0">
                          <a:effectLst/>
                        </a:rPr>
                        <a:t>  16.6 °C (61.9 °F)</a:t>
                      </a:r>
                      <a:r>
                        <a:rPr lang="en-US" sz="900" b="1" i="0" u="none" strike="noStrike" baseline="30000" dirty="0">
                          <a:solidFill>
                            <a:srgbClr val="0645AD"/>
                          </a:solidFill>
                          <a:effectLst/>
                          <a:hlinkClick r:id="rId5"/>
                        </a:rPr>
                        <a:t>[5]</a:t>
                      </a:r>
                      <a:r>
                        <a:rPr lang="en-US" sz="900" b="1" dirty="0">
                          <a:effectLst/>
                        </a:rPr>
                        <a:t> </a:t>
                      </a:r>
                    </a:p>
                  </a:txBody>
                  <a:tcPr marL="68580" marR="68580" marT="34290" marB="3429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900" b="1" dirty="0">
                          <a:effectLst/>
                        </a:rPr>
                        <a:t>    363 °C (685 °F)</a:t>
                      </a:r>
                      <a:r>
                        <a:rPr lang="en-US" sz="900" b="1" i="0" u="none" strike="noStrike" baseline="30000" dirty="0">
                          <a:solidFill>
                            <a:srgbClr val="0645AD"/>
                          </a:solidFill>
                          <a:effectLst/>
                          <a:hlinkClick r:id="rId5"/>
                        </a:rPr>
                        <a:t>[5]</a:t>
                      </a:r>
                      <a:r>
                        <a:rPr lang="en-US" sz="900" b="1" dirty="0">
                          <a:effectLst/>
                        </a:rPr>
                        <a:t> </a:t>
                      </a:r>
                    </a:p>
                  </a:txBody>
                  <a:tcPr marL="68580" marR="68580" marT="34290" marB="3429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564890491"/>
                  </a:ext>
                </a:extLst>
              </a:tr>
              <a:tr h="205740">
                <a:tc>
                  <a:txBody>
                    <a:bodyPr/>
                    <a:lstStyle/>
                    <a:p>
                      <a:r>
                        <a:rPr lang="en-US" sz="900" b="1" u="none" strike="noStrike" dirty="0">
                          <a:solidFill>
                            <a:srgbClr val="0645AD"/>
                          </a:solidFill>
                          <a:effectLst/>
                          <a:hlinkClick r:id="rId6" tooltip="Gasoline"/>
                        </a:rPr>
                        <a:t>Gasoline</a:t>
                      </a:r>
                      <a:r>
                        <a:rPr lang="en-US" sz="900" b="1" u="none" dirty="0">
                          <a:effectLst/>
                        </a:rPr>
                        <a:t> (petrol) </a:t>
                      </a:r>
                    </a:p>
                  </a:txBody>
                  <a:tcPr marL="68580" marR="68580" marT="34290" marB="3429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900" b="1" dirty="0">
                          <a:effectLst/>
                        </a:rPr>
                        <a:t>  −43 °C (−45 °F)</a:t>
                      </a:r>
                      <a:r>
                        <a:rPr lang="en-US" sz="900" b="1" i="0" u="none" strike="noStrike" baseline="30000" dirty="0">
                          <a:solidFill>
                            <a:srgbClr val="0645AD"/>
                          </a:solidFill>
                          <a:effectLst/>
                          <a:hlinkClick r:id="rId7"/>
                        </a:rPr>
                        <a:t>[7]</a:t>
                      </a:r>
                      <a:r>
                        <a:rPr lang="en-US" sz="900" b="1" dirty="0">
                          <a:effectLst/>
                        </a:rPr>
                        <a:t> </a:t>
                      </a:r>
                    </a:p>
                  </a:txBody>
                  <a:tcPr marL="68580" marR="68580" marT="34290" marB="3429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900" b="1" dirty="0">
                          <a:effectLst/>
                        </a:rPr>
                        <a:t>    280 °C (536 °F)</a:t>
                      </a:r>
                      <a:r>
                        <a:rPr lang="en-US" sz="900" b="1" i="0" u="none" strike="noStrike" baseline="30000" dirty="0">
                          <a:solidFill>
                            <a:srgbClr val="0645AD"/>
                          </a:solidFill>
                          <a:effectLst/>
                          <a:hlinkClick r:id="rId8"/>
                        </a:rPr>
                        <a:t>[8]</a:t>
                      </a:r>
                      <a:r>
                        <a:rPr lang="en-US" sz="900" b="1" dirty="0">
                          <a:effectLst/>
                        </a:rPr>
                        <a:t> </a:t>
                      </a:r>
                    </a:p>
                  </a:txBody>
                  <a:tcPr marL="68580" marR="68580" marT="34290" marB="3429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901999947"/>
                  </a:ext>
                </a:extLst>
              </a:tr>
              <a:tr h="342900">
                <a:tc>
                  <a:txBody>
                    <a:bodyPr/>
                    <a:lstStyle/>
                    <a:p>
                      <a:r>
                        <a:rPr lang="en-US" sz="900" b="1" u="none" strike="noStrike" dirty="0">
                          <a:solidFill>
                            <a:srgbClr val="0645AD"/>
                          </a:solidFill>
                          <a:effectLst/>
                          <a:hlinkClick r:id="rId9" tooltip="Coleman fuel"/>
                        </a:rPr>
                        <a:t>Coleman fuel</a:t>
                      </a:r>
                      <a:r>
                        <a:rPr lang="en-US" sz="900" b="1" u="none" dirty="0">
                          <a:effectLst/>
                        </a:rPr>
                        <a:t> (White Gas) </a:t>
                      </a:r>
                    </a:p>
                  </a:txBody>
                  <a:tcPr marL="68580" marR="68580" marT="34290" marB="3429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900" b="1" dirty="0">
                          <a:effectLst/>
                        </a:rPr>
                        <a:t>  −4 °C (25 °F)</a:t>
                      </a:r>
                      <a:r>
                        <a:rPr lang="en-US" sz="900" b="1" i="0" u="none" strike="noStrike" baseline="30000" dirty="0">
                          <a:solidFill>
                            <a:srgbClr val="0645AD"/>
                          </a:solidFill>
                          <a:effectLst/>
                          <a:hlinkClick r:id="rId10"/>
                        </a:rPr>
                        <a:t>[6]</a:t>
                      </a:r>
                      <a:r>
                        <a:rPr lang="en-US" sz="900" b="1" dirty="0">
                          <a:effectLst/>
                        </a:rPr>
                        <a:t> </a:t>
                      </a:r>
                    </a:p>
                  </a:txBody>
                  <a:tcPr marL="68580" marR="68580" marT="34290" marB="3429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900" b="1" dirty="0">
                          <a:effectLst/>
                        </a:rPr>
                        <a:t>    215 °C (419 °F)</a:t>
                      </a:r>
                      <a:r>
                        <a:rPr lang="en-US" sz="900" b="1" i="0" u="none" strike="noStrike" baseline="30000" dirty="0">
                          <a:solidFill>
                            <a:srgbClr val="0645AD"/>
                          </a:solidFill>
                          <a:effectLst/>
                          <a:hlinkClick r:id="rId10"/>
                        </a:rPr>
                        <a:t>[6]</a:t>
                      </a:r>
                      <a:r>
                        <a:rPr lang="en-US" sz="900" b="1" dirty="0">
                          <a:effectLst/>
                        </a:rPr>
                        <a:t> </a:t>
                      </a:r>
                    </a:p>
                  </a:txBody>
                  <a:tcPr marL="68580" marR="68580" marT="34290" marB="3429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4048081443"/>
                  </a:ext>
                </a:extLst>
              </a:tr>
              <a:tr h="205740">
                <a:tc>
                  <a:txBody>
                    <a:bodyPr/>
                    <a:lstStyle/>
                    <a:p>
                      <a:r>
                        <a:rPr lang="en-US" sz="900" b="1" u="none" strike="noStrike" dirty="0">
                          <a:solidFill>
                            <a:srgbClr val="0645AD"/>
                          </a:solidFill>
                          <a:effectLst/>
                          <a:hlinkClick r:id="rId11" tooltip="Biodiesel"/>
                        </a:rPr>
                        <a:t>Biodiesel</a:t>
                      </a:r>
                      <a:r>
                        <a:rPr lang="en-US" sz="900" b="1" u="none" dirty="0">
                          <a:effectLst/>
                        </a:rPr>
                        <a:t> </a:t>
                      </a:r>
                    </a:p>
                  </a:txBody>
                  <a:tcPr marL="68580" marR="68580" marT="34290" marB="3429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900" b="1" dirty="0">
                          <a:effectLst/>
                        </a:rPr>
                        <a:t>  &gt;130 °C (266 °F) </a:t>
                      </a:r>
                    </a:p>
                  </a:txBody>
                  <a:tcPr marL="68580" marR="68580" marT="34290" marB="3429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endParaRPr lang="zh-TW" altLang="en-US" sz="900" b="1" dirty="0">
                        <a:effectLst/>
                      </a:endParaRPr>
                    </a:p>
                  </a:txBody>
                  <a:tcPr marL="68580" marR="68580" marT="34290" marB="3429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677023635"/>
                  </a:ext>
                </a:extLst>
              </a:tr>
              <a:tr h="205740">
                <a:tc>
                  <a:txBody>
                    <a:bodyPr/>
                    <a:lstStyle/>
                    <a:p>
                      <a:r>
                        <a:rPr lang="en-US" sz="900" b="1" u="none" strike="noStrike" dirty="0">
                          <a:solidFill>
                            <a:srgbClr val="0645AD"/>
                          </a:solidFill>
                          <a:effectLst/>
                          <a:hlinkClick r:id="rId12" tooltip="Diesel fuel"/>
                        </a:rPr>
                        <a:t>Diesel (2-D)</a:t>
                      </a:r>
                      <a:r>
                        <a:rPr lang="en-US" sz="900" b="1" u="none" dirty="0">
                          <a:effectLst/>
                        </a:rPr>
                        <a:t> </a:t>
                      </a:r>
                    </a:p>
                  </a:txBody>
                  <a:tcPr marL="68580" marR="68580" marT="34290" marB="3429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900" b="1" dirty="0">
                          <a:effectLst/>
                        </a:rPr>
                        <a:t>  &gt;52 °C (126 °F)</a:t>
                      </a:r>
                      <a:r>
                        <a:rPr lang="en-US" sz="900" b="1" i="0" u="none" strike="noStrike" baseline="30000" dirty="0">
                          <a:solidFill>
                            <a:srgbClr val="0645AD"/>
                          </a:solidFill>
                          <a:effectLst/>
                          <a:hlinkClick r:id="rId7"/>
                        </a:rPr>
                        <a:t>[7]</a:t>
                      </a:r>
                      <a:r>
                        <a:rPr lang="en-US" sz="900" b="1" dirty="0">
                          <a:effectLst/>
                        </a:rPr>
                        <a:t> </a:t>
                      </a:r>
                    </a:p>
                  </a:txBody>
                  <a:tcPr marL="68580" marR="68580" marT="34290" marB="3429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900" b="1" dirty="0">
                          <a:effectLst/>
                        </a:rPr>
                        <a:t>    210 °C (410 °F)</a:t>
                      </a:r>
                      <a:r>
                        <a:rPr lang="en-US" sz="900" b="1" i="0" u="none" strike="noStrike" baseline="30000" dirty="0">
                          <a:solidFill>
                            <a:srgbClr val="0645AD"/>
                          </a:solidFill>
                          <a:effectLst/>
                          <a:hlinkClick r:id="rId8"/>
                        </a:rPr>
                        <a:t>[8]</a:t>
                      </a:r>
                      <a:r>
                        <a:rPr lang="en-US" sz="900" b="1" dirty="0">
                          <a:effectLst/>
                        </a:rPr>
                        <a:t> </a:t>
                      </a:r>
                    </a:p>
                  </a:txBody>
                  <a:tcPr marL="68580" marR="68580" marT="34290" marB="3429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355462084"/>
                  </a:ext>
                </a:extLst>
              </a:tr>
              <a:tr h="205740">
                <a:tc>
                  <a:txBody>
                    <a:bodyPr/>
                    <a:lstStyle/>
                    <a:p>
                      <a:r>
                        <a:rPr lang="en-US" sz="900" b="1" u="none" strike="noStrike" dirty="0">
                          <a:solidFill>
                            <a:srgbClr val="0645AD"/>
                          </a:solidFill>
                          <a:effectLst/>
                          <a:hlinkClick r:id="rId13" tooltip="Kerosene"/>
                        </a:rPr>
                        <a:t>Kerosene</a:t>
                      </a:r>
                      <a:r>
                        <a:rPr lang="en-US" sz="900" b="1" u="none" dirty="0">
                          <a:effectLst/>
                        </a:rPr>
                        <a:t> </a:t>
                      </a:r>
                    </a:p>
                  </a:txBody>
                  <a:tcPr marL="68580" marR="68580" marT="34290" marB="3429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900" b="1" dirty="0">
                          <a:effectLst/>
                        </a:rPr>
                        <a:t>  &gt;38–72 °C (100–162 °F) </a:t>
                      </a:r>
                    </a:p>
                  </a:txBody>
                  <a:tcPr marL="68580" marR="68580" marT="34290" marB="3429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900" b="1" dirty="0">
                          <a:effectLst/>
                        </a:rPr>
                        <a:t>    220 °C (428 °F) </a:t>
                      </a:r>
                    </a:p>
                  </a:txBody>
                  <a:tcPr marL="68580" marR="68580" marT="34290" marB="3429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112934206"/>
                  </a:ext>
                </a:extLst>
              </a:tr>
              <a:tr h="205740">
                <a:tc>
                  <a:txBody>
                    <a:bodyPr/>
                    <a:lstStyle/>
                    <a:p>
                      <a:r>
                        <a:rPr lang="en-US" sz="900" b="1" u="none" strike="noStrike" dirty="0">
                          <a:solidFill>
                            <a:srgbClr val="FF0000"/>
                          </a:solidFill>
                          <a:effectLst/>
                          <a:hlinkClick r:id="rId14" tooltip="Jet fuel">
                            <a:extLst>
                              <a:ext uri="{A12FA001-AC4F-418D-AE19-62706E023703}">
                                <ahyp:hlinkClr xmlns:ahyp="http://schemas.microsoft.com/office/drawing/2018/hyperlinkcolor" val="tx"/>
                              </a:ext>
                            </a:extLst>
                          </a:hlinkClick>
                        </a:rPr>
                        <a:t>Jet fuel (A/A-1)</a:t>
                      </a:r>
                      <a:r>
                        <a:rPr lang="en-US" sz="900" b="1" u="none" dirty="0">
                          <a:solidFill>
                            <a:srgbClr val="FF0000"/>
                          </a:solidFill>
                          <a:effectLst/>
                        </a:rPr>
                        <a:t> </a:t>
                      </a:r>
                    </a:p>
                  </a:txBody>
                  <a:tcPr marL="68580" marR="68580" marT="34290" marB="3429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900" b="1" dirty="0">
                          <a:solidFill>
                            <a:srgbClr val="FF0000"/>
                          </a:solidFill>
                          <a:effectLst/>
                        </a:rPr>
                        <a:t>  &gt;38 °C (100 °F) </a:t>
                      </a:r>
                    </a:p>
                  </a:txBody>
                  <a:tcPr marL="68580" marR="68580" marT="34290" marB="3429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900" b="1" dirty="0">
                          <a:solidFill>
                            <a:srgbClr val="FF0000"/>
                          </a:solidFill>
                          <a:effectLst/>
                        </a:rPr>
                        <a:t>    210 °C (410 °F) </a:t>
                      </a:r>
                    </a:p>
                  </a:txBody>
                  <a:tcPr marL="68580" marR="68580" marT="34290" marB="34290"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663382500"/>
                  </a:ext>
                </a:extLst>
              </a:tr>
            </a:tbl>
          </a:graphicData>
        </a:graphic>
      </p:graphicFrame>
      <p:sp>
        <p:nvSpPr>
          <p:cNvPr id="3" name="矩形 2">
            <a:extLst>
              <a:ext uri="{FF2B5EF4-FFF2-40B4-BE49-F238E27FC236}">
                <a16:creationId xmlns:a16="http://schemas.microsoft.com/office/drawing/2014/main" id="{1A1C71BB-4624-41BA-A538-68386BBD9A13}"/>
              </a:ext>
            </a:extLst>
          </p:cNvPr>
          <p:cNvSpPr/>
          <p:nvPr/>
        </p:nvSpPr>
        <p:spPr>
          <a:xfrm>
            <a:off x="1188798" y="2679755"/>
            <a:ext cx="715260" cy="300082"/>
          </a:xfrm>
          <a:prstGeom prst="rect">
            <a:avLst/>
          </a:prstGeom>
          <a:solidFill>
            <a:srgbClr val="7030A0"/>
          </a:solidFill>
          <a:ln>
            <a:solidFill>
              <a:schemeClr val="accent1"/>
            </a:solidFill>
          </a:ln>
        </p:spPr>
        <p:txBody>
          <a:bodyPr wrap="none">
            <a:spAutoFit/>
          </a:bodyPr>
          <a:lstStyle/>
          <a:p>
            <a:r>
              <a:rPr lang="en-US" altLang="zh-TW" sz="1350" b="1" kern="0" dirty="0">
                <a:solidFill>
                  <a:schemeClr val="bg1"/>
                </a:solidFill>
                <a:latin typeface="Calibri" panose="020F0502020204030204" pitchFamily="34" charset="0"/>
              </a:rPr>
              <a:t>raw oil </a:t>
            </a:r>
            <a:endParaRPr lang="zh-TW" altLang="en-US" sz="1350" dirty="0">
              <a:solidFill>
                <a:schemeClr val="bg1"/>
              </a:solidFill>
            </a:endParaRPr>
          </a:p>
        </p:txBody>
      </p:sp>
      <p:sp>
        <p:nvSpPr>
          <p:cNvPr id="6" name="矩形 5">
            <a:extLst>
              <a:ext uri="{FF2B5EF4-FFF2-40B4-BE49-F238E27FC236}">
                <a16:creationId xmlns:a16="http://schemas.microsoft.com/office/drawing/2014/main" id="{2B828899-7167-4D26-9362-D92A04791605}"/>
              </a:ext>
            </a:extLst>
          </p:cNvPr>
          <p:cNvSpPr/>
          <p:nvPr/>
        </p:nvSpPr>
        <p:spPr>
          <a:xfrm>
            <a:off x="1327478" y="5195668"/>
            <a:ext cx="6659583" cy="369332"/>
          </a:xfrm>
          <a:prstGeom prst="rect">
            <a:avLst/>
          </a:prstGeom>
        </p:spPr>
        <p:txBody>
          <a:bodyPr wrap="square">
            <a:spAutoFit/>
          </a:bodyPr>
          <a:lstStyle/>
          <a:p>
            <a:r>
              <a:rPr lang="en-US" altLang="zh-TW" b="1" kern="0" dirty="0">
                <a:latin typeface="Calibri" panose="020F0502020204030204" pitchFamily="34" charset="0"/>
                <a:cs typeface="Calibri" panose="020F0502020204030204" pitchFamily="34" charset="0"/>
              </a:rPr>
              <a:t>The Jet A-1 powering the engines has a freezing point of </a:t>
            </a:r>
            <a:r>
              <a:rPr lang="en-US" altLang="zh-TW" b="1" u="sng" kern="0" dirty="0">
                <a:solidFill>
                  <a:srgbClr val="FF0000"/>
                </a:solidFill>
                <a:latin typeface="Calibri" panose="020F0502020204030204" pitchFamily="34" charset="0"/>
                <a:cs typeface="Calibri" panose="020F0502020204030204" pitchFamily="34" charset="0"/>
              </a:rPr>
              <a:t>minus 47C.</a:t>
            </a:r>
            <a:endParaRPr lang="zh-TW" altLang="zh-TW" u="sng" kern="100" dirty="0">
              <a:solidFill>
                <a:srgbClr val="FF0000"/>
              </a:solidFill>
              <a:latin typeface="Calibri" panose="020F0502020204030204" pitchFamily="34" charset="0"/>
              <a:cs typeface="Times New Roman" panose="02020603050405020304" pitchFamily="18" charset="0"/>
            </a:endParaRPr>
          </a:p>
        </p:txBody>
      </p:sp>
      <p:sp>
        <p:nvSpPr>
          <p:cNvPr id="9" name="矩形 8">
            <a:extLst>
              <a:ext uri="{FF2B5EF4-FFF2-40B4-BE49-F238E27FC236}">
                <a16:creationId xmlns:a16="http://schemas.microsoft.com/office/drawing/2014/main" id="{E868F631-8B76-4237-BA9F-D618013FFABD}"/>
              </a:ext>
            </a:extLst>
          </p:cNvPr>
          <p:cNvSpPr/>
          <p:nvPr/>
        </p:nvSpPr>
        <p:spPr>
          <a:xfrm>
            <a:off x="2355001" y="4732446"/>
            <a:ext cx="1787669" cy="300082"/>
          </a:xfrm>
          <a:prstGeom prst="rect">
            <a:avLst/>
          </a:prstGeom>
        </p:spPr>
        <p:txBody>
          <a:bodyPr wrap="none">
            <a:spAutoFit/>
          </a:bodyPr>
          <a:lstStyle/>
          <a:p>
            <a:r>
              <a:rPr lang="en-US" altLang="zh-TW" sz="1350" b="1" kern="0" dirty="0">
                <a:solidFill>
                  <a:srgbClr val="7030A0"/>
                </a:solidFill>
                <a:latin typeface="Calibri" panose="020F0502020204030204" pitchFamily="34" charset="0"/>
              </a:rPr>
              <a:t>Petrol </a:t>
            </a:r>
            <a:r>
              <a:rPr lang="en-US" altLang="zh-TW" sz="1350" u="sng" dirty="0">
                <a:solidFill>
                  <a:srgbClr val="7030A0"/>
                </a:solidFill>
                <a:hlinkClick r:id="rId15">
                  <a:extLst>
                    <a:ext uri="{A12FA001-AC4F-418D-AE19-62706E023703}">
                      <ahyp:hlinkClr xmlns:ahyp="http://schemas.microsoft.com/office/drawing/2018/hyperlinkcolor" val="tx"/>
                    </a:ext>
                  </a:extLst>
                </a:hlinkClick>
              </a:rPr>
              <a:t>flammable</a:t>
            </a:r>
            <a:r>
              <a:rPr lang="en-US" altLang="zh-TW" sz="1350" dirty="0">
                <a:solidFill>
                  <a:srgbClr val="7030A0"/>
                </a:solidFill>
              </a:rPr>
              <a:t> fuels</a:t>
            </a:r>
            <a:endParaRPr lang="en-US" altLang="zh-TW" sz="1350" b="1" kern="0" dirty="0">
              <a:solidFill>
                <a:srgbClr val="7030A0"/>
              </a:solidFill>
              <a:latin typeface="Calibri" panose="020F0502020204030204" pitchFamily="34" charset="0"/>
            </a:endParaRPr>
          </a:p>
        </p:txBody>
      </p:sp>
      <p:sp>
        <p:nvSpPr>
          <p:cNvPr id="10" name="矩形 9">
            <a:extLst>
              <a:ext uri="{FF2B5EF4-FFF2-40B4-BE49-F238E27FC236}">
                <a16:creationId xmlns:a16="http://schemas.microsoft.com/office/drawing/2014/main" id="{8D6DD990-257D-4442-9092-4645FD61BE86}"/>
              </a:ext>
            </a:extLst>
          </p:cNvPr>
          <p:cNvSpPr/>
          <p:nvPr/>
        </p:nvSpPr>
        <p:spPr>
          <a:xfrm>
            <a:off x="4142670" y="4732446"/>
            <a:ext cx="1946238" cy="300082"/>
          </a:xfrm>
          <a:prstGeom prst="rect">
            <a:avLst/>
          </a:prstGeom>
        </p:spPr>
        <p:txBody>
          <a:bodyPr wrap="none">
            <a:spAutoFit/>
          </a:bodyPr>
          <a:lstStyle/>
          <a:p>
            <a:r>
              <a:rPr lang="en-US" altLang="zh-TW" sz="1350" b="1" kern="0" dirty="0">
                <a:solidFill>
                  <a:srgbClr val="7030A0"/>
                </a:solidFill>
                <a:latin typeface="Calibri" panose="020F0502020204030204" pitchFamily="34" charset="0"/>
              </a:rPr>
              <a:t>Diesel </a:t>
            </a:r>
            <a:r>
              <a:rPr lang="en-US" altLang="zh-TW" sz="1350" u="sng" dirty="0">
                <a:solidFill>
                  <a:srgbClr val="7030A0"/>
                </a:solidFill>
                <a:hlinkClick r:id="rId16">
                  <a:extLst>
                    <a:ext uri="{A12FA001-AC4F-418D-AE19-62706E023703}">
                      <ahyp:hlinkClr xmlns:ahyp="http://schemas.microsoft.com/office/drawing/2018/hyperlinkcolor" val="tx"/>
                    </a:ext>
                  </a:extLst>
                </a:hlinkClick>
              </a:rPr>
              <a:t>combustible</a:t>
            </a:r>
            <a:r>
              <a:rPr lang="en-US" altLang="zh-TW" sz="1350" dirty="0">
                <a:solidFill>
                  <a:srgbClr val="7030A0"/>
                </a:solidFill>
              </a:rPr>
              <a:t> fuels,</a:t>
            </a:r>
            <a:endParaRPr lang="en-US" altLang="zh-TW" sz="1350" b="1" kern="0" dirty="0">
              <a:solidFill>
                <a:srgbClr val="7030A0"/>
              </a:solidFill>
              <a:latin typeface="Calibri" panose="020F0502020204030204" pitchFamily="34" charset="0"/>
            </a:endParaRPr>
          </a:p>
        </p:txBody>
      </p:sp>
      <p:pic>
        <p:nvPicPr>
          <p:cNvPr id="11" name="圖片 10">
            <a:extLst>
              <a:ext uri="{FF2B5EF4-FFF2-40B4-BE49-F238E27FC236}">
                <a16:creationId xmlns:a16="http://schemas.microsoft.com/office/drawing/2014/main" id="{A28325AE-EB4C-4451-B2C2-06B6F35E880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74253" y="3208038"/>
            <a:ext cx="2344351" cy="1498964"/>
          </a:xfrm>
          <a:prstGeom prst="rect">
            <a:avLst/>
          </a:prstGeom>
          <a:ln>
            <a:solidFill>
              <a:srgbClr val="7030A0"/>
            </a:solidFill>
          </a:ln>
        </p:spPr>
      </p:pic>
      <p:sp>
        <p:nvSpPr>
          <p:cNvPr id="5" name="投影片編號版面配置區 4">
            <a:extLst>
              <a:ext uri="{FF2B5EF4-FFF2-40B4-BE49-F238E27FC236}">
                <a16:creationId xmlns:a16="http://schemas.microsoft.com/office/drawing/2014/main" id="{AE8CCC7C-9DAA-4CD2-B4CA-0B9D422F00DC}"/>
              </a:ext>
            </a:extLst>
          </p:cNvPr>
          <p:cNvSpPr>
            <a:spLocks noGrp="1"/>
          </p:cNvSpPr>
          <p:nvPr>
            <p:ph type="sldNum" sz="quarter" idx="12"/>
          </p:nvPr>
        </p:nvSpPr>
        <p:spPr>
          <a:xfrm>
            <a:off x="7074021" y="6474151"/>
            <a:ext cx="2057400" cy="365125"/>
          </a:xfrm>
        </p:spPr>
        <p:txBody>
          <a:bodyPr/>
          <a:lstStyle/>
          <a:p>
            <a:pPr>
              <a:defRPr/>
            </a:pPr>
            <a:fld id="{C6735949-D909-4DA0-9331-3289988C2E74}" type="slidenum">
              <a:rPr lang="en-US" altLang="zh-TW" smtClean="0"/>
              <a:pPr>
                <a:defRPr/>
              </a:pPr>
              <a:t>15</a:t>
            </a:fld>
            <a:endParaRPr lang="en-US" altLang="zh-TW" dirty="0"/>
          </a:p>
        </p:txBody>
      </p:sp>
      <p:sp>
        <p:nvSpPr>
          <p:cNvPr id="4" name="矩形 3">
            <a:extLst>
              <a:ext uri="{FF2B5EF4-FFF2-40B4-BE49-F238E27FC236}">
                <a16:creationId xmlns:a16="http://schemas.microsoft.com/office/drawing/2014/main" id="{C65F5909-91C4-46E3-84BE-571FA1A59D0B}"/>
              </a:ext>
            </a:extLst>
          </p:cNvPr>
          <p:cNvSpPr/>
          <p:nvPr/>
        </p:nvSpPr>
        <p:spPr>
          <a:xfrm>
            <a:off x="507034" y="5815932"/>
            <a:ext cx="8202024" cy="369332"/>
          </a:xfrm>
          <a:prstGeom prst="rect">
            <a:avLst/>
          </a:prstGeom>
          <a:solidFill>
            <a:srgbClr val="00B050"/>
          </a:solidFill>
        </p:spPr>
        <p:txBody>
          <a:bodyPr wrap="square">
            <a:spAutoFit/>
          </a:bodyPr>
          <a:lstStyle/>
          <a:p>
            <a:r>
              <a:rPr lang="en-US" altLang="zh-TW" b="1" kern="0" dirty="0">
                <a:solidFill>
                  <a:schemeClr val="bg1"/>
                </a:solidFill>
              </a:rPr>
              <a:t>  How to protect the fuel temperature could not drop toward the </a:t>
            </a:r>
            <a:r>
              <a:rPr lang="en-US" altLang="zh-TW" b="1" u="sng" kern="0" dirty="0">
                <a:solidFill>
                  <a:schemeClr val="bg1"/>
                </a:solidFill>
              </a:rPr>
              <a:t>freezing point </a:t>
            </a:r>
            <a:r>
              <a:rPr lang="en-US" altLang="zh-TW" b="1" kern="0" dirty="0">
                <a:solidFill>
                  <a:schemeClr val="bg1"/>
                </a:solidFill>
              </a:rPr>
              <a:t>??? </a:t>
            </a:r>
            <a:endParaRPr lang="zh-TW" altLang="en-US" dirty="0">
              <a:solidFill>
                <a:schemeClr val="bg1"/>
              </a:solidFill>
              <a:latin typeface="標楷體" panose="03000509000000000000" pitchFamily="65" charset="-120"/>
              <a:ea typeface="標楷體" panose="03000509000000000000" pitchFamily="65" charset="-120"/>
            </a:endParaRPr>
          </a:p>
        </p:txBody>
      </p:sp>
      <p:cxnSp>
        <p:nvCxnSpPr>
          <p:cNvPr id="8" name="直線單箭頭接點 7">
            <a:extLst>
              <a:ext uri="{FF2B5EF4-FFF2-40B4-BE49-F238E27FC236}">
                <a16:creationId xmlns:a16="http://schemas.microsoft.com/office/drawing/2014/main" id="{6D868DFA-10E5-4C0E-9849-6EEEDF4A85AF}"/>
              </a:ext>
            </a:extLst>
          </p:cNvPr>
          <p:cNvCxnSpPr>
            <a:cxnSpLocks/>
          </p:cNvCxnSpPr>
          <p:nvPr/>
        </p:nvCxnSpPr>
        <p:spPr>
          <a:xfrm flipH="1">
            <a:off x="7214386" y="5541381"/>
            <a:ext cx="279878" cy="260205"/>
          </a:xfrm>
          <a:prstGeom prst="straightConnector1">
            <a:avLst/>
          </a:prstGeom>
          <a:ln w="28575">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 name="圖片 6">
            <a:extLst>
              <a:ext uri="{FF2B5EF4-FFF2-40B4-BE49-F238E27FC236}">
                <a16:creationId xmlns:a16="http://schemas.microsoft.com/office/drawing/2014/main" id="{8A18CA74-5776-476C-BC9A-BBF713248FA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49657" y="144909"/>
            <a:ext cx="2899179" cy="1997983"/>
          </a:xfrm>
          <a:prstGeom prst="rect">
            <a:avLst/>
          </a:prstGeom>
        </p:spPr>
      </p:pic>
      <p:sp>
        <p:nvSpPr>
          <p:cNvPr id="16" name="文字方塊 15">
            <a:extLst>
              <a:ext uri="{FF2B5EF4-FFF2-40B4-BE49-F238E27FC236}">
                <a16:creationId xmlns:a16="http://schemas.microsoft.com/office/drawing/2014/main" id="{1BCE3CA9-C9C8-4E51-A83E-BD4AB66D8032}"/>
              </a:ext>
            </a:extLst>
          </p:cNvPr>
          <p:cNvSpPr txBox="1"/>
          <p:nvPr/>
        </p:nvSpPr>
        <p:spPr>
          <a:xfrm>
            <a:off x="2005080" y="953623"/>
            <a:ext cx="6703978" cy="400110"/>
          </a:xfrm>
          <a:prstGeom prst="rect">
            <a:avLst/>
          </a:prstGeom>
          <a:solidFill>
            <a:srgbClr val="7030A0"/>
          </a:solidFill>
        </p:spPr>
        <p:txBody>
          <a:bodyPr wrap="square">
            <a:spAutoFit/>
          </a:bodyPr>
          <a:lstStyle/>
          <a:p>
            <a:r>
              <a:rPr lang="en-US" altLang="zh-TW" sz="2000" b="1" dirty="0">
                <a:solidFill>
                  <a:schemeClr val="bg1"/>
                </a:solidFill>
              </a:rPr>
              <a:t>     </a:t>
            </a:r>
            <a:r>
              <a:rPr lang="en-US" altLang="zh-TW" sz="2000" b="1" dirty="0">
                <a:solidFill>
                  <a:srgbClr val="FF66FF"/>
                </a:solidFill>
                <a:latin typeface="Calibri" panose="020F0502020204030204" pitchFamily="34" charset="0"/>
              </a:rPr>
              <a:t>The Concerned Related To</a:t>
            </a:r>
            <a:r>
              <a:rPr lang="en-US" altLang="zh-TW" sz="2000" b="1" dirty="0">
                <a:solidFill>
                  <a:srgbClr val="FF66FF"/>
                </a:solidFill>
              </a:rPr>
              <a:t> Aviation Fuel &amp; Cases Review… </a:t>
            </a:r>
            <a:endParaRPr lang="zh-TW" altLang="en-US" sz="2000" dirty="0">
              <a:solidFill>
                <a:srgbClr val="FF66FF"/>
              </a:solidFill>
            </a:endParaRPr>
          </a:p>
        </p:txBody>
      </p:sp>
      <p:sp>
        <p:nvSpPr>
          <p:cNvPr id="18" name="菱形 17">
            <a:extLst>
              <a:ext uri="{FF2B5EF4-FFF2-40B4-BE49-F238E27FC236}">
                <a16:creationId xmlns:a16="http://schemas.microsoft.com/office/drawing/2014/main" id="{BC98036C-721D-4B26-9DEB-915E9E174BA5}"/>
              </a:ext>
            </a:extLst>
          </p:cNvPr>
          <p:cNvSpPr/>
          <p:nvPr/>
        </p:nvSpPr>
        <p:spPr>
          <a:xfrm rot="2718653">
            <a:off x="1538234" y="1071893"/>
            <a:ext cx="144016" cy="144016"/>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4" name="直線接點 13">
            <a:extLst>
              <a:ext uri="{FF2B5EF4-FFF2-40B4-BE49-F238E27FC236}">
                <a16:creationId xmlns:a16="http://schemas.microsoft.com/office/drawing/2014/main" id="{96158F89-A6A9-4929-8664-34F4B8EE458E}"/>
              </a:ext>
            </a:extLst>
          </p:cNvPr>
          <p:cNvCxnSpPr>
            <a:cxnSpLocks/>
          </p:cNvCxnSpPr>
          <p:nvPr/>
        </p:nvCxnSpPr>
        <p:spPr>
          <a:xfrm flipH="1" flipV="1">
            <a:off x="7478731" y="2326294"/>
            <a:ext cx="29360" cy="2161423"/>
          </a:xfrm>
          <a:prstGeom prst="line">
            <a:avLst/>
          </a:prstGeom>
          <a:ln w="28575">
            <a:solidFill>
              <a:srgbClr val="00B05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id="{C6308916-7562-4CE0-81A7-26452F9A2E3B}"/>
              </a:ext>
            </a:extLst>
          </p:cNvPr>
          <p:cNvSpPr/>
          <p:nvPr/>
        </p:nvSpPr>
        <p:spPr>
          <a:xfrm>
            <a:off x="5750508" y="2055691"/>
            <a:ext cx="1657442" cy="300082"/>
          </a:xfrm>
          <a:prstGeom prst="rect">
            <a:avLst/>
          </a:prstGeom>
          <a:solidFill>
            <a:srgbClr val="00B050"/>
          </a:solidFill>
        </p:spPr>
        <p:txBody>
          <a:bodyPr wrap="square">
            <a:spAutoFit/>
          </a:bodyPr>
          <a:lstStyle/>
          <a:p>
            <a:r>
              <a:rPr lang="en-US" altLang="zh-TW" sz="1350" b="1" dirty="0">
                <a:solidFill>
                  <a:schemeClr val="bg1"/>
                </a:solidFill>
              </a:rPr>
              <a:t>  </a:t>
            </a:r>
            <a:r>
              <a:rPr lang="en-US" altLang="zh-TW" sz="1050" b="1" dirty="0">
                <a:solidFill>
                  <a:schemeClr val="bg1"/>
                </a:solidFill>
              </a:rPr>
              <a:t>35,000’</a:t>
            </a:r>
            <a:r>
              <a:rPr lang="zh-TW" altLang="en-US" sz="1050" b="1" dirty="0">
                <a:solidFill>
                  <a:schemeClr val="bg1"/>
                </a:solidFill>
              </a:rPr>
              <a:t> </a:t>
            </a:r>
            <a:r>
              <a:rPr lang="en-US" altLang="zh-TW" sz="1050" b="1" dirty="0">
                <a:solidFill>
                  <a:schemeClr val="bg1"/>
                </a:solidFill>
              </a:rPr>
              <a:t>x  ( -2° C ) = -70° C</a:t>
            </a:r>
            <a:r>
              <a:rPr lang="en-US" altLang="zh-TW" sz="1050" b="1" dirty="0">
                <a:solidFill>
                  <a:srgbClr val="7030A0"/>
                </a:solidFill>
              </a:rPr>
              <a:t>                                   </a:t>
            </a:r>
            <a:endParaRPr lang="zh-TW" altLang="en-US" sz="1050" dirty="0"/>
          </a:p>
        </p:txBody>
      </p:sp>
      <p:sp>
        <p:nvSpPr>
          <p:cNvPr id="17" name="矩形 16">
            <a:extLst>
              <a:ext uri="{FF2B5EF4-FFF2-40B4-BE49-F238E27FC236}">
                <a16:creationId xmlns:a16="http://schemas.microsoft.com/office/drawing/2014/main" id="{2754B94F-F8D3-411B-B567-0801E37AE517}"/>
              </a:ext>
            </a:extLst>
          </p:cNvPr>
          <p:cNvSpPr/>
          <p:nvPr/>
        </p:nvSpPr>
        <p:spPr>
          <a:xfrm>
            <a:off x="6472734" y="3324122"/>
            <a:ext cx="1202573" cy="253916"/>
          </a:xfrm>
          <a:prstGeom prst="rect">
            <a:avLst/>
          </a:prstGeom>
          <a:solidFill>
            <a:srgbClr val="00B050"/>
          </a:solidFill>
        </p:spPr>
        <p:txBody>
          <a:bodyPr wrap="none">
            <a:spAutoFit/>
          </a:bodyPr>
          <a:lstStyle/>
          <a:p>
            <a:r>
              <a:rPr lang="en-US" altLang="zh-TW" sz="1050" b="1" dirty="0">
                <a:solidFill>
                  <a:schemeClr val="bg1"/>
                </a:solidFill>
              </a:rPr>
              <a:t>1000’↑  ;  ↓ -2° C </a:t>
            </a:r>
            <a:endParaRPr lang="zh-TW" altLang="en-US" sz="1050" dirty="0">
              <a:solidFill>
                <a:schemeClr val="bg1"/>
              </a:solidFill>
            </a:endParaRPr>
          </a:p>
        </p:txBody>
      </p:sp>
      <p:sp>
        <p:nvSpPr>
          <p:cNvPr id="19" name="矩形 18">
            <a:extLst>
              <a:ext uri="{FF2B5EF4-FFF2-40B4-BE49-F238E27FC236}">
                <a16:creationId xmlns:a16="http://schemas.microsoft.com/office/drawing/2014/main" id="{00EF507B-6FAF-4022-AFEF-E4CEB4450CFE}"/>
              </a:ext>
            </a:extLst>
          </p:cNvPr>
          <p:cNvSpPr/>
          <p:nvPr/>
        </p:nvSpPr>
        <p:spPr>
          <a:xfrm>
            <a:off x="7549513" y="2335312"/>
            <a:ext cx="1212191" cy="253916"/>
          </a:xfrm>
          <a:prstGeom prst="rect">
            <a:avLst/>
          </a:prstGeom>
          <a:solidFill>
            <a:srgbClr val="00B050"/>
          </a:solidFill>
        </p:spPr>
        <p:txBody>
          <a:bodyPr wrap="none">
            <a:spAutoFit/>
          </a:bodyPr>
          <a:lstStyle/>
          <a:p>
            <a:r>
              <a:rPr lang="en-US" altLang="zh-TW" sz="1050" b="1" dirty="0">
                <a:solidFill>
                  <a:srgbClr val="7030A0"/>
                </a:solidFill>
              </a:rPr>
              <a:t> </a:t>
            </a:r>
            <a:r>
              <a:rPr lang="en-US" altLang="zh-TW" sz="1050" b="1" dirty="0">
                <a:solidFill>
                  <a:schemeClr val="bg1"/>
                </a:solidFill>
              </a:rPr>
              <a:t>-55 ° C (SAT) Fuel  </a:t>
            </a:r>
            <a:endParaRPr lang="zh-TW" altLang="en-US" sz="1050" dirty="0">
              <a:solidFill>
                <a:schemeClr val="bg1"/>
              </a:solidFill>
            </a:endParaRPr>
          </a:p>
        </p:txBody>
      </p:sp>
      <p:cxnSp>
        <p:nvCxnSpPr>
          <p:cNvPr id="20" name="直線接點 19">
            <a:extLst>
              <a:ext uri="{FF2B5EF4-FFF2-40B4-BE49-F238E27FC236}">
                <a16:creationId xmlns:a16="http://schemas.microsoft.com/office/drawing/2014/main" id="{DB0EA148-2EA7-43CE-B6A4-FA940D377184}"/>
              </a:ext>
            </a:extLst>
          </p:cNvPr>
          <p:cNvCxnSpPr>
            <a:cxnSpLocks/>
          </p:cNvCxnSpPr>
          <p:nvPr/>
        </p:nvCxnSpPr>
        <p:spPr>
          <a:xfrm>
            <a:off x="7497757" y="2288375"/>
            <a:ext cx="1362753"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756DCB2A-F256-4FD3-8737-A470901D0EF7}"/>
              </a:ext>
            </a:extLst>
          </p:cNvPr>
          <p:cNvCxnSpPr/>
          <p:nvPr/>
        </p:nvCxnSpPr>
        <p:spPr>
          <a:xfrm flipH="1">
            <a:off x="7923106" y="2116360"/>
            <a:ext cx="480715" cy="0"/>
          </a:xfrm>
          <a:prstGeom prst="line">
            <a:avLst/>
          </a:prstGeom>
          <a:ln w="28575">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等腰三角形 21">
            <a:extLst>
              <a:ext uri="{FF2B5EF4-FFF2-40B4-BE49-F238E27FC236}">
                <a16:creationId xmlns:a16="http://schemas.microsoft.com/office/drawing/2014/main" id="{5D430CF4-5872-4982-99BD-ED3D37F6C673}"/>
              </a:ext>
            </a:extLst>
          </p:cNvPr>
          <p:cNvSpPr/>
          <p:nvPr/>
        </p:nvSpPr>
        <p:spPr>
          <a:xfrm>
            <a:off x="7957632" y="2010269"/>
            <a:ext cx="95714" cy="110967"/>
          </a:xfrm>
          <a:prstGeom prst="triangle">
            <a:avLst/>
          </a:prstGeom>
          <a:solidFill>
            <a:srgbClr val="00B0F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3" name="矩形 22">
            <a:extLst>
              <a:ext uri="{FF2B5EF4-FFF2-40B4-BE49-F238E27FC236}">
                <a16:creationId xmlns:a16="http://schemas.microsoft.com/office/drawing/2014/main" id="{8D9ED87E-E41A-4C56-9C0D-0CBAF55E3870}"/>
              </a:ext>
            </a:extLst>
          </p:cNvPr>
          <p:cNvSpPr/>
          <p:nvPr/>
        </p:nvSpPr>
        <p:spPr>
          <a:xfrm>
            <a:off x="7444027" y="4522688"/>
            <a:ext cx="1299869" cy="253916"/>
          </a:xfrm>
          <a:prstGeom prst="rect">
            <a:avLst/>
          </a:prstGeom>
          <a:solidFill>
            <a:srgbClr val="00B050"/>
          </a:solidFill>
        </p:spPr>
        <p:txBody>
          <a:bodyPr wrap="square">
            <a:spAutoFit/>
          </a:bodyPr>
          <a:lstStyle/>
          <a:p>
            <a:r>
              <a:rPr lang="en-US" altLang="zh-TW" sz="1050" b="1" dirty="0">
                <a:solidFill>
                  <a:srgbClr val="7030A0"/>
                </a:solidFill>
              </a:rPr>
              <a:t>   </a:t>
            </a:r>
            <a:r>
              <a:rPr lang="en-US" altLang="zh-TW" sz="1050" b="1" dirty="0">
                <a:solidFill>
                  <a:schemeClr val="bg1"/>
                </a:solidFill>
              </a:rPr>
              <a:t>OAT (+15° C ) Fuel  </a:t>
            </a:r>
            <a:endParaRPr lang="zh-TW" altLang="en-US" sz="1050" dirty="0">
              <a:solidFill>
                <a:schemeClr val="bg1"/>
              </a:solidFill>
            </a:endParaRPr>
          </a:p>
        </p:txBody>
      </p:sp>
      <p:cxnSp>
        <p:nvCxnSpPr>
          <p:cNvPr id="24" name="直線接點 23">
            <a:extLst>
              <a:ext uri="{FF2B5EF4-FFF2-40B4-BE49-F238E27FC236}">
                <a16:creationId xmlns:a16="http://schemas.microsoft.com/office/drawing/2014/main" id="{3A435347-9C22-4BCE-9E43-8BD927D69063}"/>
              </a:ext>
            </a:extLst>
          </p:cNvPr>
          <p:cNvCxnSpPr>
            <a:cxnSpLocks/>
          </p:cNvCxnSpPr>
          <p:nvPr/>
        </p:nvCxnSpPr>
        <p:spPr>
          <a:xfrm flipH="1">
            <a:off x="7917607" y="4456816"/>
            <a:ext cx="425403" cy="0"/>
          </a:xfrm>
          <a:prstGeom prst="line">
            <a:avLst/>
          </a:prstGeom>
          <a:ln w="28575">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等腰三角形 24">
            <a:extLst>
              <a:ext uri="{FF2B5EF4-FFF2-40B4-BE49-F238E27FC236}">
                <a16:creationId xmlns:a16="http://schemas.microsoft.com/office/drawing/2014/main" id="{5368BD47-A34B-4358-BE92-35259FCF956E}"/>
              </a:ext>
            </a:extLst>
          </p:cNvPr>
          <p:cNvSpPr/>
          <p:nvPr/>
        </p:nvSpPr>
        <p:spPr>
          <a:xfrm>
            <a:off x="7973817" y="4337774"/>
            <a:ext cx="95714" cy="11096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cxnSp>
        <p:nvCxnSpPr>
          <p:cNvPr id="26" name="直線接點 25">
            <a:extLst>
              <a:ext uri="{FF2B5EF4-FFF2-40B4-BE49-F238E27FC236}">
                <a16:creationId xmlns:a16="http://schemas.microsoft.com/office/drawing/2014/main" id="{226B6616-D1FF-41C8-8E10-9CE73D4BEC5A}"/>
              </a:ext>
            </a:extLst>
          </p:cNvPr>
          <p:cNvCxnSpPr/>
          <p:nvPr/>
        </p:nvCxnSpPr>
        <p:spPr>
          <a:xfrm>
            <a:off x="6883749" y="4776604"/>
            <a:ext cx="1069328"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27" name="平行四邊形 26">
            <a:extLst>
              <a:ext uri="{FF2B5EF4-FFF2-40B4-BE49-F238E27FC236}">
                <a16:creationId xmlns:a16="http://schemas.microsoft.com/office/drawing/2014/main" id="{1942638C-229C-47F3-B43E-709916CECB33}"/>
              </a:ext>
            </a:extLst>
          </p:cNvPr>
          <p:cNvSpPr/>
          <p:nvPr/>
        </p:nvSpPr>
        <p:spPr>
          <a:xfrm>
            <a:off x="8064963" y="2000943"/>
            <a:ext cx="242612" cy="230833"/>
          </a:xfrm>
          <a:prstGeom prst="parallelogram">
            <a:avLst>
              <a:gd name="adj" fmla="val 78000"/>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13" name="矩形 12">
            <a:extLst>
              <a:ext uri="{FF2B5EF4-FFF2-40B4-BE49-F238E27FC236}">
                <a16:creationId xmlns:a16="http://schemas.microsoft.com/office/drawing/2014/main" id="{17A026F0-7954-4442-95EC-E56F41F911CB}"/>
              </a:ext>
            </a:extLst>
          </p:cNvPr>
          <p:cNvSpPr/>
          <p:nvPr/>
        </p:nvSpPr>
        <p:spPr>
          <a:xfrm>
            <a:off x="7155323" y="4776548"/>
            <a:ext cx="1636987" cy="230832"/>
          </a:xfrm>
          <a:prstGeom prst="rect">
            <a:avLst/>
          </a:prstGeom>
        </p:spPr>
        <p:txBody>
          <a:bodyPr wrap="none">
            <a:spAutoFit/>
          </a:bodyPr>
          <a:lstStyle/>
          <a:p>
            <a:r>
              <a:rPr lang="en-US" altLang="zh-TW" sz="900" b="1" kern="0" dirty="0">
                <a:solidFill>
                  <a:srgbClr val="FF0000"/>
                </a:solidFill>
                <a:latin typeface="Calibri" panose="020F0502020204030204" pitchFamily="34" charset="0"/>
                <a:cs typeface="Calibri" panose="020F0502020204030204" pitchFamily="34" charset="0"/>
              </a:rPr>
              <a:t>fuel is loaded before the flight</a:t>
            </a:r>
            <a:endParaRPr lang="zh-TW" altLang="en-US" sz="900" dirty="0">
              <a:solidFill>
                <a:srgbClr val="FF0000"/>
              </a:solidFill>
            </a:endParaRPr>
          </a:p>
        </p:txBody>
      </p:sp>
      <p:sp>
        <p:nvSpPr>
          <p:cNvPr id="30" name="矩形 29">
            <a:extLst>
              <a:ext uri="{FF2B5EF4-FFF2-40B4-BE49-F238E27FC236}">
                <a16:creationId xmlns:a16="http://schemas.microsoft.com/office/drawing/2014/main" id="{D46F59FB-1058-48A5-B8A7-FBF76B418C01}"/>
              </a:ext>
            </a:extLst>
          </p:cNvPr>
          <p:cNvSpPr/>
          <p:nvPr/>
        </p:nvSpPr>
        <p:spPr>
          <a:xfrm>
            <a:off x="7128071" y="4905570"/>
            <a:ext cx="1691489" cy="253916"/>
          </a:xfrm>
          <a:prstGeom prst="rect">
            <a:avLst/>
          </a:prstGeom>
        </p:spPr>
        <p:txBody>
          <a:bodyPr wrap="none">
            <a:spAutoFit/>
          </a:bodyPr>
          <a:lstStyle/>
          <a:p>
            <a:r>
              <a:rPr lang="en-US" altLang="zh-TW" sz="1050" b="1" kern="0" dirty="0">
                <a:solidFill>
                  <a:srgbClr val="7030A0"/>
                </a:solidFill>
                <a:latin typeface="Calibri" panose="020F0502020204030204" pitchFamily="34" charset="0"/>
                <a:cs typeface="Calibri" panose="020F0502020204030204" pitchFamily="34" charset="0"/>
              </a:rPr>
              <a:t>(the ambient temperature)</a:t>
            </a:r>
            <a:endParaRPr lang="zh-TW" altLang="en-US" sz="1050" dirty="0">
              <a:solidFill>
                <a:srgbClr val="7030A0"/>
              </a:solidFill>
            </a:endParaRPr>
          </a:p>
        </p:txBody>
      </p:sp>
    </p:spTree>
    <p:extLst>
      <p:ext uri="{BB962C8B-B14F-4D97-AF65-F5344CB8AC3E}">
        <p14:creationId xmlns:p14="http://schemas.microsoft.com/office/powerpoint/2010/main" val="2301682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A4832F89-2996-4162-99ED-840B1F28B8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745"/>
          <a:stretch/>
        </p:blipFill>
        <p:spPr>
          <a:xfrm>
            <a:off x="2062204" y="3349727"/>
            <a:ext cx="2160465" cy="1087578"/>
          </a:xfrm>
          <a:prstGeom prst="rect">
            <a:avLst/>
          </a:prstGeom>
          <a:ln>
            <a:solidFill>
              <a:srgbClr val="7030A0"/>
            </a:solidFill>
          </a:ln>
        </p:spPr>
      </p:pic>
      <p:cxnSp>
        <p:nvCxnSpPr>
          <p:cNvPr id="8" name="直線接點 7">
            <a:extLst>
              <a:ext uri="{FF2B5EF4-FFF2-40B4-BE49-F238E27FC236}">
                <a16:creationId xmlns:a16="http://schemas.microsoft.com/office/drawing/2014/main" id="{21B9C9A1-5E78-4DB6-B28E-BCC36184B86D}"/>
              </a:ext>
            </a:extLst>
          </p:cNvPr>
          <p:cNvCxnSpPr>
            <a:cxnSpLocks/>
          </p:cNvCxnSpPr>
          <p:nvPr/>
        </p:nvCxnSpPr>
        <p:spPr>
          <a:xfrm flipV="1">
            <a:off x="5246415" y="1030602"/>
            <a:ext cx="20925" cy="1921798"/>
          </a:xfrm>
          <a:prstGeom prst="line">
            <a:avLst/>
          </a:prstGeom>
          <a:ln w="28575">
            <a:solidFill>
              <a:srgbClr val="00B05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矩形 1">
            <a:extLst>
              <a:ext uri="{FF2B5EF4-FFF2-40B4-BE49-F238E27FC236}">
                <a16:creationId xmlns:a16="http://schemas.microsoft.com/office/drawing/2014/main" id="{558E8591-2CE3-4AD9-B98C-E07340FE32B9}"/>
              </a:ext>
            </a:extLst>
          </p:cNvPr>
          <p:cNvSpPr/>
          <p:nvPr/>
        </p:nvSpPr>
        <p:spPr>
          <a:xfrm>
            <a:off x="3560485" y="880561"/>
            <a:ext cx="1657442" cy="300082"/>
          </a:xfrm>
          <a:prstGeom prst="rect">
            <a:avLst/>
          </a:prstGeom>
          <a:solidFill>
            <a:srgbClr val="00B050"/>
          </a:solidFill>
        </p:spPr>
        <p:txBody>
          <a:bodyPr wrap="square">
            <a:spAutoFit/>
          </a:bodyPr>
          <a:lstStyle/>
          <a:p>
            <a:r>
              <a:rPr lang="en-US" altLang="zh-TW" sz="1350" b="1" dirty="0">
                <a:solidFill>
                  <a:schemeClr val="bg1"/>
                </a:solidFill>
              </a:rPr>
              <a:t>  </a:t>
            </a:r>
            <a:r>
              <a:rPr lang="en-US" altLang="zh-TW" sz="1050" b="1" dirty="0">
                <a:solidFill>
                  <a:schemeClr val="bg1"/>
                </a:solidFill>
              </a:rPr>
              <a:t>35,000’</a:t>
            </a:r>
            <a:r>
              <a:rPr lang="zh-TW" altLang="en-US" sz="1050" b="1" dirty="0">
                <a:solidFill>
                  <a:schemeClr val="bg1"/>
                </a:solidFill>
              </a:rPr>
              <a:t> </a:t>
            </a:r>
            <a:r>
              <a:rPr lang="en-US" altLang="zh-TW" sz="1050" b="1" dirty="0">
                <a:solidFill>
                  <a:schemeClr val="bg1"/>
                </a:solidFill>
              </a:rPr>
              <a:t>x  ( -2° C ) = -70° C</a:t>
            </a:r>
            <a:r>
              <a:rPr lang="en-US" altLang="zh-TW" sz="1050" b="1" dirty="0">
                <a:solidFill>
                  <a:srgbClr val="7030A0"/>
                </a:solidFill>
              </a:rPr>
              <a:t>                                   </a:t>
            </a:r>
            <a:endParaRPr lang="zh-TW" altLang="en-US" sz="1050" dirty="0"/>
          </a:p>
        </p:txBody>
      </p:sp>
      <p:sp>
        <p:nvSpPr>
          <p:cNvPr id="4" name="矩形 3">
            <a:extLst>
              <a:ext uri="{FF2B5EF4-FFF2-40B4-BE49-F238E27FC236}">
                <a16:creationId xmlns:a16="http://schemas.microsoft.com/office/drawing/2014/main" id="{06D1F448-795B-4F17-918D-92594689E4FF}"/>
              </a:ext>
            </a:extLst>
          </p:cNvPr>
          <p:cNvSpPr/>
          <p:nvPr/>
        </p:nvSpPr>
        <p:spPr>
          <a:xfrm>
            <a:off x="4730896" y="1902954"/>
            <a:ext cx="1202573" cy="253916"/>
          </a:xfrm>
          <a:prstGeom prst="rect">
            <a:avLst/>
          </a:prstGeom>
          <a:solidFill>
            <a:srgbClr val="00B050"/>
          </a:solidFill>
        </p:spPr>
        <p:txBody>
          <a:bodyPr wrap="none">
            <a:spAutoFit/>
          </a:bodyPr>
          <a:lstStyle/>
          <a:p>
            <a:r>
              <a:rPr lang="en-US" altLang="zh-TW" sz="1050" b="1" dirty="0">
                <a:solidFill>
                  <a:schemeClr val="bg1"/>
                </a:solidFill>
              </a:rPr>
              <a:t>1000’↑  ;  ↓ -2° C </a:t>
            </a:r>
            <a:endParaRPr lang="zh-TW" altLang="en-US" sz="1050" dirty="0">
              <a:solidFill>
                <a:schemeClr val="bg1"/>
              </a:solidFill>
            </a:endParaRPr>
          </a:p>
        </p:txBody>
      </p:sp>
      <p:sp>
        <p:nvSpPr>
          <p:cNvPr id="10" name="矩形 9">
            <a:extLst>
              <a:ext uri="{FF2B5EF4-FFF2-40B4-BE49-F238E27FC236}">
                <a16:creationId xmlns:a16="http://schemas.microsoft.com/office/drawing/2014/main" id="{FE224B48-DF3E-4399-BD84-3585D73BBCA0}"/>
              </a:ext>
            </a:extLst>
          </p:cNvPr>
          <p:cNvSpPr/>
          <p:nvPr/>
        </p:nvSpPr>
        <p:spPr>
          <a:xfrm>
            <a:off x="5350850" y="1065998"/>
            <a:ext cx="1212191" cy="253916"/>
          </a:xfrm>
          <a:prstGeom prst="rect">
            <a:avLst/>
          </a:prstGeom>
          <a:solidFill>
            <a:srgbClr val="00B050"/>
          </a:solidFill>
        </p:spPr>
        <p:txBody>
          <a:bodyPr wrap="none">
            <a:spAutoFit/>
          </a:bodyPr>
          <a:lstStyle/>
          <a:p>
            <a:r>
              <a:rPr lang="en-US" altLang="zh-TW" sz="1050" b="1" dirty="0">
                <a:solidFill>
                  <a:srgbClr val="7030A0"/>
                </a:solidFill>
              </a:rPr>
              <a:t> </a:t>
            </a:r>
            <a:r>
              <a:rPr lang="en-US" altLang="zh-TW" sz="1050" b="1" dirty="0">
                <a:solidFill>
                  <a:schemeClr val="bg1"/>
                </a:solidFill>
              </a:rPr>
              <a:t>-55 ° C (SAT) Fuel  </a:t>
            </a:r>
            <a:endParaRPr lang="zh-TW" altLang="en-US" sz="1050" dirty="0">
              <a:solidFill>
                <a:schemeClr val="bg1"/>
              </a:solidFill>
            </a:endParaRPr>
          </a:p>
        </p:txBody>
      </p:sp>
      <p:cxnSp>
        <p:nvCxnSpPr>
          <p:cNvPr id="17" name="直線接點 16">
            <a:extLst>
              <a:ext uri="{FF2B5EF4-FFF2-40B4-BE49-F238E27FC236}">
                <a16:creationId xmlns:a16="http://schemas.microsoft.com/office/drawing/2014/main" id="{98DE30B3-DD91-4919-ADF6-096ECF14C2C6}"/>
              </a:ext>
            </a:extLst>
          </p:cNvPr>
          <p:cNvCxnSpPr>
            <a:cxnSpLocks/>
          </p:cNvCxnSpPr>
          <p:nvPr/>
        </p:nvCxnSpPr>
        <p:spPr>
          <a:xfrm>
            <a:off x="5299094" y="1019061"/>
            <a:ext cx="1362753"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矩形 18">
            <a:extLst>
              <a:ext uri="{FF2B5EF4-FFF2-40B4-BE49-F238E27FC236}">
                <a16:creationId xmlns:a16="http://schemas.microsoft.com/office/drawing/2014/main" id="{E1EFC4B2-5016-441F-8620-6AE3039DA5C0}"/>
              </a:ext>
            </a:extLst>
          </p:cNvPr>
          <p:cNvSpPr/>
          <p:nvPr/>
        </p:nvSpPr>
        <p:spPr>
          <a:xfrm>
            <a:off x="5014926" y="3100469"/>
            <a:ext cx="1691489" cy="253916"/>
          </a:xfrm>
          <a:prstGeom prst="rect">
            <a:avLst/>
          </a:prstGeom>
        </p:spPr>
        <p:txBody>
          <a:bodyPr wrap="none">
            <a:spAutoFit/>
          </a:bodyPr>
          <a:lstStyle/>
          <a:p>
            <a:r>
              <a:rPr lang="en-US" altLang="zh-TW" sz="1050" b="1" kern="0" dirty="0">
                <a:solidFill>
                  <a:srgbClr val="7030A0"/>
                </a:solidFill>
                <a:latin typeface="Calibri" panose="020F0502020204030204" pitchFamily="34" charset="0"/>
                <a:cs typeface="Calibri" panose="020F0502020204030204" pitchFamily="34" charset="0"/>
              </a:rPr>
              <a:t>(the ambient temperature)</a:t>
            </a:r>
            <a:endParaRPr lang="zh-TW" altLang="en-US" sz="1050" dirty="0">
              <a:solidFill>
                <a:srgbClr val="7030A0"/>
              </a:solidFill>
            </a:endParaRPr>
          </a:p>
        </p:txBody>
      </p:sp>
      <p:cxnSp>
        <p:nvCxnSpPr>
          <p:cNvPr id="24" name="直線接點 23">
            <a:extLst>
              <a:ext uri="{FF2B5EF4-FFF2-40B4-BE49-F238E27FC236}">
                <a16:creationId xmlns:a16="http://schemas.microsoft.com/office/drawing/2014/main" id="{13AAE1A0-B63D-4532-AEEF-D95C2A612533}"/>
              </a:ext>
            </a:extLst>
          </p:cNvPr>
          <p:cNvCxnSpPr/>
          <p:nvPr/>
        </p:nvCxnSpPr>
        <p:spPr>
          <a:xfrm flipH="1">
            <a:off x="5724443" y="847046"/>
            <a:ext cx="480715" cy="0"/>
          </a:xfrm>
          <a:prstGeom prst="line">
            <a:avLst/>
          </a:prstGeom>
          <a:ln w="28575">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等腰三角形 24">
            <a:extLst>
              <a:ext uri="{FF2B5EF4-FFF2-40B4-BE49-F238E27FC236}">
                <a16:creationId xmlns:a16="http://schemas.microsoft.com/office/drawing/2014/main" id="{A59D5B54-9E11-4FF7-91EA-EEA9B728D6F8}"/>
              </a:ext>
            </a:extLst>
          </p:cNvPr>
          <p:cNvSpPr/>
          <p:nvPr/>
        </p:nvSpPr>
        <p:spPr>
          <a:xfrm>
            <a:off x="5758969" y="740955"/>
            <a:ext cx="95714" cy="110967"/>
          </a:xfrm>
          <a:prstGeom prst="triangle">
            <a:avLst/>
          </a:prstGeom>
          <a:solidFill>
            <a:srgbClr val="00B0F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cxnSp>
        <p:nvCxnSpPr>
          <p:cNvPr id="26" name="直線單箭頭接點 25">
            <a:extLst>
              <a:ext uri="{FF2B5EF4-FFF2-40B4-BE49-F238E27FC236}">
                <a16:creationId xmlns:a16="http://schemas.microsoft.com/office/drawing/2014/main" id="{F837B55E-7D9E-4EAF-9489-EBED8442162F}"/>
              </a:ext>
            </a:extLst>
          </p:cNvPr>
          <p:cNvCxnSpPr>
            <a:cxnSpLocks/>
          </p:cNvCxnSpPr>
          <p:nvPr/>
        </p:nvCxnSpPr>
        <p:spPr>
          <a:xfrm>
            <a:off x="6428923" y="832484"/>
            <a:ext cx="563928" cy="0"/>
          </a:xfrm>
          <a:prstGeom prst="straightConnector1">
            <a:avLst/>
          </a:prstGeom>
          <a:ln w="381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4" name="矩形 33">
            <a:extLst>
              <a:ext uri="{FF2B5EF4-FFF2-40B4-BE49-F238E27FC236}">
                <a16:creationId xmlns:a16="http://schemas.microsoft.com/office/drawing/2014/main" id="{4E45448C-EAF4-4992-82D0-EADEA951F117}"/>
              </a:ext>
            </a:extLst>
          </p:cNvPr>
          <p:cNvSpPr/>
          <p:nvPr/>
        </p:nvSpPr>
        <p:spPr>
          <a:xfrm>
            <a:off x="5292954" y="2698483"/>
            <a:ext cx="1299869" cy="253916"/>
          </a:xfrm>
          <a:prstGeom prst="rect">
            <a:avLst/>
          </a:prstGeom>
          <a:solidFill>
            <a:srgbClr val="00B050"/>
          </a:solidFill>
        </p:spPr>
        <p:txBody>
          <a:bodyPr wrap="square">
            <a:spAutoFit/>
          </a:bodyPr>
          <a:lstStyle/>
          <a:p>
            <a:r>
              <a:rPr lang="en-US" altLang="zh-TW" sz="1050" b="1" dirty="0">
                <a:solidFill>
                  <a:srgbClr val="7030A0"/>
                </a:solidFill>
              </a:rPr>
              <a:t>   </a:t>
            </a:r>
            <a:r>
              <a:rPr lang="en-US" altLang="zh-TW" sz="1050" b="1" dirty="0">
                <a:solidFill>
                  <a:schemeClr val="bg1"/>
                </a:solidFill>
              </a:rPr>
              <a:t>OAT (+15° C ) Fuel  </a:t>
            </a:r>
            <a:endParaRPr lang="zh-TW" altLang="en-US" sz="1050" dirty="0">
              <a:solidFill>
                <a:schemeClr val="bg1"/>
              </a:solidFill>
            </a:endParaRPr>
          </a:p>
        </p:txBody>
      </p:sp>
      <p:cxnSp>
        <p:nvCxnSpPr>
          <p:cNvPr id="35" name="直線接點 34">
            <a:extLst>
              <a:ext uri="{FF2B5EF4-FFF2-40B4-BE49-F238E27FC236}">
                <a16:creationId xmlns:a16="http://schemas.microsoft.com/office/drawing/2014/main" id="{1BDD424B-5710-43DA-8027-F249292599C6}"/>
              </a:ext>
            </a:extLst>
          </p:cNvPr>
          <p:cNvCxnSpPr>
            <a:cxnSpLocks/>
          </p:cNvCxnSpPr>
          <p:nvPr/>
        </p:nvCxnSpPr>
        <p:spPr>
          <a:xfrm flipH="1">
            <a:off x="5766534" y="2632611"/>
            <a:ext cx="425403" cy="0"/>
          </a:xfrm>
          <a:prstGeom prst="line">
            <a:avLst/>
          </a:prstGeom>
          <a:ln w="28575">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6" name="等腰三角形 35">
            <a:extLst>
              <a:ext uri="{FF2B5EF4-FFF2-40B4-BE49-F238E27FC236}">
                <a16:creationId xmlns:a16="http://schemas.microsoft.com/office/drawing/2014/main" id="{3909F0D2-9D1A-4D7C-92CD-50E78FE018A5}"/>
              </a:ext>
            </a:extLst>
          </p:cNvPr>
          <p:cNvSpPr/>
          <p:nvPr/>
        </p:nvSpPr>
        <p:spPr>
          <a:xfrm>
            <a:off x="5822744" y="2513569"/>
            <a:ext cx="95714" cy="11096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8" name="矩形 37">
            <a:extLst>
              <a:ext uri="{FF2B5EF4-FFF2-40B4-BE49-F238E27FC236}">
                <a16:creationId xmlns:a16="http://schemas.microsoft.com/office/drawing/2014/main" id="{3CF79C5D-89AF-437C-BCF7-D45B82C24975}"/>
              </a:ext>
            </a:extLst>
          </p:cNvPr>
          <p:cNvSpPr/>
          <p:nvPr/>
        </p:nvSpPr>
        <p:spPr>
          <a:xfrm>
            <a:off x="7127857" y="2886907"/>
            <a:ext cx="1720538" cy="738664"/>
          </a:xfrm>
          <a:prstGeom prst="rect">
            <a:avLst/>
          </a:prstGeom>
          <a:solidFill>
            <a:srgbClr val="00B050"/>
          </a:solidFill>
        </p:spPr>
        <p:txBody>
          <a:bodyPr wrap="square">
            <a:spAutoFit/>
          </a:bodyPr>
          <a:lstStyle/>
          <a:p>
            <a:r>
              <a:rPr lang="en-US" altLang="zh-TW" sz="1050" b="1" kern="0" dirty="0">
                <a:solidFill>
                  <a:schemeClr val="bg1"/>
                </a:solidFill>
                <a:latin typeface="Calibri" panose="020F0502020204030204" pitchFamily="34" charset="0"/>
                <a:cs typeface="Calibri" panose="020F0502020204030204" pitchFamily="34" charset="0"/>
              </a:rPr>
              <a:t>  Flying through cold air</a:t>
            </a:r>
          </a:p>
          <a:p>
            <a:r>
              <a:rPr lang="en-US" altLang="zh-TW" sz="1050" b="1" kern="0" dirty="0">
                <a:solidFill>
                  <a:schemeClr val="bg1"/>
                </a:solidFill>
                <a:latin typeface="Calibri" panose="020F0502020204030204" pitchFamily="34" charset="0"/>
                <a:cs typeface="Calibri" panose="020F0502020204030204" pitchFamily="34" charset="0"/>
              </a:rPr>
              <a:t>  mass  at hundreds of </a:t>
            </a:r>
          </a:p>
          <a:p>
            <a:r>
              <a:rPr lang="en-US" altLang="zh-TW" sz="1050" b="1" kern="0" dirty="0">
                <a:solidFill>
                  <a:schemeClr val="bg1"/>
                </a:solidFill>
                <a:latin typeface="Calibri" panose="020F0502020204030204" pitchFamily="34" charset="0"/>
                <a:cs typeface="Calibri" panose="020F0502020204030204" pitchFamily="34" charset="0"/>
              </a:rPr>
              <a:t>  miles per hour</a:t>
            </a:r>
            <a:r>
              <a:rPr lang="en-US" altLang="zh-TW" sz="1050" b="1" dirty="0">
                <a:solidFill>
                  <a:schemeClr val="bg1"/>
                </a:solidFill>
              </a:rPr>
              <a:t> ( e.g.  </a:t>
            </a:r>
            <a:r>
              <a:rPr lang="en-US" altLang="zh-TW" sz="1000" b="1" dirty="0">
                <a:solidFill>
                  <a:schemeClr val="bg1"/>
                </a:solidFill>
              </a:rPr>
              <a:t>A380 </a:t>
            </a:r>
          </a:p>
          <a:p>
            <a:r>
              <a:rPr lang="en-US" altLang="zh-TW" sz="1000" b="1" dirty="0">
                <a:solidFill>
                  <a:schemeClr val="bg1"/>
                </a:solidFill>
              </a:rPr>
              <a:t>  </a:t>
            </a:r>
            <a:r>
              <a:rPr lang="en-US" altLang="zh-TW" sz="1000" b="1" u="sng" dirty="0">
                <a:solidFill>
                  <a:schemeClr val="bg1"/>
                </a:solidFill>
              </a:rPr>
              <a:t>LRC  M.85 /650 mph )</a:t>
            </a:r>
            <a:endParaRPr lang="zh-TW" altLang="zh-TW" sz="1000" u="sng" kern="100" dirty="0">
              <a:solidFill>
                <a:schemeClr val="bg1"/>
              </a:solidFill>
              <a:latin typeface="Calibri" panose="020F0502020204030204" pitchFamily="34" charset="0"/>
              <a:cs typeface="Times New Roman" panose="02020603050405020304" pitchFamily="18" charset="0"/>
            </a:endParaRPr>
          </a:p>
        </p:txBody>
      </p:sp>
      <p:sp>
        <p:nvSpPr>
          <p:cNvPr id="39" name="矩形 38">
            <a:extLst>
              <a:ext uri="{FF2B5EF4-FFF2-40B4-BE49-F238E27FC236}">
                <a16:creationId xmlns:a16="http://schemas.microsoft.com/office/drawing/2014/main" id="{6BC896A6-5A92-4E24-AAB2-37F598B0F7EA}"/>
              </a:ext>
            </a:extLst>
          </p:cNvPr>
          <p:cNvSpPr/>
          <p:nvPr/>
        </p:nvSpPr>
        <p:spPr>
          <a:xfrm>
            <a:off x="6342379" y="3714378"/>
            <a:ext cx="1109599" cy="577081"/>
          </a:xfrm>
          <a:prstGeom prst="rect">
            <a:avLst/>
          </a:prstGeom>
          <a:solidFill>
            <a:srgbClr val="FF0000"/>
          </a:solidFill>
        </p:spPr>
        <p:txBody>
          <a:bodyPr wrap="none">
            <a:spAutoFit/>
          </a:bodyPr>
          <a:lstStyle/>
          <a:p>
            <a:r>
              <a:rPr lang="en-US" altLang="zh-TW" sz="1050" b="1" kern="0" dirty="0">
                <a:solidFill>
                  <a:schemeClr val="bg1"/>
                </a:solidFill>
                <a:latin typeface="Calibri" panose="020F0502020204030204" pitchFamily="34" charset="0"/>
              </a:rPr>
              <a:t>The speed of air </a:t>
            </a:r>
          </a:p>
          <a:p>
            <a:r>
              <a:rPr lang="en-US" altLang="zh-TW" sz="1050" b="1" kern="0" dirty="0">
                <a:solidFill>
                  <a:schemeClr val="bg1"/>
                </a:solidFill>
                <a:latin typeface="Calibri" panose="020F0502020204030204" pitchFamily="34" charset="0"/>
              </a:rPr>
              <a:t>over the wings </a:t>
            </a:r>
          </a:p>
          <a:p>
            <a:r>
              <a:rPr lang="en-US" altLang="zh-TW" sz="1050" b="1" kern="0" dirty="0">
                <a:solidFill>
                  <a:schemeClr val="bg1"/>
                </a:solidFill>
                <a:latin typeface="Calibri" panose="020F0502020204030204" pitchFamily="34" charset="0"/>
              </a:rPr>
              <a:t>creates friction</a:t>
            </a:r>
            <a:endParaRPr lang="zh-TW" altLang="en-US" sz="1050" dirty="0">
              <a:solidFill>
                <a:schemeClr val="bg1"/>
              </a:solidFill>
            </a:endParaRPr>
          </a:p>
        </p:txBody>
      </p:sp>
      <p:pic>
        <p:nvPicPr>
          <p:cNvPr id="42" name="圖片 41">
            <a:extLst>
              <a:ext uri="{FF2B5EF4-FFF2-40B4-BE49-F238E27FC236}">
                <a16:creationId xmlns:a16="http://schemas.microsoft.com/office/drawing/2014/main" id="{7C8B0E2D-8F6A-4078-A3D0-73B66DCB5318}"/>
              </a:ext>
            </a:extLst>
          </p:cNvPr>
          <p:cNvPicPr>
            <a:picLocks noChangeAspect="1"/>
          </p:cNvPicPr>
          <p:nvPr/>
        </p:nvPicPr>
        <p:blipFill rotWithShape="1">
          <a:blip r:embed="rId4">
            <a:extLst>
              <a:ext uri="{28A0092B-C50C-407E-A947-70E740481C1C}">
                <a14:useLocalDpi xmlns:a14="http://schemas.microsoft.com/office/drawing/2010/main" val="0"/>
              </a:ext>
            </a:extLst>
          </a:blip>
          <a:srcRect l="21519" t="27029" r="32888" b="20309"/>
          <a:stretch/>
        </p:blipFill>
        <p:spPr>
          <a:xfrm>
            <a:off x="6999843" y="451957"/>
            <a:ext cx="1845811" cy="1200650"/>
          </a:xfrm>
          <a:prstGeom prst="rect">
            <a:avLst/>
          </a:prstGeom>
          <a:ln>
            <a:solidFill>
              <a:schemeClr val="tx1"/>
            </a:solidFill>
          </a:ln>
        </p:spPr>
      </p:pic>
      <p:sp>
        <p:nvSpPr>
          <p:cNvPr id="6" name="矩形 5">
            <a:extLst>
              <a:ext uri="{FF2B5EF4-FFF2-40B4-BE49-F238E27FC236}">
                <a16:creationId xmlns:a16="http://schemas.microsoft.com/office/drawing/2014/main" id="{E54C321D-02E1-4F75-80BC-496DBC5CB12C}"/>
              </a:ext>
            </a:extLst>
          </p:cNvPr>
          <p:cNvSpPr/>
          <p:nvPr/>
        </p:nvSpPr>
        <p:spPr>
          <a:xfrm>
            <a:off x="5014926" y="2941282"/>
            <a:ext cx="1636987" cy="230832"/>
          </a:xfrm>
          <a:prstGeom prst="rect">
            <a:avLst/>
          </a:prstGeom>
        </p:spPr>
        <p:txBody>
          <a:bodyPr wrap="none">
            <a:spAutoFit/>
          </a:bodyPr>
          <a:lstStyle/>
          <a:p>
            <a:r>
              <a:rPr lang="en-US" altLang="zh-TW" sz="900" b="1" kern="0" dirty="0">
                <a:solidFill>
                  <a:srgbClr val="FF0000"/>
                </a:solidFill>
                <a:latin typeface="Calibri" panose="020F0502020204030204" pitchFamily="34" charset="0"/>
                <a:cs typeface="Calibri" panose="020F0502020204030204" pitchFamily="34" charset="0"/>
              </a:rPr>
              <a:t>fuel is loaded before the flight</a:t>
            </a:r>
            <a:endParaRPr lang="zh-TW" altLang="en-US" sz="900" dirty="0">
              <a:solidFill>
                <a:srgbClr val="FF0000"/>
              </a:solidFill>
            </a:endParaRPr>
          </a:p>
        </p:txBody>
      </p:sp>
      <p:cxnSp>
        <p:nvCxnSpPr>
          <p:cNvPr id="13" name="直線接點 12">
            <a:extLst>
              <a:ext uri="{FF2B5EF4-FFF2-40B4-BE49-F238E27FC236}">
                <a16:creationId xmlns:a16="http://schemas.microsoft.com/office/drawing/2014/main" id="{3B8B0C21-E1D7-41A3-BF8F-9693A71DB06D}"/>
              </a:ext>
            </a:extLst>
          </p:cNvPr>
          <p:cNvCxnSpPr/>
          <p:nvPr/>
        </p:nvCxnSpPr>
        <p:spPr>
          <a:xfrm>
            <a:off x="4732676" y="2952399"/>
            <a:ext cx="1069328"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21" name="圖片 20">
            <a:extLst>
              <a:ext uri="{FF2B5EF4-FFF2-40B4-BE49-F238E27FC236}">
                <a16:creationId xmlns:a16="http://schemas.microsoft.com/office/drawing/2014/main" id="{7A149575-04A7-4936-AB78-CC2E29686A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144" y="4590503"/>
            <a:ext cx="2206395" cy="1431052"/>
          </a:xfrm>
          <a:prstGeom prst="rect">
            <a:avLst/>
          </a:prstGeom>
        </p:spPr>
      </p:pic>
      <p:sp>
        <p:nvSpPr>
          <p:cNvPr id="22" name="平行四邊形 21">
            <a:extLst>
              <a:ext uri="{FF2B5EF4-FFF2-40B4-BE49-F238E27FC236}">
                <a16:creationId xmlns:a16="http://schemas.microsoft.com/office/drawing/2014/main" id="{930AD6DB-A10B-4DE0-BB80-38677D49D3A3}"/>
              </a:ext>
            </a:extLst>
          </p:cNvPr>
          <p:cNvSpPr/>
          <p:nvPr/>
        </p:nvSpPr>
        <p:spPr>
          <a:xfrm>
            <a:off x="5866300" y="731629"/>
            <a:ext cx="242612" cy="230833"/>
          </a:xfrm>
          <a:prstGeom prst="parallelogram">
            <a:avLst>
              <a:gd name="adj" fmla="val 78000"/>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5" name="矩形 4">
            <a:extLst>
              <a:ext uri="{FF2B5EF4-FFF2-40B4-BE49-F238E27FC236}">
                <a16:creationId xmlns:a16="http://schemas.microsoft.com/office/drawing/2014/main" id="{A0E1F14C-67FF-4FF9-803B-CAA1E1B2E9AD}"/>
              </a:ext>
            </a:extLst>
          </p:cNvPr>
          <p:cNvSpPr/>
          <p:nvPr/>
        </p:nvSpPr>
        <p:spPr>
          <a:xfrm>
            <a:off x="4443461" y="3841011"/>
            <a:ext cx="4525908" cy="338554"/>
          </a:xfrm>
          <a:prstGeom prst="rect">
            <a:avLst/>
          </a:prstGeom>
        </p:spPr>
        <p:txBody>
          <a:bodyPr wrap="square">
            <a:spAutoFit/>
          </a:bodyPr>
          <a:lstStyle/>
          <a:p>
            <a:r>
              <a:rPr lang="en-US" altLang="zh-TW" sz="1600" b="1" kern="0" dirty="0">
                <a:cs typeface="Calibri" panose="020F0502020204030204" pitchFamily="34" charset="0"/>
              </a:rPr>
              <a:t>(Alt.  x  -2  +  OAT)   +                           = </a:t>
            </a:r>
            <a:r>
              <a:rPr lang="zh-TW" altLang="en-US" sz="1600" b="1" kern="0" dirty="0">
                <a:cs typeface="Calibri" panose="020F0502020204030204" pitchFamily="34" charset="0"/>
              </a:rPr>
              <a:t>  </a:t>
            </a:r>
            <a:r>
              <a:rPr lang="en-US" altLang="zh-TW" sz="1600" b="1" kern="0" dirty="0">
                <a:cs typeface="Calibri" panose="020F0502020204030204" pitchFamily="34" charset="0"/>
              </a:rPr>
              <a:t>TAT ( -38°</a:t>
            </a:r>
            <a:r>
              <a:rPr lang="en-US" altLang="zh-TW" sz="1600" b="1" dirty="0"/>
              <a:t> C )</a:t>
            </a:r>
            <a:endParaRPr lang="zh-TW" altLang="en-US" sz="1600" b="1" dirty="0"/>
          </a:p>
        </p:txBody>
      </p:sp>
      <p:sp>
        <p:nvSpPr>
          <p:cNvPr id="27" name="矩形 26">
            <a:extLst>
              <a:ext uri="{FF2B5EF4-FFF2-40B4-BE49-F238E27FC236}">
                <a16:creationId xmlns:a16="http://schemas.microsoft.com/office/drawing/2014/main" id="{B6364F48-8ECF-4CA4-BE47-3BF47B61C70A}"/>
              </a:ext>
            </a:extLst>
          </p:cNvPr>
          <p:cNvSpPr/>
          <p:nvPr/>
        </p:nvSpPr>
        <p:spPr>
          <a:xfrm>
            <a:off x="3112866" y="4590931"/>
            <a:ext cx="5828657" cy="307777"/>
          </a:xfrm>
          <a:prstGeom prst="rect">
            <a:avLst/>
          </a:prstGeom>
          <a:solidFill>
            <a:srgbClr val="00B050"/>
          </a:solidFill>
        </p:spPr>
        <p:txBody>
          <a:bodyPr wrap="square">
            <a:spAutoFit/>
          </a:bodyPr>
          <a:lstStyle/>
          <a:p>
            <a:r>
              <a:rPr lang="en-US" altLang="zh-TW" sz="1400" b="1" dirty="0">
                <a:solidFill>
                  <a:schemeClr val="bg1"/>
                </a:solidFill>
              </a:rPr>
              <a:t>    35,000’</a:t>
            </a:r>
            <a:r>
              <a:rPr lang="zh-TW" altLang="en-US" sz="1400" b="1" dirty="0">
                <a:solidFill>
                  <a:schemeClr val="bg1"/>
                </a:solidFill>
              </a:rPr>
              <a:t> </a:t>
            </a:r>
            <a:r>
              <a:rPr lang="en-US" altLang="zh-TW" sz="1400" b="1" dirty="0">
                <a:solidFill>
                  <a:schemeClr val="bg1"/>
                </a:solidFill>
              </a:rPr>
              <a:t>x  ( -2° C ) =  -70° C + 15° C   →→ </a:t>
            </a:r>
            <a:r>
              <a:rPr lang="en-US" altLang="zh-TW" sz="1400" b="1" dirty="0"/>
              <a:t>    </a:t>
            </a:r>
            <a:r>
              <a:rPr lang="en-US" altLang="zh-TW" sz="1400" b="1" dirty="0">
                <a:solidFill>
                  <a:srgbClr val="FF0000"/>
                </a:solidFill>
              </a:rPr>
              <a:t>( SPD/→ ° C )     </a:t>
            </a:r>
            <a:r>
              <a:rPr lang="en-US" altLang="zh-TW" sz="1400" b="1" dirty="0">
                <a:solidFill>
                  <a:schemeClr val="bg1"/>
                </a:solidFill>
              </a:rPr>
              <a:t>=    TAT ( - 38° C ) </a:t>
            </a:r>
            <a:r>
              <a:rPr lang="en-US" altLang="zh-TW" sz="1400" b="1" dirty="0">
                <a:solidFill>
                  <a:srgbClr val="7030A0"/>
                </a:solidFill>
              </a:rPr>
              <a:t>                                   </a:t>
            </a:r>
            <a:endParaRPr lang="zh-TW" altLang="en-US" sz="1400" dirty="0"/>
          </a:p>
        </p:txBody>
      </p:sp>
      <p:sp>
        <p:nvSpPr>
          <p:cNvPr id="9" name="矩形 8">
            <a:extLst>
              <a:ext uri="{FF2B5EF4-FFF2-40B4-BE49-F238E27FC236}">
                <a16:creationId xmlns:a16="http://schemas.microsoft.com/office/drawing/2014/main" id="{B99ED865-4BD6-4BDD-8E43-6719C46A5F9F}"/>
              </a:ext>
            </a:extLst>
          </p:cNvPr>
          <p:cNvSpPr/>
          <p:nvPr/>
        </p:nvSpPr>
        <p:spPr>
          <a:xfrm>
            <a:off x="4737118" y="5534007"/>
            <a:ext cx="2120728" cy="307777"/>
          </a:xfrm>
          <a:prstGeom prst="rect">
            <a:avLst/>
          </a:prstGeom>
        </p:spPr>
        <p:txBody>
          <a:bodyPr wrap="square">
            <a:spAutoFit/>
          </a:bodyPr>
          <a:lstStyle/>
          <a:p>
            <a:r>
              <a:rPr lang="en-US" altLang="zh-TW" sz="1400" b="1" dirty="0"/>
              <a:t>=  -55°C </a:t>
            </a:r>
            <a:r>
              <a:rPr lang="en-US" altLang="zh-TW" sz="1400" b="1" dirty="0">
                <a:solidFill>
                  <a:srgbClr val="FF0000"/>
                </a:solidFill>
              </a:rPr>
              <a:t>↔</a:t>
            </a:r>
            <a:r>
              <a:rPr lang="en-US" altLang="zh-TW" sz="1400" b="1" dirty="0"/>
              <a:t> -38°C  = </a:t>
            </a:r>
            <a:r>
              <a:rPr lang="en-US" altLang="zh-TW" sz="1400" b="1" dirty="0">
                <a:solidFill>
                  <a:srgbClr val="FF0000"/>
                </a:solidFill>
              </a:rPr>
              <a:t>- 17°C    </a:t>
            </a:r>
            <a:endParaRPr lang="zh-TW" altLang="en-US" sz="1400" dirty="0">
              <a:solidFill>
                <a:srgbClr val="FF0000"/>
              </a:solidFill>
            </a:endParaRPr>
          </a:p>
        </p:txBody>
      </p:sp>
      <p:cxnSp>
        <p:nvCxnSpPr>
          <p:cNvPr id="11" name="直線單箭頭接點 10">
            <a:extLst>
              <a:ext uri="{FF2B5EF4-FFF2-40B4-BE49-F238E27FC236}">
                <a16:creationId xmlns:a16="http://schemas.microsoft.com/office/drawing/2014/main" id="{04C63B07-5B47-4DB0-B4E4-2B2EDA769388}"/>
              </a:ext>
            </a:extLst>
          </p:cNvPr>
          <p:cNvCxnSpPr>
            <a:cxnSpLocks/>
          </p:cNvCxnSpPr>
          <p:nvPr/>
        </p:nvCxnSpPr>
        <p:spPr>
          <a:xfrm>
            <a:off x="6857846" y="4293486"/>
            <a:ext cx="0" cy="2970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D6FDF8CF-7408-40DA-8F65-1B0242928615}"/>
              </a:ext>
            </a:extLst>
          </p:cNvPr>
          <p:cNvSpPr/>
          <p:nvPr/>
        </p:nvSpPr>
        <p:spPr>
          <a:xfrm>
            <a:off x="5379715" y="6054362"/>
            <a:ext cx="3283124" cy="523220"/>
          </a:xfrm>
          <a:prstGeom prst="rect">
            <a:avLst/>
          </a:prstGeom>
          <a:solidFill>
            <a:srgbClr val="00B050"/>
          </a:solidFill>
        </p:spPr>
        <p:txBody>
          <a:bodyPr wrap="square">
            <a:spAutoFit/>
          </a:bodyPr>
          <a:lstStyle/>
          <a:p>
            <a:r>
              <a:rPr lang="en-US" altLang="zh-TW" sz="1400" b="1" dirty="0">
                <a:solidFill>
                  <a:schemeClr val="bg1"/>
                </a:solidFill>
              </a:rPr>
              <a:t>  So, the fuel in the wings would not be</a:t>
            </a:r>
          </a:p>
          <a:p>
            <a:r>
              <a:rPr lang="en-US" altLang="zh-TW" sz="1400" b="1" dirty="0">
                <a:solidFill>
                  <a:schemeClr val="bg1"/>
                </a:solidFill>
              </a:rPr>
              <a:t>   below a </a:t>
            </a:r>
            <a:r>
              <a:rPr lang="en-US" altLang="zh-TW" sz="1400" b="1" kern="0" dirty="0">
                <a:solidFill>
                  <a:schemeClr val="bg1"/>
                </a:solidFill>
                <a:latin typeface="Calibri" panose="020F0502020204030204" pitchFamily="34" charset="0"/>
                <a:cs typeface="Calibri" panose="020F0502020204030204" pitchFamily="34" charset="0"/>
              </a:rPr>
              <a:t>freezing point of  </a:t>
            </a:r>
            <a:r>
              <a:rPr lang="en-US" altLang="zh-TW" sz="1400" b="1" u="sng" kern="0" dirty="0">
                <a:solidFill>
                  <a:schemeClr val="bg1"/>
                </a:solidFill>
                <a:latin typeface="Calibri" panose="020F0502020204030204" pitchFamily="34" charset="0"/>
                <a:cs typeface="Calibri" panose="020F0502020204030204" pitchFamily="34" charset="0"/>
              </a:rPr>
              <a:t>-- 47</a:t>
            </a:r>
            <a:r>
              <a:rPr lang="en-US" altLang="zh-TW" sz="1400" b="1" u="sng" dirty="0">
                <a:solidFill>
                  <a:schemeClr val="bg1"/>
                </a:solidFill>
              </a:rPr>
              <a:t> ° C </a:t>
            </a:r>
            <a:r>
              <a:rPr lang="en-US" altLang="zh-TW" sz="1400" b="1" u="sng" kern="0" dirty="0">
                <a:solidFill>
                  <a:schemeClr val="bg1"/>
                </a:solidFill>
                <a:latin typeface="Calibri" panose="020F0502020204030204" pitchFamily="34" charset="0"/>
                <a:cs typeface="Calibri" panose="020F0502020204030204" pitchFamily="34" charset="0"/>
              </a:rPr>
              <a:t>.</a:t>
            </a:r>
            <a:endParaRPr lang="zh-TW" altLang="en-US" sz="1400" dirty="0">
              <a:solidFill>
                <a:schemeClr val="bg1"/>
              </a:solidFill>
            </a:endParaRPr>
          </a:p>
        </p:txBody>
      </p:sp>
      <p:sp>
        <p:nvSpPr>
          <p:cNvPr id="30" name="矩形 29">
            <a:extLst>
              <a:ext uri="{FF2B5EF4-FFF2-40B4-BE49-F238E27FC236}">
                <a16:creationId xmlns:a16="http://schemas.microsoft.com/office/drawing/2014/main" id="{303AC2EC-35E3-46BE-930A-C060B4F589B8}"/>
              </a:ext>
            </a:extLst>
          </p:cNvPr>
          <p:cNvSpPr/>
          <p:nvPr/>
        </p:nvSpPr>
        <p:spPr>
          <a:xfrm>
            <a:off x="492328" y="6100327"/>
            <a:ext cx="3554181" cy="492443"/>
          </a:xfrm>
          <a:prstGeom prst="rect">
            <a:avLst/>
          </a:prstGeom>
          <a:solidFill>
            <a:srgbClr val="00B050"/>
          </a:solidFill>
        </p:spPr>
        <p:txBody>
          <a:bodyPr wrap="square">
            <a:spAutoFit/>
          </a:bodyPr>
          <a:lstStyle/>
          <a:p>
            <a:r>
              <a:rPr lang="en-US" altLang="zh-TW" sz="1400" b="1" dirty="0">
                <a:solidFill>
                  <a:schemeClr val="bg1"/>
                </a:solidFill>
                <a:cs typeface="Arial" panose="020B0604020202020204" pitchFamily="34" charset="0"/>
              </a:rPr>
              <a:t>   </a:t>
            </a:r>
            <a:r>
              <a:rPr lang="en-US" altLang="zh-TW" sz="1200" b="1" dirty="0">
                <a:solidFill>
                  <a:schemeClr val="bg1"/>
                </a:solidFill>
                <a:cs typeface="Arial" panose="020B0604020202020204" pitchFamily="34" charset="0"/>
              </a:rPr>
              <a:t>To achieve a </a:t>
            </a:r>
            <a:r>
              <a:rPr lang="en-US" altLang="zh-TW" sz="1200" b="1" u="sng" dirty="0">
                <a:solidFill>
                  <a:schemeClr val="bg1"/>
                </a:solidFill>
                <a:cs typeface="Arial" panose="020B0604020202020204" pitchFamily="34" charset="0"/>
              </a:rPr>
              <a:t>TAT </a:t>
            </a:r>
            <a:r>
              <a:rPr lang="en-US" altLang="zh-TW" sz="1200" b="1" dirty="0">
                <a:solidFill>
                  <a:schemeClr val="bg1"/>
                </a:solidFill>
                <a:cs typeface="Arial" panose="020B0604020202020204" pitchFamily="34" charset="0"/>
              </a:rPr>
              <a:t>equal to or higher than the fuel</a:t>
            </a:r>
          </a:p>
          <a:p>
            <a:r>
              <a:rPr lang="en-US" altLang="zh-TW" sz="1200" b="1" dirty="0">
                <a:solidFill>
                  <a:schemeClr val="bg1"/>
                </a:solidFill>
                <a:cs typeface="Arial" panose="020B0604020202020204" pitchFamily="34" charset="0"/>
              </a:rPr>
              <a:t>   temperature limit :    </a:t>
            </a:r>
            <a:r>
              <a:rPr lang="zh-TW" altLang="en-US" sz="1200" b="1" dirty="0">
                <a:solidFill>
                  <a:schemeClr val="bg1"/>
                </a:solidFill>
                <a:cs typeface="Arial" panose="020B0604020202020204" pitchFamily="34" charset="0"/>
              </a:rPr>
              <a:t>  </a:t>
            </a:r>
            <a:r>
              <a:rPr lang="en-US" altLang="zh-TW" sz="1200" b="1" dirty="0">
                <a:solidFill>
                  <a:schemeClr val="bg1"/>
                </a:solidFill>
                <a:cs typeface="Arial" panose="020B0604020202020204" pitchFamily="34" charset="0"/>
              </a:rPr>
              <a:t>+3</a:t>
            </a:r>
            <a:r>
              <a:rPr lang="en-US" altLang="zh-TW" sz="1200" b="1" dirty="0">
                <a:solidFill>
                  <a:schemeClr val="bg1"/>
                </a:solidFill>
              </a:rPr>
              <a:t> ° C</a:t>
            </a:r>
            <a:r>
              <a:rPr lang="zh-TW" altLang="en-US" sz="1200" b="1" dirty="0">
                <a:solidFill>
                  <a:schemeClr val="bg1"/>
                </a:solidFill>
                <a:cs typeface="Arial" panose="020B0604020202020204" pitchFamily="34" charset="0"/>
              </a:rPr>
              <a:t> </a:t>
            </a:r>
            <a:r>
              <a:rPr lang="en-US" altLang="zh-TW" sz="1200" b="1" dirty="0">
                <a:solidFill>
                  <a:schemeClr val="bg1"/>
                </a:solidFill>
                <a:cs typeface="Arial" panose="020B0604020202020204" pitchFamily="34" charset="0"/>
              </a:rPr>
              <a:t>+ (-</a:t>
            </a:r>
            <a:r>
              <a:rPr lang="zh-TW" altLang="en-US" sz="1200" b="1" dirty="0">
                <a:solidFill>
                  <a:schemeClr val="bg1"/>
                </a:solidFill>
                <a:cs typeface="Arial" panose="020B0604020202020204" pitchFamily="34" charset="0"/>
              </a:rPr>
              <a:t>  </a:t>
            </a:r>
            <a:r>
              <a:rPr lang="en-US" altLang="zh-TW" sz="1200" b="1" u="sng" kern="0" dirty="0">
                <a:solidFill>
                  <a:schemeClr val="bg1"/>
                </a:solidFill>
                <a:cs typeface="Calibri" panose="020F0502020204030204" pitchFamily="34" charset="0"/>
              </a:rPr>
              <a:t>47</a:t>
            </a:r>
            <a:r>
              <a:rPr lang="en-US" altLang="zh-TW" sz="1200" b="1" dirty="0">
                <a:solidFill>
                  <a:schemeClr val="bg1"/>
                </a:solidFill>
              </a:rPr>
              <a:t> ° C)   </a:t>
            </a:r>
            <a:r>
              <a:rPr lang="en-US" altLang="zh-TW" sz="1200" b="1" u="sng" kern="0" dirty="0">
                <a:solidFill>
                  <a:schemeClr val="bg1"/>
                </a:solidFill>
                <a:cs typeface="Calibri" panose="020F0502020204030204" pitchFamily="34" charset="0"/>
              </a:rPr>
              <a:t>=</a:t>
            </a:r>
            <a:r>
              <a:rPr lang="zh-TW" altLang="en-US" sz="1200" b="1" u="sng" kern="0" dirty="0">
                <a:solidFill>
                  <a:schemeClr val="bg1"/>
                </a:solidFill>
                <a:cs typeface="Calibri" panose="020F0502020204030204" pitchFamily="34" charset="0"/>
              </a:rPr>
              <a:t> </a:t>
            </a:r>
            <a:r>
              <a:rPr lang="en-US" altLang="zh-TW" sz="1200" b="1" u="sng" kern="0" dirty="0">
                <a:solidFill>
                  <a:schemeClr val="bg1"/>
                </a:solidFill>
                <a:cs typeface="Calibri" panose="020F0502020204030204" pitchFamily="34" charset="0"/>
              </a:rPr>
              <a:t>- 43</a:t>
            </a:r>
            <a:r>
              <a:rPr lang="en-US" altLang="zh-TW" sz="1200" b="1" dirty="0">
                <a:solidFill>
                  <a:schemeClr val="bg1"/>
                </a:solidFill>
              </a:rPr>
              <a:t> ° C</a:t>
            </a:r>
            <a:endParaRPr lang="en-US" altLang="zh-TW" sz="1200" b="1" dirty="0">
              <a:solidFill>
                <a:srgbClr val="FF0000"/>
              </a:solidFill>
              <a:cs typeface="Arial" panose="020B0604020202020204" pitchFamily="34" charset="0"/>
            </a:endParaRPr>
          </a:p>
        </p:txBody>
      </p:sp>
      <p:pic>
        <p:nvPicPr>
          <p:cNvPr id="16" name="圖片 15">
            <a:extLst>
              <a:ext uri="{FF2B5EF4-FFF2-40B4-BE49-F238E27FC236}">
                <a16:creationId xmlns:a16="http://schemas.microsoft.com/office/drawing/2014/main" id="{B12391A8-F938-4C7C-B6D5-FC8E7225E2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5431" y="2050213"/>
            <a:ext cx="2602520" cy="1093409"/>
          </a:xfrm>
          <a:prstGeom prst="rect">
            <a:avLst/>
          </a:prstGeom>
          <a:ln w="12700">
            <a:solidFill>
              <a:srgbClr val="7030A0"/>
            </a:solidFill>
          </a:ln>
        </p:spPr>
      </p:pic>
      <p:pic>
        <p:nvPicPr>
          <p:cNvPr id="18" name="圖片 17">
            <a:extLst>
              <a:ext uri="{FF2B5EF4-FFF2-40B4-BE49-F238E27FC236}">
                <a16:creationId xmlns:a16="http://schemas.microsoft.com/office/drawing/2014/main" id="{E60852CC-79F4-4931-9359-A1DBD33C88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5425" y="658934"/>
            <a:ext cx="2411594" cy="1138769"/>
          </a:xfrm>
          <a:prstGeom prst="rect">
            <a:avLst/>
          </a:prstGeom>
          <a:ln w="9525">
            <a:solidFill>
              <a:schemeClr val="tx1"/>
            </a:solidFill>
          </a:ln>
        </p:spPr>
      </p:pic>
      <p:sp>
        <p:nvSpPr>
          <p:cNvPr id="14" name="箭號: 向右 13">
            <a:extLst>
              <a:ext uri="{FF2B5EF4-FFF2-40B4-BE49-F238E27FC236}">
                <a16:creationId xmlns:a16="http://schemas.microsoft.com/office/drawing/2014/main" id="{1055B549-DA23-401F-A66E-557505CF8A9A}"/>
              </a:ext>
            </a:extLst>
          </p:cNvPr>
          <p:cNvSpPr/>
          <p:nvPr/>
        </p:nvSpPr>
        <p:spPr>
          <a:xfrm>
            <a:off x="4430144" y="6181118"/>
            <a:ext cx="607221" cy="300083"/>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39">
            <a:extLst>
              <a:ext uri="{FF2B5EF4-FFF2-40B4-BE49-F238E27FC236}">
                <a16:creationId xmlns:a16="http://schemas.microsoft.com/office/drawing/2014/main" id="{38BEA409-F361-4FB3-AF14-E173DF47835C}"/>
              </a:ext>
            </a:extLst>
          </p:cNvPr>
          <p:cNvSpPr/>
          <p:nvPr/>
        </p:nvSpPr>
        <p:spPr>
          <a:xfrm>
            <a:off x="4816904" y="3503370"/>
            <a:ext cx="885179" cy="253916"/>
          </a:xfrm>
          <a:prstGeom prst="rect">
            <a:avLst/>
          </a:prstGeom>
          <a:solidFill>
            <a:srgbClr val="00B050"/>
          </a:solidFill>
        </p:spPr>
        <p:txBody>
          <a:bodyPr wrap="none">
            <a:spAutoFit/>
          </a:bodyPr>
          <a:lstStyle/>
          <a:p>
            <a:r>
              <a:rPr lang="en-US" altLang="zh-TW" sz="1050" b="1" dirty="0">
                <a:solidFill>
                  <a:srgbClr val="7030A0"/>
                </a:solidFill>
              </a:rPr>
              <a:t> </a:t>
            </a:r>
            <a:r>
              <a:rPr lang="en-US" altLang="zh-TW" sz="1050" b="1" dirty="0">
                <a:solidFill>
                  <a:schemeClr val="bg1"/>
                </a:solidFill>
              </a:rPr>
              <a:t>-55 ° C (SAT)</a:t>
            </a:r>
            <a:endParaRPr lang="zh-TW" altLang="en-US" sz="1050" dirty="0">
              <a:solidFill>
                <a:schemeClr val="bg1"/>
              </a:solidFill>
            </a:endParaRPr>
          </a:p>
        </p:txBody>
      </p:sp>
      <p:sp>
        <p:nvSpPr>
          <p:cNvPr id="20" name="矩形 19">
            <a:extLst>
              <a:ext uri="{FF2B5EF4-FFF2-40B4-BE49-F238E27FC236}">
                <a16:creationId xmlns:a16="http://schemas.microsoft.com/office/drawing/2014/main" id="{7EE0D982-1108-4A15-8C7B-24C3C37C71D9}"/>
              </a:ext>
            </a:extLst>
          </p:cNvPr>
          <p:cNvSpPr/>
          <p:nvPr/>
        </p:nvSpPr>
        <p:spPr>
          <a:xfrm>
            <a:off x="4409614" y="3797594"/>
            <a:ext cx="1691489" cy="425388"/>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矩形 42">
            <a:extLst>
              <a:ext uri="{FF2B5EF4-FFF2-40B4-BE49-F238E27FC236}">
                <a16:creationId xmlns:a16="http://schemas.microsoft.com/office/drawing/2014/main" id="{5F72E181-E17D-44D9-A101-1C41CC2CD161}"/>
              </a:ext>
            </a:extLst>
          </p:cNvPr>
          <p:cNvSpPr/>
          <p:nvPr/>
        </p:nvSpPr>
        <p:spPr>
          <a:xfrm>
            <a:off x="7690642" y="3787397"/>
            <a:ext cx="1312574" cy="425388"/>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投影片編號版面配置區 22">
            <a:extLst>
              <a:ext uri="{FF2B5EF4-FFF2-40B4-BE49-F238E27FC236}">
                <a16:creationId xmlns:a16="http://schemas.microsoft.com/office/drawing/2014/main" id="{77D6E11E-06CB-4A9A-8632-2B1B8328782E}"/>
              </a:ext>
            </a:extLst>
          </p:cNvPr>
          <p:cNvSpPr>
            <a:spLocks noGrp="1"/>
          </p:cNvSpPr>
          <p:nvPr>
            <p:ph type="sldNum" sz="quarter" idx="12"/>
          </p:nvPr>
        </p:nvSpPr>
        <p:spPr>
          <a:xfrm>
            <a:off x="8662838" y="6473795"/>
            <a:ext cx="410923" cy="365125"/>
          </a:xfrm>
        </p:spPr>
        <p:txBody>
          <a:bodyPr/>
          <a:lstStyle/>
          <a:p>
            <a:pPr>
              <a:defRPr/>
            </a:pPr>
            <a:fld id="{C6735949-D909-4DA0-9331-3289988C2E74}" type="slidenum">
              <a:rPr lang="en-US" altLang="zh-TW" smtClean="0"/>
              <a:pPr>
                <a:defRPr/>
              </a:pPr>
              <a:t>16</a:t>
            </a:fld>
            <a:endParaRPr lang="en-US" altLang="zh-TW" dirty="0"/>
          </a:p>
        </p:txBody>
      </p:sp>
      <p:sp>
        <p:nvSpPr>
          <p:cNvPr id="28" name="矩形 27">
            <a:extLst>
              <a:ext uri="{FF2B5EF4-FFF2-40B4-BE49-F238E27FC236}">
                <a16:creationId xmlns:a16="http://schemas.microsoft.com/office/drawing/2014/main" id="{5F1EA004-E2DA-4DE0-A248-0F0D2D6A072A}"/>
              </a:ext>
            </a:extLst>
          </p:cNvPr>
          <p:cNvSpPr/>
          <p:nvPr/>
        </p:nvSpPr>
        <p:spPr>
          <a:xfrm>
            <a:off x="331381" y="3508498"/>
            <a:ext cx="1502490" cy="646331"/>
          </a:xfrm>
          <a:prstGeom prst="rect">
            <a:avLst/>
          </a:prstGeom>
          <a:solidFill>
            <a:srgbClr val="00B050"/>
          </a:solidFill>
        </p:spPr>
        <p:txBody>
          <a:bodyPr wrap="square">
            <a:spAutoFit/>
          </a:bodyPr>
          <a:lstStyle/>
          <a:p>
            <a:r>
              <a:rPr lang="en-US" altLang="zh-TW" sz="1200" b="1" dirty="0">
                <a:solidFill>
                  <a:schemeClr val="bg1"/>
                </a:solidFill>
              </a:rPr>
              <a:t>Minimum Inflight Tank Fuel Temp Jet A - 40ºC, Jet A1 - 43ºC </a:t>
            </a:r>
            <a:endParaRPr lang="zh-TW" altLang="en-US" sz="1200" b="1" dirty="0">
              <a:solidFill>
                <a:schemeClr val="bg1"/>
              </a:solidFill>
            </a:endParaRPr>
          </a:p>
        </p:txBody>
      </p:sp>
      <p:pic>
        <p:nvPicPr>
          <p:cNvPr id="45" name="圖片 44">
            <a:extLst>
              <a:ext uri="{FF2B5EF4-FFF2-40B4-BE49-F238E27FC236}">
                <a16:creationId xmlns:a16="http://schemas.microsoft.com/office/drawing/2014/main" id="{2A700F28-6640-4EE6-981D-2146C9AADB99}"/>
              </a:ext>
            </a:extLst>
          </p:cNvPr>
          <p:cNvPicPr>
            <a:picLocks noChangeAspect="1"/>
          </p:cNvPicPr>
          <p:nvPr/>
        </p:nvPicPr>
        <p:blipFill rotWithShape="1">
          <a:blip r:embed="rId8">
            <a:extLst>
              <a:ext uri="{28A0092B-C50C-407E-A947-70E740481C1C}">
                <a14:useLocalDpi xmlns:a14="http://schemas.microsoft.com/office/drawing/2010/main" val="0"/>
              </a:ext>
            </a:extLst>
          </a:blip>
          <a:srcRect r="43808" b="53334"/>
          <a:stretch/>
        </p:blipFill>
        <p:spPr>
          <a:xfrm>
            <a:off x="7357948" y="4978051"/>
            <a:ext cx="1583575" cy="1007599"/>
          </a:xfrm>
          <a:prstGeom prst="rect">
            <a:avLst/>
          </a:prstGeom>
        </p:spPr>
      </p:pic>
      <p:pic>
        <p:nvPicPr>
          <p:cNvPr id="46" name="圖片 45">
            <a:extLst>
              <a:ext uri="{FF2B5EF4-FFF2-40B4-BE49-F238E27FC236}">
                <a16:creationId xmlns:a16="http://schemas.microsoft.com/office/drawing/2014/main" id="{E13AF57C-79D1-4FDE-AA55-16882F12507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25115" y="1790314"/>
            <a:ext cx="1720539" cy="1071337"/>
          </a:xfrm>
          <a:prstGeom prst="rect">
            <a:avLst/>
          </a:prstGeom>
        </p:spPr>
      </p:pic>
      <p:sp>
        <p:nvSpPr>
          <p:cNvPr id="47" name="文字方塊 46">
            <a:extLst>
              <a:ext uri="{FF2B5EF4-FFF2-40B4-BE49-F238E27FC236}">
                <a16:creationId xmlns:a16="http://schemas.microsoft.com/office/drawing/2014/main" id="{72C7ACAD-8221-4A58-9342-BF43DC60C53C}"/>
              </a:ext>
            </a:extLst>
          </p:cNvPr>
          <p:cNvSpPr txBox="1"/>
          <p:nvPr/>
        </p:nvSpPr>
        <p:spPr>
          <a:xfrm>
            <a:off x="7378742" y="2410926"/>
            <a:ext cx="566321" cy="276999"/>
          </a:xfrm>
          <a:prstGeom prst="rect">
            <a:avLst/>
          </a:prstGeom>
          <a:noFill/>
        </p:spPr>
        <p:txBody>
          <a:bodyPr wrap="square">
            <a:spAutoFit/>
          </a:bodyPr>
          <a:lstStyle/>
          <a:p>
            <a:r>
              <a:rPr lang="en-US" altLang="zh-TW" sz="1200" b="1" dirty="0">
                <a:solidFill>
                  <a:schemeClr val="bg1"/>
                </a:solidFill>
                <a:cs typeface="Arial" panose="020B0604020202020204" pitchFamily="34" charset="0"/>
              </a:rPr>
              <a:t>Fuel</a:t>
            </a:r>
            <a:endParaRPr lang="zh-TW" altLang="en-US" sz="1200" dirty="0"/>
          </a:p>
        </p:txBody>
      </p:sp>
      <p:cxnSp>
        <p:nvCxnSpPr>
          <p:cNvPr id="48" name="直線單箭頭接點 47">
            <a:extLst>
              <a:ext uri="{FF2B5EF4-FFF2-40B4-BE49-F238E27FC236}">
                <a16:creationId xmlns:a16="http://schemas.microsoft.com/office/drawing/2014/main" id="{EBBF1453-EEA2-4234-8820-F9E61E4A1F33}"/>
              </a:ext>
            </a:extLst>
          </p:cNvPr>
          <p:cNvCxnSpPr/>
          <p:nvPr/>
        </p:nvCxnSpPr>
        <p:spPr>
          <a:xfrm>
            <a:off x="8030070" y="1480169"/>
            <a:ext cx="0" cy="3101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接點: 肘形 51">
            <a:extLst>
              <a:ext uri="{FF2B5EF4-FFF2-40B4-BE49-F238E27FC236}">
                <a16:creationId xmlns:a16="http://schemas.microsoft.com/office/drawing/2014/main" id="{E51F15C7-66D0-431C-B4DA-533CF6F5BC40}"/>
              </a:ext>
            </a:extLst>
          </p:cNvPr>
          <p:cNvCxnSpPr>
            <a:cxnSpLocks/>
          </p:cNvCxnSpPr>
          <p:nvPr/>
        </p:nvCxnSpPr>
        <p:spPr>
          <a:xfrm rot="5400000" flipH="1" flipV="1">
            <a:off x="6731020" y="3270449"/>
            <a:ext cx="523663" cy="270011"/>
          </a:xfrm>
          <a:prstGeom prst="bentConnector3">
            <a:avLst>
              <a:gd name="adj1" fmla="val 97326"/>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接點: 肘形 69">
            <a:extLst>
              <a:ext uri="{FF2B5EF4-FFF2-40B4-BE49-F238E27FC236}">
                <a16:creationId xmlns:a16="http://schemas.microsoft.com/office/drawing/2014/main" id="{EE299031-62D8-403C-9CD1-860488B86855}"/>
              </a:ext>
            </a:extLst>
          </p:cNvPr>
          <p:cNvCxnSpPr>
            <a:cxnSpLocks/>
          </p:cNvCxnSpPr>
          <p:nvPr/>
        </p:nvCxnSpPr>
        <p:spPr>
          <a:xfrm flipV="1">
            <a:off x="4046509" y="5205104"/>
            <a:ext cx="2826924" cy="225971"/>
          </a:xfrm>
          <a:prstGeom prst="bentConnector3">
            <a:avLst>
              <a:gd name="adj1" fmla="val -182"/>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19" name="文字方塊 118">
            <a:extLst>
              <a:ext uri="{FF2B5EF4-FFF2-40B4-BE49-F238E27FC236}">
                <a16:creationId xmlns:a16="http://schemas.microsoft.com/office/drawing/2014/main" id="{CFC31A3C-985A-422A-933D-F594ADFADAED}"/>
              </a:ext>
            </a:extLst>
          </p:cNvPr>
          <p:cNvSpPr txBox="1"/>
          <p:nvPr/>
        </p:nvSpPr>
        <p:spPr>
          <a:xfrm>
            <a:off x="3119948" y="5516437"/>
            <a:ext cx="1584818" cy="307777"/>
          </a:xfrm>
          <a:prstGeom prst="rect">
            <a:avLst/>
          </a:prstGeom>
          <a:solidFill>
            <a:srgbClr val="FF0000"/>
          </a:solidFill>
        </p:spPr>
        <p:txBody>
          <a:bodyPr wrap="square">
            <a:spAutoFit/>
          </a:bodyPr>
          <a:lstStyle/>
          <a:p>
            <a:r>
              <a:rPr lang="en-US" altLang="zh-TW" sz="1400" b="1" dirty="0">
                <a:solidFill>
                  <a:schemeClr val="bg1"/>
                </a:solidFill>
              </a:rPr>
              <a:t>( xxx  SPD/→ xx° C ) </a:t>
            </a:r>
            <a:endParaRPr lang="zh-TW" altLang="en-US" sz="1400" dirty="0">
              <a:solidFill>
                <a:schemeClr val="bg1"/>
              </a:solidFill>
            </a:endParaRPr>
          </a:p>
        </p:txBody>
      </p:sp>
      <p:sp>
        <p:nvSpPr>
          <p:cNvPr id="120" name="矩形 119">
            <a:extLst>
              <a:ext uri="{FF2B5EF4-FFF2-40B4-BE49-F238E27FC236}">
                <a16:creationId xmlns:a16="http://schemas.microsoft.com/office/drawing/2014/main" id="{307AA80B-BDAC-4358-9D9A-B78970307F3B}"/>
              </a:ext>
            </a:extLst>
          </p:cNvPr>
          <p:cNvSpPr/>
          <p:nvPr/>
        </p:nvSpPr>
        <p:spPr>
          <a:xfrm>
            <a:off x="7513936" y="5048545"/>
            <a:ext cx="451043" cy="130953"/>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122" name="文字方塊 121">
            <a:extLst>
              <a:ext uri="{FF2B5EF4-FFF2-40B4-BE49-F238E27FC236}">
                <a16:creationId xmlns:a16="http://schemas.microsoft.com/office/drawing/2014/main" id="{3B026792-5028-4856-B82F-21E0FB394DBE}"/>
              </a:ext>
            </a:extLst>
          </p:cNvPr>
          <p:cNvSpPr txBox="1"/>
          <p:nvPr/>
        </p:nvSpPr>
        <p:spPr>
          <a:xfrm>
            <a:off x="7405991" y="5009323"/>
            <a:ext cx="666931" cy="215444"/>
          </a:xfrm>
          <a:prstGeom prst="rect">
            <a:avLst/>
          </a:prstGeom>
          <a:noFill/>
        </p:spPr>
        <p:txBody>
          <a:bodyPr wrap="square">
            <a:spAutoFit/>
          </a:bodyPr>
          <a:lstStyle/>
          <a:p>
            <a:r>
              <a:rPr lang="en-US" altLang="zh-TW" sz="800" b="1" dirty="0">
                <a:solidFill>
                  <a:schemeClr val="bg1"/>
                </a:solidFill>
              </a:rPr>
              <a:t>TAT  - 38° C </a:t>
            </a:r>
            <a:endParaRPr lang="zh-TW" altLang="en-US" sz="800" dirty="0"/>
          </a:p>
        </p:txBody>
      </p:sp>
      <p:cxnSp>
        <p:nvCxnSpPr>
          <p:cNvPr id="127" name="直線單箭頭接點 126">
            <a:extLst>
              <a:ext uri="{FF2B5EF4-FFF2-40B4-BE49-F238E27FC236}">
                <a16:creationId xmlns:a16="http://schemas.microsoft.com/office/drawing/2014/main" id="{7282CABB-5D75-48A6-9115-82B9B2396C0F}"/>
              </a:ext>
            </a:extLst>
          </p:cNvPr>
          <p:cNvCxnSpPr>
            <a:cxnSpLocks/>
          </p:cNvCxnSpPr>
          <p:nvPr/>
        </p:nvCxnSpPr>
        <p:spPr>
          <a:xfrm flipV="1">
            <a:off x="2518735" y="4590503"/>
            <a:ext cx="407676" cy="27908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單箭頭接點 52">
            <a:extLst>
              <a:ext uri="{FF2B5EF4-FFF2-40B4-BE49-F238E27FC236}">
                <a16:creationId xmlns:a16="http://schemas.microsoft.com/office/drawing/2014/main" id="{3BA85235-B8B0-442F-93A3-9142A0C78D21}"/>
              </a:ext>
            </a:extLst>
          </p:cNvPr>
          <p:cNvCxnSpPr>
            <a:cxnSpLocks/>
          </p:cNvCxnSpPr>
          <p:nvPr/>
        </p:nvCxnSpPr>
        <p:spPr>
          <a:xfrm flipV="1">
            <a:off x="4318794" y="3235456"/>
            <a:ext cx="498110" cy="3269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線單箭頭接點 93">
            <a:extLst>
              <a:ext uri="{FF2B5EF4-FFF2-40B4-BE49-F238E27FC236}">
                <a16:creationId xmlns:a16="http://schemas.microsoft.com/office/drawing/2014/main" id="{153A6AD3-611A-4136-B238-4E605427B914}"/>
              </a:ext>
            </a:extLst>
          </p:cNvPr>
          <p:cNvCxnSpPr>
            <a:cxnSpLocks/>
          </p:cNvCxnSpPr>
          <p:nvPr/>
        </p:nvCxnSpPr>
        <p:spPr>
          <a:xfrm>
            <a:off x="6857846" y="4908086"/>
            <a:ext cx="0" cy="2970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直線單箭頭接點 103">
            <a:extLst>
              <a:ext uri="{FF2B5EF4-FFF2-40B4-BE49-F238E27FC236}">
                <a16:creationId xmlns:a16="http://schemas.microsoft.com/office/drawing/2014/main" id="{30BF82EB-175B-46A6-8FB5-285FF011A923}"/>
              </a:ext>
            </a:extLst>
          </p:cNvPr>
          <p:cNvCxnSpPr>
            <a:cxnSpLocks/>
          </p:cNvCxnSpPr>
          <p:nvPr/>
        </p:nvCxnSpPr>
        <p:spPr>
          <a:xfrm flipH="1" flipV="1">
            <a:off x="664512" y="1899463"/>
            <a:ext cx="318241" cy="3718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直線單箭頭接點 104">
            <a:extLst>
              <a:ext uri="{FF2B5EF4-FFF2-40B4-BE49-F238E27FC236}">
                <a16:creationId xmlns:a16="http://schemas.microsoft.com/office/drawing/2014/main" id="{EDBDC432-1731-462A-BC6A-996BBA5145BB}"/>
              </a:ext>
            </a:extLst>
          </p:cNvPr>
          <p:cNvCxnSpPr>
            <a:cxnSpLocks/>
          </p:cNvCxnSpPr>
          <p:nvPr/>
        </p:nvCxnSpPr>
        <p:spPr>
          <a:xfrm flipH="1" flipV="1">
            <a:off x="1695615" y="3156950"/>
            <a:ext cx="311619" cy="3441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矩形 11">
            <a:extLst>
              <a:ext uri="{FF2B5EF4-FFF2-40B4-BE49-F238E27FC236}">
                <a16:creationId xmlns:a16="http://schemas.microsoft.com/office/drawing/2014/main" id="{CC491A81-7161-412E-9529-DEBEE3C9C561}"/>
              </a:ext>
            </a:extLst>
          </p:cNvPr>
          <p:cNvSpPr/>
          <p:nvPr/>
        </p:nvSpPr>
        <p:spPr>
          <a:xfrm>
            <a:off x="366039" y="160907"/>
            <a:ext cx="6576645" cy="369332"/>
          </a:xfrm>
          <a:prstGeom prst="rect">
            <a:avLst/>
          </a:prstGeom>
          <a:solidFill>
            <a:srgbClr val="7030A0"/>
          </a:solidFill>
        </p:spPr>
        <p:txBody>
          <a:bodyPr wrap="square">
            <a:spAutoFit/>
          </a:bodyPr>
          <a:lstStyle/>
          <a:p>
            <a:r>
              <a:rPr lang="en-US" altLang="zh-TW" b="1" kern="0" dirty="0">
                <a:solidFill>
                  <a:schemeClr val="bg1"/>
                </a:solidFill>
              </a:rPr>
              <a:t>  </a:t>
            </a:r>
            <a:r>
              <a:rPr lang="en-US" altLang="zh-TW" sz="1400" b="1" kern="0" dirty="0">
                <a:solidFill>
                  <a:schemeClr val="bg1"/>
                </a:solidFill>
              </a:rPr>
              <a:t>In the air, how to protect the fuel temperature not drop below the freezing point ??? </a:t>
            </a:r>
            <a:endParaRPr lang="zh-TW" altLang="en-US" sz="1400" dirty="0">
              <a:solidFill>
                <a:schemeClr val="bg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090233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3B5CA132-1973-4D86-AED8-BBB9A0B45E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8" y="3573516"/>
            <a:ext cx="4255470" cy="2569477"/>
          </a:xfrm>
          <a:prstGeom prst="rect">
            <a:avLst/>
          </a:prstGeom>
          <a:ln>
            <a:solidFill>
              <a:srgbClr val="7030A0"/>
            </a:solidFill>
          </a:ln>
        </p:spPr>
      </p:pic>
      <p:pic>
        <p:nvPicPr>
          <p:cNvPr id="10" name="圖片 9">
            <a:extLst>
              <a:ext uri="{FF2B5EF4-FFF2-40B4-BE49-F238E27FC236}">
                <a16:creationId xmlns:a16="http://schemas.microsoft.com/office/drawing/2014/main" id="{E25C9898-D4EE-4B2E-B467-864F12404FC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6375" b="5268"/>
          <a:stretch/>
        </p:blipFill>
        <p:spPr>
          <a:xfrm>
            <a:off x="3898808" y="582215"/>
            <a:ext cx="2267744" cy="2052250"/>
          </a:xfrm>
          <a:prstGeom prst="rect">
            <a:avLst/>
          </a:prstGeom>
        </p:spPr>
      </p:pic>
      <p:sp>
        <p:nvSpPr>
          <p:cNvPr id="37" name="橢圓 36">
            <a:extLst>
              <a:ext uri="{FF2B5EF4-FFF2-40B4-BE49-F238E27FC236}">
                <a16:creationId xmlns:a16="http://schemas.microsoft.com/office/drawing/2014/main" id="{6F4FD1E3-A94E-442E-9952-E2DAA7CDECC6}"/>
              </a:ext>
            </a:extLst>
          </p:cNvPr>
          <p:cNvSpPr/>
          <p:nvPr/>
        </p:nvSpPr>
        <p:spPr>
          <a:xfrm rot="5400000">
            <a:off x="6392392" y="3129303"/>
            <a:ext cx="288031" cy="108012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矩形 45">
            <a:extLst>
              <a:ext uri="{FF2B5EF4-FFF2-40B4-BE49-F238E27FC236}">
                <a16:creationId xmlns:a16="http://schemas.microsoft.com/office/drawing/2014/main" id="{753B420A-1656-4A55-B167-6B75442CD1EE}"/>
              </a:ext>
            </a:extLst>
          </p:cNvPr>
          <p:cNvSpPr/>
          <p:nvPr/>
        </p:nvSpPr>
        <p:spPr>
          <a:xfrm>
            <a:off x="5719071" y="2322141"/>
            <a:ext cx="1308670" cy="830997"/>
          </a:xfrm>
          <a:prstGeom prst="rect">
            <a:avLst/>
          </a:prstGeom>
          <a:solidFill>
            <a:srgbClr val="00B050"/>
          </a:solidFill>
        </p:spPr>
        <p:txBody>
          <a:bodyPr wrap="square">
            <a:spAutoFit/>
          </a:bodyPr>
          <a:lstStyle/>
          <a:p>
            <a:r>
              <a:rPr lang="en-US" altLang="zh-TW" sz="1050" b="1" kern="0" dirty="0">
                <a:solidFill>
                  <a:schemeClr val="bg1"/>
                </a:solidFill>
                <a:latin typeface="Calibri" panose="020F0502020204030204" pitchFamily="34" charset="0"/>
                <a:cs typeface="Calibri" panose="020F0502020204030204" pitchFamily="34" charset="0"/>
              </a:rPr>
              <a:t>  </a:t>
            </a:r>
            <a:r>
              <a:rPr lang="en-US" altLang="zh-TW" sz="1200" b="1" kern="0" dirty="0">
                <a:solidFill>
                  <a:schemeClr val="bg1"/>
                </a:solidFill>
                <a:latin typeface="Calibri" panose="020F0502020204030204" pitchFamily="34" charset="0"/>
                <a:cs typeface="Calibri" panose="020F0502020204030204" pitchFamily="34" charset="0"/>
              </a:rPr>
              <a:t>Flying through </a:t>
            </a:r>
          </a:p>
          <a:p>
            <a:r>
              <a:rPr lang="en-US" altLang="zh-TW" sz="1200" b="1" kern="0" dirty="0">
                <a:solidFill>
                  <a:schemeClr val="bg1"/>
                </a:solidFill>
                <a:latin typeface="Calibri" panose="020F0502020204030204" pitchFamily="34" charset="0"/>
                <a:cs typeface="Calibri" panose="020F0502020204030204" pitchFamily="34" charset="0"/>
              </a:rPr>
              <a:t>   cold air mass</a:t>
            </a:r>
          </a:p>
          <a:p>
            <a:r>
              <a:rPr lang="en-US" altLang="zh-TW" sz="1200" b="1" kern="0" dirty="0">
                <a:solidFill>
                  <a:schemeClr val="bg1"/>
                </a:solidFill>
                <a:latin typeface="Calibri" panose="020F0502020204030204" pitchFamily="34" charset="0"/>
                <a:cs typeface="Calibri" panose="020F0502020204030204" pitchFamily="34" charset="0"/>
              </a:rPr>
              <a:t>  at hundreds of </a:t>
            </a:r>
          </a:p>
          <a:p>
            <a:r>
              <a:rPr lang="en-US" altLang="zh-TW" sz="1200" b="1" kern="0" dirty="0">
                <a:solidFill>
                  <a:schemeClr val="bg1"/>
                </a:solidFill>
                <a:latin typeface="Calibri" panose="020F0502020204030204" pitchFamily="34" charset="0"/>
                <a:cs typeface="Calibri" panose="020F0502020204030204" pitchFamily="34" charset="0"/>
              </a:rPr>
              <a:t>  miles per hour</a:t>
            </a:r>
            <a:endParaRPr lang="zh-TW" altLang="zh-TW" sz="1200" kern="100" dirty="0">
              <a:solidFill>
                <a:schemeClr val="bg1"/>
              </a:solidFill>
              <a:latin typeface="Calibri" panose="020F0502020204030204" pitchFamily="34" charset="0"/>
              <a:cs typeface="Times New Roman" panose="02020603050405020304" pitchFamily="18" charset="0"/>
            </a:endParaRPr>
          </a:p>
        </p:txBody>
      </p:sp>
      <p:cxnSp>
        <p:nvCxnSpPr>
          <p:cNvPr id="48" name="直線單箭頭接點 47">
            <a:extLst>
              <a:ext uri="{FF2B5EF4-FFF2-40B4-BE49-F238E27FC236}">
                <a16:creationId xmlns:a16="http://schemas.microsoft.com/office/drawing/2014/main" id="{56F4FD57-3D69-4C00-B0D1-45B81FE3744F}"/>
              </a:ext>
            </a:extLst>
          </p:cNvPr>
          <p:cNvCxnSpPr>
            <a:cxnSpLocks/>
          </p:cNvCxnSpPr>
          <p:nvPr/>
        </p:nvCxnSpPr>
        <p:spPr>
          <a:xfrm flipV="1">
            <a:off x="6519551" y="3153138"/>
            <a:ext cx="0" cy="3429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9" name="矩形 48">
            <a:extLst>
              <a:ext uri="{FF2B5EF4-FFF2-40B4-BE49-F238E27FC236}">
                <a16:creationId xmlns:a16="http://schemas.microsoft.com/office/drawing/2014/main" id="{6DC187BE-7A55-47C6-BB08-5D9B95A0C1CD}"/>
              </a:ext>
            </a:extLst>
          </p:cNvPr>
          <p:cNvSpPr/>
          <p:nvPr/>
        </p:nvSpPr>
        <p:spPr>
          <a:xfrm>
            <a:off x="215457" y="104568"/>
            <a:ext cx="5310513" cy="400110"/>
          </a:xfrm>
          <a:prstGeom prst="rect">
            <a:avLst/>
          </a:prstGeom>
          <a:solidFill>
            <a:srgbClr val="7030A0"/>
          </a:solidFill>
        </p:spPr>
        <p:txBody>
          <a:bodyPr wrap="square">
            <a:spAutoFit/>
          </a:bodyPr>
          <a:lstStyle/>
          <a:p>
            <a:r>
              <a:rPr lang="zh-TW" altLang="en-US" sz="2000" b="1" kern="0" dirty="0">
                <a:solidFill>
                  <a:schemeClr val="bg1"/>
                </a:solidFill>
                <a:latin typeface="Calibri" panose="020F0502020204030204" pitchFamily="34" charset="0"/>
              </a:rPr>
              <a:t> </a:t>
            </a:r>
            <a:r>
              <a:rPr lang="en-US" altLang="zh-TW" sz="2000" b="1" kern="0" dirty="0">
                <a:solidFill>
                  <a:schemeClr val="bg1"/>
                </a:solidFill>
                <a:latin typeface="Calibri" panose="020F0502020204030204" pitchFamily="34" charset="0"/>
              </a:rPr>
              <a:t>The speed of air over the wings</a:t>
            </a:r>
            <a:r>
              <a:rPr lang="zh-TW" altLang="en-US" sz="2000" b="1" kern="0" dirty="0">
                <a:solidFill>
                  <a:schemeClr val="bg1"/>
                </a:solidFill>
                <a:latin typeface="Calibri" panose="020F0502020204030204" pitchFamily="34" charset="0"/>
              </a:rPr>
              <a:t> </a:t>
            </a:r>
            <a:r>
              <a:rPr lang="en-US" altLang="zh-TW" sz="2000" b="1" kern="0" dirty="0">
                <a:solidFill>
                  <a:schemeClr val="bg1"/>
                </a:solidFill>
                <a:latin typeface="Calibri" panose="020F0502020204030204" pitchFamily="34" charset="0"/>
              </a:rPr>
              <a:t>creates friction.</a:t>
            </a:r>
            <a:endParaRPr lang="zh-TW" altLang="en-US" sz="2000" dirty="0">
              <a:solidFill>
                <a:schemeClr val="bg1"/>
              </a:solidFill>
            </a:endParaRPr>
          </a:p>
        </p:txBody>
      </p:sp>
      <p:sp>
        <p:nvSpPr>
          <p:cNvPr id="52" name="矩形: 圓角 51">
            <a:extLst>
              <a:ext uri="{FF2B5EF4-FFF2-40B4-BE49-F238E27FC236}">
                <a16:creationId xmlns:a16="http://schemas.microsoft.com/office/drawing/2014/main" id="{BC98962A-442B-4AFB-9C40-C303B272760A}"/>
              </a:ext>
            </a:extLst>
          </p:cNvPr>
          <p:cNvSpPr/>
          <p:nvPr/>
        </p:nvSpPr>
        <p:spPr>
          <a:xfrm>
            <a:off x="1835696" y="5461650"/>
            <a:ext cx="792088" cy="335117"/>
          </a:xfrm>
          <a:prstGeom prst="round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a:extLst>
              <a:ext uri="{FF2B5EF4-FFF2-40B4-BE49-F238E27FC236}">
                <a16:creationId xmlns:a16="http://schemas.microsoft.com/office/drawing/2014/main" id="{D9DA0CC4-A971-4625-AEAE-2730A63C418F}"/>
              </a:ext>
            </a:extLst>
          </p:cNvPr>
          <p:cNvSpPr/>
          <p:nvPr/>
        </p:nvSpPr>
        <p:spPr>
          <a:xfrm>
            <a:off x="4625724" y="6121904"/>
            <a:ext cx="4273754" cy="553998"/>
          </a:xfrm>
          <a:prstGeom prst="rect">
            <a:avLst/>
          </a:prstGeom>
          <a:solidFill>
            <a:srgbClr val="C00000"/>
          </a:solidFill>
        </p:spPr>
        <p:txBody>
          <a:bodyPr wrap="square">
            <a:spAutoFit/>
          </a:bodyPr>
          <a:lstStyle/>
          <a:p>
            <a:r>
              <a:rPr lang="en-US" altLang="zh-TW" b="1" kern="0" dirty="0">
                <a:solidFill>
                  <a:schemeClr val="bg1"/>
                </a:solidFill>
                <a:latin typeface="Calibri" panose="020F0502020204030204" pitchFamily="34" charset="0"/>
                <a:cs typeface="Calibri" panose="020F0502020204030204" pitchFamily="34" charset="0"/>
              </a:rPr>
              <a:t>  </a:t>
            </a:r>
            <a:r>
              <a:rPr lang="zh-TW" altLang="en-US" sz="1200" b="1" kern="0" dirty="0">
                <a:solidFill>
                  <a:schemeClr val="bg1"/>
                </a:solidFill>
                <a:ea typeface="標楷體" panose="03000509000000000000" pitchFamily="65" charset="-120"/>
                <a:cs typeface="Calibri" panose="020F0502020204030204" pitchFamily="34" charset="0"/>
              </a:rPr>
              <a:t>燃油溫度設在 </a:t>
            </a:r>
            <a:r>
              <a:rPr lang="en-US" altLang="zh-TW" sz="1200" b="1" kern="0" dirty="0">
                <a:solidFill>
                  <a:schemeClr val="bg1"/>
                </a:solidFill>
                <a:ea typeface="標楷體" panose="03000509000000000000" pitchFamily="65" charset="-120"/>
                <a:cs typeface="Calibri" panose="020F0502020204030204" pitchFamily="34" charset="0"/>
              </a:rPr>
              <a:t>1</a:t>
            </a:r>
            <a:r>
              <a:rPr lang="zh-TW" altLang="en-US" sz="1200" b="1" kern="0" dirty="0">
                <a:solidFill>
                  <a:schemeClr val="bg1"/>
                </a:solidFill>
                <a:ea typeface="標楷體" panose="03000509000000000000" pitchFamily="65" charset="-120"/>
                <a:cs typeface="Calibri" panose="020F0502020204030204" pitchFamily="34" charset="0"/>
              </a:rPr>
              <a:t> 號主油箱內測量</a:t>
            </a:r>
            <a:r>
              <a:rPr lang="en-US" altLang="zh-TW" sz="1200" b="1" kern="0" dirty="0">
                <a:solidFill>
                  <a:schemeClr val="bg1"/>
                </a:solidFill>
                <a:ea typeface="標楷體" panose="03000509000000000000" pitchFamily="65" charset="-120"/>
                <a:cs typeface="Calibri" panose="020F0502020204030204" pitchFamily="34" charset="0"/>
              </a:rPr>
              <a:t>, </a:t>
            </a:r>
            <a:r>
              <a:rPr lang="zh-TW" altLang="en-US" sz="1200" b="1" kern="0" dirty="0">
                <a:solidFill>
                  <a:schemeClr val="bg1"/>
                </a:solidFill>
                <a:ea typeface="標楷體" panose="03000509000000000000" pitchFamily="65" charset="-120"/>
                <a:cs typeface="Calibri" panose="020F0502020204030204" pitchFamily="34" charset="0"/>
              </a:rPr>
              <a:t>溫度會顯示在主 </a:t>
            </a:r>
            <a:r>
              <a:rPr lang="en-US" altLang="zh-TW" sz="1200" b="1" kern="0" dirty="0">
                <a:solidFill>
                  <a:schemeClr val="bg1"/>
                </a:solidFill>
                <a:ea typeface="標楷體" panose="03000509000000000000" pitchFamily="65" charset="-120"/>
                <a:cs typeface="Calibri" panose="020F0502020204030204" pitchFamily="34" charset="0"/>
              </a:rPr>
              <a:t>EICAS</a:t>
            </a:r>
            <a:r>
              <a:rPr lang="zh-TW" altLang="en-US" sz="1200" b="1" kern="0" dirty="0">
                <a:solidFill>
                  <a:schemeClr val="bg1"/>
                </a:solidFill>
                <a:ea typeface="標楷體" panose="03000509000000000000" pitchFamily="65" charset="-120"/>
                <a:cs typeface="Calibri" panose="020F0502020204030204" pitchFamily="34" charset="0"/>
              </a:rPr>
              <a:t> 上</a:t>
            </a:r>
            <a:r>
              <a:rPr lang="en-US" altLang="zh-TW" sz="1200" b="1" kern="0" dirty="0">
                <a:solidFill>
                  <a:schemeClr val="bg1"/>
                </a:solidFill>
                <a:ea typeface="標楷體" panose="03000509000000000000" pitchFamily="65" charset="-120"/>
                <a:cs typeface="Calibri" panose="020F0502020204030204" pitchFamily="34" charset="0"/>
              </a:rPr>
              <a:t>.</a:t>
            </a:r>
            <a:r>
              <a:rPr lang="zh-TW" altLang="en-US" sz="1200" b="1" kern="0" dirty="0">
                <a:solidFill>
                  <a:schemeClr val="bg1"/>
                </a:solidFill>
                <a:ea typeface="標楷體" panose="03000509000000000000" pitchFamily="65" charset="-120"/>
                <a:cs typeface="Calibri" panose="020F0502020204030204" pitchFamily="34" charset="0"/>
              </a:rPr>
              <a:t> </a:t>
            </a:r>
            <a:endParaRPr lang="en-US" altLang="zh-TW" sz="1200" b="1" kern="0" dirty="0">
              <a:solidFill>
                <a:schemeClr val="bg1"/>
              </a:solidFill>
              <a:ea typeface="標楷體" panose="03000509000000000000" pitchFamily="65" charset="-120"/>
              <a:cs typeface="Calibri" panose="020F0502020204030204" pitchFamily="34" charset="0"/>
            </a:endParaRPr>
          </a:p>
          <a:p>
            <a:r>
              <a:rPr lang="en-US" altLang="zh-TW" sz="1200" b="1" kern="0" dirty="0">
                <a:solidFill>
                  <a:schemeClr val="bg1"/>
                </a:solidFill>
                <a:ea typeface="標楷體" panose="03000509000000000000" pitchFamily="65" charset="-120"/>
                <a:cs typeface="Calibri" panose="020F0502020204030204" pitchFamily="34" charset="0"/>
              </a:rPr>
              <a:t>    FUEL TEMP LOW ( fuel temperature is </a:t>
            </a:r>
            <a:r>
              <a:rPr lang="en-US" altLang="zh-TW" sz="1200" b="1" kern="0" dirty="0">
                <a:solidFill>
                  <a:schemeClr val="accent2"/>
                </a:solidFill>
                <a:ea typeface="標楷體" panose="03000509000000000000" pitchFamily="65" charset="-120"/>
                <a:cs typeface="Calibri" panose="020F0502020204030204" pitchFamily="34" charset="0"/>
              </a:rPr>
              <a:t> </a:t>
            </a:r>
            <a:r>
              <a:rPr lang="en-US" altLang="zh-TW" sz="1200" b="1" kern="0" dirty="0">
                <a:solidFill>
                  <a:schemeClr val="tx2">
                    <a:lumMod val="50000"/>
                  </a:schemeClr>
                </a:solidFill>
                <a:ea typeface="標楷體" panose="03000509000000000000" pitchFamily="65" charset="-120"/>
                <a:cs typeface="Calibri" panose="020F0502020204030204" pitchFamily="34" charset="0"/>
              </a:rPr>
              <a:t>-37°C   or less  </a:t>
            </a:r>
            <a:r>
              <a:rPr lang="en-US" altLang="zh-TW" sz="1200" b="1" kern="0" dirty="0">
                <a:solidFill>
                  <a:schemeClr val="bg1"/>
                </a:solidFill>
                <a:ea typeface="標楷體" panose="03000509000000000000" pitchFamily="65" charset="-120"/>
                <a:cs typeface="Calibri" panose="020F0502020204030204" pitchFamily="34" charset="0"/>
              </a:rPr>
              <a:t>).  </a:t>
            </a:r>
            <a:endParaRPr lang="zh-TW" altLang="en-US" sz="1200" dirty="0">
              <a:solidFill>
                <a:schemeClr val="bg1"/>
              </a:solidFill>
              <a:ea typeface="標楷體" panose="03000509000000000000" pitchFamily="65" charset="-120"/>
            </a:endParaRPr>
          </a:p>
        </p:txBody>
      </p:sp>
      <p:sp>
        <p:nvSpPr>
          <p:cNvPr id="11" name="投影片編號版面配置區 10">
            <a:extLst>
              <a:ext uri="{FF2B5EF4-FFF2-40B4-BE49-F238E27FC236}">
                <a16:creationId xmlns:a16="http://schemas.microsoft.com/office/drawing/2014/main" id="{D1F1C5D1-2A7F-455C-8E59-EBE92033A679}"/>
              </a:ext>
            </a:extLst>
          </p:cNvPr>
          <p:cNvSpPr>
            <a:spLocks noGrp="1"/>
          </p:cNvSpPr>
          <p:nvPr>
            <p:ph type="sldNum" sz="quarter" idx="12"/>
          </p:nvPr>
        </p:nvSpPr>
        <p:spPr>
          <a:xfrm>
            <a:off x="8558164" y="6488668"/>
            <a:ext cx="562322" cy="369332"/>
          </a:xfrm>
        </p:spPr>
        <p:txBody>
          <a:bodyPr/>
          <a:lstStyle/>
          <a:p>
            <a:pPr>
              <a:defRPr/>
            </a:pPr>
            <a:fld id="{C6735949-D909-4DA0-9331-3289988C2E74}" type="slidenum">
              <a:rPr lang="en-US" altLang="zh-TW" smtClean="0"/>
              <a:pPr>
                <a:defRPr/>
              </a:pPr>
              <a:t>17</a:t>
            </a:fld>
            <a:endParaRPr lang="en-US" altLang="zh-TW" dirty="0"/>
          </a:p>
        </p:txBody>
      </p:sp>
      <p:sp>
        <p:nvSpPr>
          <p:cNvPr id="9" name="箭號: 有線條的向右箭號 8">
            <a:extLst>
              <a:ext uri="{FF2B5EF4-FFF2-40B4-BE49-F238E27FC236}">
                <a16:creationId xmlns:a16="http://schemas.microsoft.com/office/drawing/2014/main" id="{93A8C3EE-9086-43D0-9E43-6590274B6D9A}"/>
              </a:ext>
            </a:extLst>
          </p:cNvPr>
          <p:cNvSpPr/>
          <p:nvPr/>
        </p:nvSpPr>
        <p:spPr>
          <a:xfrm>
            <a:off x="3849569" y="5116065"/>
            <a:ext cx="659601" cy="156330"/>
          </a:xfrm>
          <a:prstGeom prst="striped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7" name="直線單箭頭接點 16">
            <a:extLst>
              <a:ext uri="{FF2B5EF4-FFF2-40B4-BE49-F238E27FC236}">
                <a16:creationId xmlns:a16="http://schemas.microsoft.com/office/drawing/2014/main" id="{1AFC72BC-2943-4478-BA57-738758158FCA}"/>
              </a:ext>
            </a:extLst>
          </p:cNvPr>
          <p:cNvCxnSpPr/>
          <p:nvPr/>
        </p:nvCxnSpPr>
        <p:spPr>
          <a:xfrm>
            <a:off x="7076468" y="2745139"/>
            <a:ext cx="30384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1" name="圖片 30">
            <a:extLst>
              <a:ext uri="{FF2B5EF4-FFF2-40B4-BE49-F238E27FC236}">
                <a16:creationId xmlns:a16="http://schemas.microsoft.com/office/drawing/2014/main" id="{2E6C9293-E20E-4958-A98F-BD3DB3835C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7505" y="2565725"/>
            <a:ext cx="2855635" cy="2105608"/>
          </a:xfrm>
          <a:prstGeom prst="rect">
            <a:avLst/>
          </a:prstGeom>
        </p:spPr>
      </p:pic>
      <p:pic>
        <p:nvPicPr>
          <p:cNvPr id="23" name="圖片 22">
            <a:extLst>
              <a:ext uri="{FF2B5EF4-FFF2-40B4-BE49-F238E27FC236}">
                <a16:creationId xmlns:a16="http://schemas.microsoft.com/office/drawing/2014/main" id="{7B149853-9918-4E18-90E6-B82EDDA5F1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560" y="4279495"/>
            <a:ext cx="3553720" cy="2425058"/>
          </a:xfrm>
          <a:prstGeom prst="rect">
            <a:avLst/>
          </a:prstGeom>
          <a:ln w="3175">
            <a:solidFill>
              <a:srgbClr val="7030A0"/>
            </a:solidFill>
          </a:ln>
        </p:spPr>
      </p:pic>
      <p:sp>
        <p:nvSpPr>
          <p:cNvPr id="24" name="矩形 23">
            <a:extLst>
              <a:ext uri="{FF2B5EF4-FFF2-40B4-BE49-F238E27FC236}">
                <a16:creationId xmlns:a16="http://schemas.microsoft.com/office/drawing/2014/main" id="{A09140DB-6356-4E02-9445-35EA1E2EEC26}"/>
              </a:ext>
            </a:extLst>
          </p:cNvPr>
          <p:cNvSpPr/>
          <p:nvPr/>
        </p:nvSpPr>
        <p:spPr>
          <a:xfrm>
            <a:off x="1331744" y="4919410"/>
            <a:ext cx="1630438" cy="261610"/>
          </a:xfrm>
          <a:prstGeom prst="rect">
            <a:avLst/>
          </a:prstGeom>
        </p:spPr>
        <p:txBody>
          <a:bodyPr wrap="square">
            <a:spAutoFit/>
          </a:bodyPr>
          <a:lstStyle/>
          <a:p>
            <a:r>
              <a:rPr lang="en-US" altLang="zh-TW" sz="1100" b="1" kern="0" dirty="0">
                <a:solidFill>
                  <a:schemeClr val="bg1"/>
                </a:solidFill>
                <a:latin typeface="Calibri" panose="020F0502020204030204" pitchFamily="34" charset="0"/>
                <a:cs typeface="Calibri" panose="020F0502020204030204" pitchFamily="34" charset="0"/>
              </a:rPr>
              <a:t>    </a:t>
            </a:r>
            <a:r>
              <a:rPr lang="en-US" altLang="zh-TW" sz="1100" b="1" kern="0" dirty="0">
                <a:solidFill>
                  <a:schemeClr val="accent1">
                    <a:lumMod val="50000"/>
                  </a:schemeClr>
                </a:solidFill>
                <a:latin typeface="Calibri" panose="020F0502020204030204" pitchFamily="34" charset="0"/>
                <a:cs typeface="Calibri" panose="020F0502020204030204" pitchFamily="34" charset="0"/>
              </a:rPr>
              <a:t>Flying 2,5000 Feet </a:t>
            </a:r>
            <a:endParaRPr lang="zh-TW" altLang="en-US" sz="1100" dirty="0">
              <a:solidFill>
                <a:schemeClr val="accent1">
                  <a:lumMod val="50000"/>
                </a:schemeClr>
              </a:solidFill>
            </a:endParaRPr>
          </a:p>
        </p:txBody>
      </p:sp>
      <p:pic>
        <p:nvPicPr>
          <p:cNvPr id="32" name="圖片 31">
            <a:extLst>
              <a:ext uri="{FF2B5EF4-FFF2-40B4-BE49-F238E27FC236}">
                <a16:creationId xmlns:a16="http://schemas.microsoft.com/office/drawing/2014/main" id="{022C8EED-664B-432E-959C-19F1B8265E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71190" y="3186349"/>
            <a:ext cx="2169284" cy="1527447"/>
          </a:xfrm>
          <a:prstGeom prst="rect">
            <a:avLst/>
          </a:prstGeom>
          <a:solidFill>
            <a:schemeClr val="accent1">
              <a:lumMod val="60000"/>
              <a:lumOff val="40000"/>
            </a:schemeClr>
          </a:solidFill>
          <a:ln w="19050">
            <a:solidFill>
              <a:schemeClr val="bg1"/>
            </a:solidFill>
          </a:ln>
        </p:spPr>
      </p:pic>
      <p:sp>
        <p:nvSpPr>
          <p:cNvPr id="33" name="矩形 32">
            <a:extLst>
              <a:ext uri="{FF2B5EF4-FFF2-40B4-BE49-F238E27FC236}">
                <a16:creationId xmlns:a16="http://schemas.microsoft.com/office/drawing/2014/main" id="{C7845D56-938D-4CC8-B9FE-0E4FBEE6B2C7}"/>
              </a:ext>
            </a:extLst>
          </p:cNvPr>
          <p:cNvSpPr/>
          <p:nvPr/>
        </p:nvSpPr>
        <p:spPr>
          <a:xfrm>
            <a:off x="2982297" y="3686181"/>
            <a:ext cx="1162002" cy="438582"/>
          </a:xfrm>
          <a:prstGeom prst="rect">
            <a:avLst/>
          </a:prstGeom>
        </p:spPr>
        <p:txBody>
          <a:bodyPr wrap="square">
            <a:spAutoFit/>
          </a:bodyPr>
          <a:lstStyle/>
          <a:p>
            <a:r>
              <a:rPr lang="en-US" altLang="zh-TW" sz="1350" b="1" kern="0" dirty="0">
                <a:solidFill>
                  <a:srgbClr val="7030A0"/>
                </a:solidFill>
              </a:rPr>
              <a:t>        </a:t>
            </a:r>
            <a:r>
              <a:rPr lang="en-US" altLang="zh-TW" sz="900" b="1" kern="0" dirty="0">
                <a:solidFill>
                  <a:srgbClr val="7030A0"/>
                </a:solidFill>
              </a:rPr>
              <a:t>Passengers </a:t>
            </a:r>
          </a:p>
          <a:p>
            <a:r>
              <a:rPr lang="en-US" altLang="zh-TW" sz="900" b="1" kern="0" dirty="0">
                <a:solidFill>
                  <a:srgbClr val="7030A0"/>
                </a:solidFill>
              </a:rPr>
              <a:t>   Cargos</a:t>
            </a:r>
            <a:endParaRPr lang="zh-TW" altLang="en-US" sz="900" dirty="0">
              <a:solidFill>
                <a:srgbClr val="7030A0"/>
              </a:solidFill>
            </a:endParaRPr>
          </a:p>
        </p:txBody>
      </p:sp>
      <p:sp>
        <p:nvSpPr>
          <p:cNvPr id="34" name="矩形 33">
            <a:extLst>
              <a:ext uri="{FF2B5EF4-FFF2-40B4-BE49-F238E27FC236}">
                <a16:creationId xmlns:a16="http://schemas.microsoft.com/office/drawing/2014/main" id="{07CE1D4A-0662-4C8C-837B-8C4606681DC0}"/>
              </a:ext>
            </a:extLst>
          </p:cNvPr>
          <p:cNvSpPr/>
          <p:nvPr/>
        </p:nvSpPr>
        <p:spPr>
          <a:xfrm>
            <a:off x="2293713" y="5688890"/>
            <a:ext cx="2109207" cy="1015663"/>
          </a:xfrm>
          <a:prstGeom prst="rect">
            <a:avLst/>
          </a:prstGeom>
          <a:solidFill>
            <a:srgbClr val="C00000"/>
          </a:solidFill>
        </p:spPr>
        <p:txBody>
          <a:bodyPr wrap="square">
            <a:spAutoFit/>
          </a:bodyPr>
          <a:lstStyle/>
          <a:p>
            <a:r>
              <a:rPr lang="en-US" altLang="zh-TW" sz="1200" b="1" dirty="0">
                <a:solidFill>
                  <a:schemeClr val="bg1"/>
                </a:solidFill>
              </a:rPr>
              <a:t>( 25 X -2°c = -50°c ; a/c flying at hundreds of miles per hour….  So, the fuel in the wings would not be below a </a:t>
            </a:r>
          </a:p>
          <a:p>
            <a:r>
              <a:rPr lang="en-US" altLang="zh-TW" sz="1200" b="1" kern="0" dirty="0">
                <a:solidFill>
                  <a:schemeClr val="bg1"/>
                </a:solidFill>
                <a:latin typeface="Calibri" panose="020F0502020204030204" pitchFamily="34" charset="0"/>
                <a:cs typeface="Calibri" panose="020F0502020204030204" pitchFamily="34" charset="0"/>
              </a:rPr>
              <a:t>freezing point of   </a:t>
            </a:r>
            <a:r>
              <a:rPr lang="en-US" altLang="zh-TW" sz="1200" b="1" u="sng" kern="0" dirty="0">
                <a:solidFill>
                  <a:schemeClr val="bg1"/>
                </a:solidFill>
                <a:latin typeface="Calibri" panose="020F0502020204030204" pitchFamily="34" charset="0"/>
                <a:cs typeface="Calibri" panose="020F0502020204030204" pitchFamily="34" charset="0"/>
              </a:rPr>
              <a:t>-- 47°C.)</a:t>
            </a:r>
            <a:endParaRPr lang="zh-TW" altLang="en-US" sz="1200" dirty="0">
              <a:solidFill>
                <a:schemeClr val="bg1"/>
              </a:solidFill>
            </a:endParaRPr>
          </a:p>
        </p:txBody>
      </p:sp>
      <p:pic>
        <p:nvPicPr>
          <p:cNvPr id="28" name="圖片 27">
            <a:extLst>
              <a:ext uri="{FF2B5EF4-FFF2-40B4-BE49-F238E27FC236}">
                <a16:creationId xmlns:a16="http://schemas.microsoft.com/office/drawing/2014/main" id="{28828109-7507-4027-BD62-7543B8F1DF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1560" y="579797"/>
            <a:ext cx="2079197" cy="1897689"/>
          </a:xfrm>
          <a:prstGeom prst="rect">
            <a:avLst/>
          </a:prstGeom>
        </p:spPr>
      </p:pic>
      <p:pic>
        <p:nvPicPr>
          <p:cNvPr id="26" name="圖片 25">
            <a:extLst>
              <a:ext uri="{FF2B5EF4-FFF2-40B4-BE49-F238E27FC236}">
                <a16:creationId xmlns:a16="http://schemas.microsoft.com/office/drawing/2014/main" id="{39287C3E-6C68-4494-9A3C-ED0F07AD27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06875" y="592917"/>
            <a:ext cx="1891933" cy="1891933"/>
          </a:xfrm>
          <a:prstGeom prst="rect">
            <a:avLst/>
          </a:prstGeom>
        </p:spPr>
      </p:pic>
      <p:cxnSp>
        <p:nvCxnSpPr>
          <p:cNvPr id="29" name="直線單箭頭接點 28">
            <a:extLst>
              <a:ext uri="{FF2B5EF4-FFF2-40B4-BE49-F238E27FC236}">
                <a16:creationId xmlns:a16="http://schemas.microsoft.com/office/drawing/2014/main" id="{19511F7E-8B03-4FA0-90A6-48F24DE19344}"/>
              </a:ext>
            </a:extLst>
          </p:cNvPr>
          <p:cNvCxnSpPr>
            <a:cxnSpLocks/>
          </p:cNvCxnSpPr>
          <p:nvPr/>
        </p:nvCxnSpPr>
        <p:spPr>
          <a:xfrm flipH="1" flipV="1">
            <a:off x="683568" y="752755"/>
            <a:ext cx="3934290" cy="1064614"/>
          </a:xfrm>
          <a:prstGeom prst="straightConnector1">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0" name="圖片 29">
            <a:extLst>
              <a:ext uri="{FF2B5EF4-FFF2-40B4-BE49-F238E27FC236}">
                <a16:creationId xmlns:a16="http://schemas.microsoft.com/office/drawing/2014/main" id="{2E9AA8E3-9114-426D-B015-47F885B2032D}"/>
              </a:ext>
            </a:extLst>
          </p:cNvPr>
          <p:cNvPicPr>
            <a:picLocks noChangeAspect="1"/>
          </p:cNvPicPr>
          <p:nvPr/>
        </p:nvPicPr>
        <p:blipFill rotWithShape="1">
          <a:blip r:embed="rId10">
            <a:extLst>
              <a:ext uri="{28A0092B-C50C-407E-A947-70E740481C1C}">
                <a14:useLocalDpi xmlns:a14="http://schemas.microsoft.com/office/drawing/2010/main" val="0"/>
              </a:ext>
            </a:extLst>
          </a:blip>
          <a:srcRect l="21519" t="27029" r="32888" b="20309"/>
          <a:stretch/>
        </p:blipFill>
        <p:spPr>
          <a:xfrm>
            <a:off x="5708528" y="116533"/>
            <a:ext cx="3167014" cy="2211781"/>
          </a:xfrm>
          <a:prstGeom prst="rect">
            <a:avLst/>
          </a:prstGeom>
          <a:ln>
            <a:solidFill>
              <a:schemeClr val="tx1"/>
            </a:solidFill>
          </a:ln>
        </p:spPr>
      </p:pic>
      <p:cxnSp>
        <p:nvCxnSpPr>
          <p:cNvPr id="35" name="直線單箭頭接點 34">
            <a:extLst>
              <a:ext uri="{FF2B5EF4-FFF2-40B4-BE49-F238E27FC236}">
                <a16:creationId xmlns:a16="http://schemas.microsoft.com/office/drawing/2014/main" id="{0D81C7D2-A6AC-4EDA-BCCE-576F38FF3038}"/>
              </a:ext>
            </a:extLst>
          </p:cNvPr>
          <p:cNvCxnSpPr>
            <a:cxnSpLocks/>
          </p:cNvCxnSpPr>
          <p:nvPr/>
        </p:nvCxnSpPr>
        <p:spPr>
          <a:xfrm flipH="1" flipV="1">
            <a:off x="4878612" y="1749880"/>
            <a:ext cx="1477990" cy="37473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橢圓 38">
            <a:extLst>
              <a:ext uri="{FF2B5EF4-FFF2-40B4-BE49-F238E27FC236}">
                <a16:creationId xmlns:a16="http://schemas.microsoft.com/office/drawing/2014/main" id="{5F4AFBFD-F908-4CDE-91C2-E119A6531B52}"/>
              </a:ext>
            </a:extLst>
          </p:cNvPr>
          <p:cNvSpPr/>
          <p:nvPr/>
        </p:nvSpPr>
        <p:spPr>
          <a:xfrm rot="5400000">
            <a:off x="4568164" y="1506655"/>
            <a:ext cx="408981" cy="56688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0" name="直線單箭頭接點 39">
            <a:extLst>
              <a:ext uri="{FF2B5EF4-FFF2-40B4-BE49-F238E27FC236}">
                <a16:creationId xmlns:a16="http://schemas.microsoft.com/office/drawing/2014/main" id="{0620091C-2480-47A0-B443-B891D134D2B4}"/>
              </a:ext>
            </a:extLst>
          </p:cNvPr>
          <p:cNvCxnSpPr>
            <a:cxnSpLocks/>
          </p:cNvCxnSpPr>
          <p:nvPr/>
        </p:nvCxnSpPr>
        <p:spPr>
          <a:xfrm>
            <a:off x="570950" y="794767"/>
            <a:ext cx="1085371" cy="1476584"/>
          </a:xfrm>
          <a:prstGeom prst="straightConnector1">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5" name="矩形 44">
            <a:extLst>
              <a:ext uri="{FF2B5EF4-FFF2-40B4-BE49-F238E27FC236}">
                <a16:creationId xmlns:a16="http://schemas.microsoft.com/office/drawing/2014/main" id="{B2D9B725-B70E-4E45-858E-ABBB2837C1DB}"/>
              </a:ext>
            </a:extLst>
          </p:cNvPr>
          <p:cNvSpPr/>
          <p:nvPr/>
        </p:nvSpPr>
        <p:spPr>
          <a:xfrm>
            <a:off x="7441429" y="2329640"/>
            <a:ext cx="1450946" cy="830997"/>
          </a:xfrm>
          <a:prstGeom prst="rect">
            <a:avLst/>
          </a:prstGeom>
          <a:solidFill>
            <a:srgbClr val="00B050"/>
          </a:solidFill>
        </p:spPr>
        <p:txBody>
          <a:bodyPr wrap="square">
            <a:spAutoFit/>
          </a:bodyPr>
          <a:lstStyle/>
          <a:p>
            <a:r>
              <a:rPr lang="en-US" altLang="zh-TW" sz="1200" b="1" dirty="0">
                <a:solidFill>
                  <a:schemeClr val="bg1"/>
                </a:solidFill>
                <a:cs typeface="Arial" panose="020B0604020202020204" pitchFamily="34" charset="0"/>
              </a:rPr>
              <a:t> ….to achieve a TAT</a:t>
            </a:r>
          </a:p>
          <a:p>
            <a:r>
              <a:rPr lang="en-US" altLang="zh-TW" sz="1200" b="1" dirty="0">
                <a:solidFill>
                  <a:schemeClr val="bg1"/>
                </a:solidFill>
                <a:cs typeface="Arial" panose="020B0604020202020204" pitchFamily="34" charset="0"/>
              </a:rPr>
              <a:t>  equal to or higher</a:t>
            </a:r>
          </a:p>
          <a:p>
            <a:r>
              <a:rPr lang="en-US" altLang="zh-TW" sz="1200" b="1" dirty="0">
                <a:solidFill>
                  <a:schemeClr val="bg1"/>
                </a:solidFill>
                <a:cs typeface="Arial" panose="020B0604020202020204" pitchFamily="34" charset="0"/>
              </a:rPr>
              <a:t>    than the fuel</a:t>
            </a:r>
          </a:p>
          <a:p>
            <a:r>
              <a:rPr lang="en-US" altLang="zh-TW" sz="1200" b="1" dirty="0">
                <a:solidFill>
                  <a:schemeClr val="bg1"/>
                </a:solidFill>
                <a:cs typeface="Arial" panose="020B0604020202020204" pitchFamily="34" charset="0"/>
              </a:rPr>
              <a:t>  temperature limit.</a:t>
            </a:r>
          </a:p>
        </p:txBody>
      </p:sp>
      <p:cxnSp>
        <p:nvCxnSpPr>
          <p:cNvPr id="36" name="直線單箭頭接點 35">
            <a:extLst>
              <a:ext uri="{FF2B5EF4-FFF2-40B4-BE49-F238E27FC236}">
                <a16:creationId xmlns:a16="http://schemas.microsoft.com/office/drawing/2014/main" id="{339146D9-A346-4C82-9B56-09FAFC7E0CF8}"/>
              </a:ext>
            </a:extLst>
          </p:cNvPr>
          <p:cNvCxnSpPr>
            <a:cxnSpLocks/>
          </p:cNvCxnSpPr>
          <p:nvPr/>
        </p:nvCxnSpPr>
        <p:spPr>
          <a:xfrm flipH="1" flipV="1">
            <a:off x="2250757" y="5191811"/>
            <a:ext cx="1025099" cy="47477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直線單箭頭接點 5">
            <a:extLst>
              <a:ext uri="{FF2B5EF4-FFF2-40B4-BE49-F238E27FC236}">
                <a16:creationId xmlns:a16="http://schemas.microsoft.com/office/drawing/2014/main" id="{2406BF60-80CD-4536-BC36-86F466C1AE41}"/>
              </a:ext>
            </a:extLst>
          </p:cNvPr>
          <p:cNvCxnSpPr>
            <a:cxnSpLocks/>
          </p:cNvCxnSpPr>
          <p:nvPr/>
        </p:nvCxnSpPr>
        <p:spPr>
          <a:xfrm flipH="1" flipV="1">
            <a:off x="4769924" y="1856297"/>
            <a:ext cx="24687" cy="3280616"/>
          </a:xfrm>
          <a:prstGeom prst="straightConnector1">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文字方塊 37">
            <a:extLst>
              <a:ext uri="{FF2B5EF4-FFF2-40B4-BE49-F238E27FC236}">
                <a16:creationId xmlns:a16="http://schemas.microsoft.com/office/drawing/2014/main" id="{111E588A-788A-45BE-B2E3-0D9868770BB5}"/>
              </a:ext>
            </a:extLst>
          </p:cNvPr>
          <p:cNvSpPr txBox="1"/>
          <p:nvPr/>
        </p:nvSpPr>
        <p:spPr>
          <a:xfrm>
            <a:off x="140680" y="611926"/>
            <a:ext cx="694874" cy="215444"/>
          </a:xfrm>
          <a:prstGeom prst="rect">
            <a:avLst/>
          </a:prstGeom>
          <a:noFill/>
        </p:spPr>
        <p:txBody>
          <a:bodyPr wrap="square">
            <a:spAutoFit/>
          </a:bodyPr>
          <a:lstStyle/>
          <a:p>
            <a:r>
              <a:rPr lang="en-US" altLang="zh-TW" sz="800" b="1" dirty="0">
                <a:solidFill>
                  <a:schemeClr val="bg1"/>
                </a:solidFill>
              </a:rPr>
              <a:t>TAT  - 38° C </a:t>
            </a:r>
            <a:endParaRPr lang="zh-TW" altLang="en-US" sz="800" dirty="0"/>
          </a:p>
        </p:txBody>
      </p:sp>
      <p:sp>
        <p:nvSpPr>
          <p:cNvPr id="41" name="文字方塊 40">
            <a:extLst>
              <a:ext uri="{FF2B5EF4-FFF2-40B4-BE49-F238E27FC236}">
                <a16:creationId xmlns:a16="http://schemas.microsoft.com/office/drawing/2014/main" id="{B6AA440F-AE3F-47E6-AE05-7C133BA98A8F}"/>
              </a:ext>
            </a:extLst>
          </p:cNvPr>
          <p:cNvSpPr txBox="1"/>
          <p:nvPr/>
        </p:nvSpPr>
        <p:spPr>
          <a:xfrm>
            <a:off x="168087" y="2579100"/>
            <a:ext cx="2806261" cy="553998"/>
          </a:xfrm>
          <a:prstGeom prst="rect">
            <a:avLst/>
          </a:prstGeom>
          <a:noFill/>
        </p:spPr>
        <p:txBody>
          <a:bodyPr wrap="square">
            <a:spAutoFit/>
          </a:bodyPr>
          <a:lstStyle/>
          <a:p>
            <a:r>
              <a:rPr lang="en-US" altLang="zh-TW" sz="1000" b="0" i="0" dirty="0">
                <a:solidFill>
                  <a:schemeClr val="bg1"/>
                </a:solidFill>
                <a:effectLst/>
              </a:rPr>
              <a:t>At 0.8 Mach or higher, a ram rise of 30 degrees C can be expected. This rise in temperature may be enough to prevent ice from forming.</a:t>
            </a:r>
            <a:endParaRPr lang="zh-TW" altLang="en-US" sz="1000" dirty="0">
              <a:solidFill>
                <a:schemeClr val="bg1"/>
              </a:solidFill>
            </a:endParaRPr>
          </a:p>
        </p:txBody>
      </p:sp>
      <p:sp>
        <p:nvSpPr>
          <p:cNvPr id="42" name="文字方塊 41">
            <a:extLst>
              <a:ext uri="{FF2B5EF4-FFF2-40B4-BE49-F238E27FC236}">
                <a16:creationId xmlns:a16="http://schemas.microsoft.com/office/drawing/2014/main" id="{7C6EC21D-08C8-4027-A391-29A80AB2D1F8}"/>
              </a:ext>
            </a:extLst>
          </p:cNvPr>
          <p:cNvSpPr txBox="1"/>
          <p:nvPr/>
        </p:nvSpPr>
        <p:spPr>
          <a:xfrm>
            <a:off x="3414451" y="4295037"/>
            <a:ext cx="466840" cy="246221"/>
          </a:xfrm>
          <a:prstGeom prst="rect">
            <a:avLst/>
          </a:prstGeom>
          <a:noFill/>
        </p:spPr>
        <p:txBody>
          <a:bodyPr wrap="square">
            <a:spAutoFit/>
          </a:bodyPr>
          <a:lstStyle/>
          <a:p>
            <a:r>
              <a:rPr lang="en-US" altLang="zh-TW" sz="1000" b="1" kern="0" dirty="0">
                <a:solidFill>
                  <a:schemeClr val="bg1"/>
                </a:solidFill>
                <a:ea typeface="標楷體" panose="03000509000000000000" pitchFamily="65" charset="-120"/>
                <a:cs typeface="Calibri" panose="020F0502020204030204" pitchFamily="34" charset="0"/>
              </a:rPr>
              <a:t>Fuel</a:t>
            </a:r>
            <a:endParaRPr lang="zh-TW" altLang="en-US" sz="1000" dirty="0"/>
          </a:p>
        </p:txBody>
      </p:sp>
      <p:sp>
        <p:nvSpPr>
          <p:cNvPr id="4" name="文字方塊 3">
            <a:extLst>
              <a:ext uri="{FF2B5EF4-FFF2-40B4-BE49-F238E27FC236}">
                <a16:creationId xmlns:a16="http://schemas.microsoft.com/office/drawing/2014/main" id="{016369F5-2B71-43D8-ABD3-FA648E9EF5EE}"/>
              </a:ext>
            </a:extLst>
          </p:cNvPr>
          <p:cNvSpPr txBox="1"/>
          <p:nvPr/>
        </p:nvSpPr>
        <p:spPr>
          <a:xfrm>
            <a:off x="3845464" y="4958680"/>
            <a:ext cx="659601" cy="246221"/>
          </a:xfrm>
          <a:prstGeom prst="rect">
            <a:avLst/>
          </a:prstGeom>
          <a:noFill/>
          <a:ln>
            <a:noFill/>
          </a:ln>
        </p:spPr>
        <p:txBody>
          <a:bodyPr wrap="square">
            <a:spAutoFit/>
          </a:bodyPr>
          <a:lstStyle/>
          <a:p>
            <a:r>
              <a:rPr lang="en-US" altLang="zh-TW" sz="1000" b="1" kern="0" dirty="0">
                <a:solidFill>
                  <a:srgbClr val="FF0000"/>
                </a:solidFill>
                <a:ea typeface="標楷體" panose="03000509000000000000" pitchFamily="65" charset="-120"/>
                <a:cs typeface="Calibri" panose="020F0502020204030204" pitchFamily="34" charset="0"/>
              </a:rPr>
              <a:t>Ram Air</a:t>
            </a:r>
            <a:endParaRPr lang="zh-TW" altLang="en-US" sz="1000" dirty="0">
              <a:solidFill>
                <a:srgbClr val="FF0000"/>
              </a:solidFill>
            </a:endParaRPr>
          </a:p>
        </p:txBody>
      </p:sp>
    </p:spTree>
    <p:extLst>
      <p:ext uri="{BB962C8B-B14F-4D97-AF65-F5344CB8AC3E}">
        <p14:creationId xmlns:p14="http://schemas.microsoft.com/office/powerpoint/2010/main" val="3444502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A5783B1D-B7C0-4ED4-BE7F-D45F5B6623CA}"/>
              </a:ext>
            </a:extLst>
          </p:cNvPr>
          <p:cNvPicPr>
            <a:picLocks noChangeAspect="1"/>
          </p:cNvPicPr>
          <p:nvPr/>
        </p:nvPicPr>
        <p:blipFill rotWithShape="1">
          <a:blip r:embed="rId3">
            <a:extLst>
              <a:ext uri="{28A0092B-C50C-407E-A947-70E740481C1C}">
                <a14:useLocalDpi xmlns:a14="http://schemas.microsoft.com/office/drawing/2010/main" val="0"/>
              </a:ext>
            </a:extLst>
          </a:blip>
          <a:srcRect b="10010"/>
          <a:stretch/>
        </p:blipFill>
        <p:spPr>
          <a:xfrm>
            <a:off x="203259" y="161047"/>
            <a:ext cx="4360790" cy="2804247"/>
          </a:xfrm>
          <a:prstGeom prst="rect">
            <a:avLst/>
          </a:prstGeom>
          <a:ln>
            <a:solidFill>
              <a:srgbClr val="7030A0"/>
            </a:solidFill>
          </a:ln>
        </p:spPr>
      </p:pic>
      <p:pic>
        <p:nvPicPr>
          <p:cNvPr id="14" name="圖片 13">
            <a:extLst>
              <a:ext uri="{FF2B5EF4-FFF2-40B4-BE49-F238E27FC236}">
                <a16:creationId xmlns:a16="http://schemas.microsoft.com/office/drawing/2014/main" id="{564C84D9-621C-4FAD-B314-5C34B7C9FE58}"/>
              </a:ext>
            </a:extLst>
          </p:cNvPr>
          <p:cNvPicPr>
            <a:picLocks noChangeAspect="1"/>
          </p:cNvPicPr>
          <p:nvPr/>
        </p:nvPicPr>
        <p:blipFill rotWithShape="1">
          <a:blip r:embed="rId4">
            <a:extLst>
              <a:ext uri="{28A0092B-C50C-407E-A947-70E740481C1C}">
                <a14:useLocalDpi xmlns:a14="http://schemas.microsoft.com/office/drawing/2010/main" val="0"/>
              </a:ext>
            </a:extLst>
          </a:blip>
          <a:srcRect t="6852"/>
          <a:stretch/>
        </p:blipFill>
        <p:spPr>
          <a:xfrm>
            <a:off x="203258" y="3063512"/>
            <a:ext cx="3388530" cy="1759099"/>
          </a:xfrm>
          <a:prstGeom prst="rect">
            <a:avLst/>
          </a:prstGeom>
        </p:spPr>
      </p:pic>
      <p:pic>
        <p:nvPicPr>
          <p:cNvPr id="22" name="圖片 21">
            <a:extLst>
              <a:ext uri="{FF2B5EF4-FFF2-40B4-BE49-F238E27FC236}">
                <a16:creationId xmlns:a16="http://schemas.microsoft.com/office/drawing/2014/main" id="{07B966F7-9FE9-4800-9582-E6B759362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433" y="4644743"/>
            <a:ext cx="2679562" cy="2034321"/>
          </a:xfrm>
          <a:prstGeom prst="rect">
            <a:avLst/>
          </a:prstGeom>
        </p:spPr>
      </p:pic>
      <p:sp>
        <p:nvSpPr>
          <p:cNvPr id="9" name="矩形 8">
            <a:extLst>
              <a:ext uri="{FF2B5EF4-FFF2-40B4-BE49-F238E27FC236}">
                <a16:creationId xmlns:a16="http://schemas.microsoft.com/office/drawing/2014/main" id="{2D099403-3DB6-4CB6-A00F-CC21EF0BD02E}"/>
              </a:ext>
            </a:extLst>
          </p:cNvPr>
          <p:cNvSpPr/>
          <p:nvPr/>
        </p:nvSpPr>
        <p:spPr>
          <a:xfrm>
            <a:off x="907495" y="5428950"/>
            <a:ext cx="740908" cy="261610"/>
          </a:xfrm>
          <a:prstGeom prst="rect">
            <a:avLst/>
          </a:prstGeom>
        </p:spPr>
        <p:txBody>
          <a:bodyPr wrap="none">
            <a:spAutoFit/>
          </a:bodyPr>
          <a:lstStyle/>
          <a:p>
            <a:r>
              <a:rPr lang="en-US" altLang="zh-TW" sz="1100" b="1" dirty="0">
                <a:solidFill>
                  <a:schemeClr val="accent4"/>
                </a:solidFill>
              </a:rPr>
              <a:t>1000 feet</a:t>
            </a:r>
            <a:endParaRPr lang="zh-TW" altLang="en-US" sz="1100" dirty="0">
              <a:solidFill>
                <a:schemeClr val="accent4"/>
              </a:solidFill>
            </a:endParaRPr>
          </a:p>
        </p:txBody>
      </p:sp>
      <p:cxnSp>
        <p:nvCxnSpPr>
          <p:cNvPr id="13" name="直線單箭頭接點 12">
            <a:extLst>
              <a:ext uri="{FF2B5EF4-FFF2-40B4-BE49-F238E27FC236}">
                <a16:creationId xmlns:a16="http://schemas.microsoft.com/office/drawing/2014/main" id="{501D1CA1-0D50-43EA-89F3-A5282F3659E3}"/>
              </a:ext>
            </a:extLst>
          </p:cNvPr>
          <p:cNvCxnSpPr>
            <a:cxnSpLocks/>
          </p:cNvCxnSpPr>
          <p:nvPr/>
        </p:nvCxnSpPr>
        <p:spPr>
          <a:xfrm flipH="1">
            <a:off x="1403648" y="5219954"/>
            <a:ext cx="64712" cy="835742"/>
          </a:xfrm>
          <a:prstGeom prst="straightConnector1">
            <a:avLst/>
          </a:prstGeom>
          <a:ln>
            <a:solidFill>
              <a:schemeClr val="accent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直線接點 28">
            <a:extLst>
              <a:ext uri="{FF2B5EF4-FFF2-40B4-BE49-F238E27FC236}">
                <a16:creationId xmlns:a16="http://schemas.microsoft.com/office/drawing/2014/main" id="{973BF3C0-14FE-4BDE-8D8A-F47CBAFDBECF}"/>
              </a:ext>
            </a:extLst>
          </p:cNvPr>
          <p:cNvCxnSpPr>
            <a:cxnSpLocks/>
          </p:cNvCxnSpPr>
          <p:nvPr/>
        </p:nvCxnSpPr>
        <p:spPr>
          <a:xfrm>
            <a:off x="1019410" y="6055696"/>
            <a:ext cx="429030"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0" name="直線接點 29">
            <a:extLst>
              <a:ext uri="{FF2B5EF4-FFF2-40B4-BE49-F238E27FC236}">
                <a16:creationId xmlns:a16="http://schemas.microsoft.com/office/drawing/2014/main" id="{B0BB289F-33E4-41A1-B69C-9A37DBC637AB}"/>
              </a:ext>
            </a:extLst>
          </p:cNvPr>
          <p:cNvCxnSpPr>
            <a:cxnSpLocks/>
          </p:cNvCxnSpPr>
          <p:nvPr/>
        </p:nvCxnSpPr>
        <p:spPr>
          <a:xfrm>
            <a:off x="1031158" y="5195963"/>
            <a:ext cx="437202"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3" name="矩形 22">
            <a:extLst>
              <a:ext uri="{FF2B5EF4-FFF2-40B4-BE49-F238E27FC236}">
                <a16:creationId xmlns:a16="http://schemas.microsoft.com/office/drawing/2014/main" id="{37AAD528-740C-46B5-953F-70528BA6DD5E}"/>
              </a:ext>
            </a:extLst>
          </p:cNvPr>
          <p:cNvSpPr/>
          <p:nvPr/>
        </p:nvSpPr>
        <p:spPr>
          <a:xfrm>
            <a:off x="3611054" y="3128322"/>
            <a:ext cx="2787887" cy="1169551"/>
          </a:xfrm>
          <a:prstGeom prst="rect">
            <a:avLst/>
          </a:prstGeom>
          <a:solidFill>
            <a:srgbClr val="7030A0"/>
          </a:solidFill>
          <a:ln>
            <a:solidFill>
              <a:srgbClr val="7030A0"/>
            </a:solidFill>
          </a:ln>
        </p:spPr>
        <p:txBody>
          <a:bodyPr wrap="square">
            <a:spAutoFit/>
          </a:bodyPr>
          <a:lstStyle/>
          <a:p>
            <a:r>
              <a:rPr lang="zh-TW" altLang="en-US" sz="1000" b="1" kern="100" dirty="0">
                <a:solidFill>
                  <a:schemeClr val="bg1"/>
                </a:solidFill>
                <a:latin typeface="新細明體" panose="02020500000000000000" pitchFamily="18" charset="-120"/>
                <a:ea typeface="新細明體" panose="02020500000000000000" pitchFamily="18" charset="-120"/>
                <a:cs typeface="Times New Roman" panose="02020603050405020304" pitchFamily="18" charset="0"/>
              </a:rPr>
              <a:t>✽ </a:t>
            </a:r>
            <a:r>
              <a:rPr lang="zh-TW" altLang="en-US" sz="1000" b="1" kern="100" dirty="0">
                <a:solidFill>
                  <a:schemeClr val="bg1"/>
                </a:solidFill>
                <a:latin typeface="Calibri" panose="020F0502020204030204" pitchFamily="34" charset="0"/>
                <a:ea typeface="標楷體" panose="03000509000000000000" pitchFamily="65" charset="-120"/>
                <a:cs typeface="Times New Roman" panose="02020603050405020304" pitchFamily="18" charset="0"/>
              </a:rPr>
              <a:t>一</a:t>
            </a:r>
            <a:r>
              <a:rPr lang="zh-TW" altLang="zh-TW" sz="1000" b="1" kern="100" dirty="0">
                <a:solidFill>
                  <a:schemeClr val="bg1"/>
                </a:solidFill>
                <a:latin typeface="Calibri" panose="020F0502020204030204" pitchFamily="34" charset="0"/>
                <a:ea typeface="標楷體" panose="03000509000000000000" pitchFamily="65" charset="-120"/>
                <a:cs typeface="Times New Roman" panose="02020603050405020304" pitchFamily="18" charset="0"/>
              </a:rPr>
              <a:t>些</a:t>
            </a:r>
            <a:r>
              <a:rPr lang="zh-TW" altLang="en-US" sz="1000" b="1" kern="100" dirty="0">
                <a:solidFill>
                  <a:schemeClr val="bg1"/>
                </a:solidFill>
                <a:latin typeface="標楷體" panose="03000509000000000000" pitchFamily="65" charset="-120"/>
                <a:ea typeface="標楷體" panose="03000509000000000000" pitchFamily="65" charset="-120"/>
                <a:cs typeface="Times New Roman" panose="02020603050405020304" pitchFamily="18" charset="0"/>
              </a:rPr>
              <a:t>飛機</a:t>
            </a:r>
            <a:r>
              <a:rPr lang="zh-TW" altLang="zh-TW" sz="1000" b="1" kern="100" dirty="0">
                <a:solidFill>
                  <a:schemeClr val="bg1"/>
                </a:solidFill>
                <a:latin typeface="Calibri" panose="020F0502020204030204" pitchFamily="34" charset="0"/>
                <a:ea typeface="標楷體" panose="03000509000000000000" pitchFamily="65" charset="-120"/>
                <a:cs typeface="Times New Roman" panose="02020603050405020304" pitchFamily="18" charset="0"/>
              </a:rPr>
              <a:t>的</a:t>
            </a:r>
            <a:r>
              <a:rPr lang="zh-TW" altLang="zh-TW" sz="1000" b="1" u="sng" kern="100" dirty="0">
                <a:solidFill>
                  <a:schemeClr val="bg1"/>
                </a:solidFill>
                <a:latin typeface="Calibri" panose="020F0502020204030204" pitchFamily="34" charset="0"/>
                <a:ea typeface="標楷體" panose="03000509000000000000" pitchFamily="65" charset="-120"/>
                <a:cs typeface="Times New Roman" panose="02020603050405020304" pitchFamily="18" charset="0"/>
              </a:rPr>
              <a:t>液压管路靠近燃油</a:t>
            </a:r>
            <a:r>
              <a:rPr lang="zh-TW" altLang="zh-TW" sz="1000" b="1" kern="100" dirty="0">
                <a:solidFill>
                  <a:schemeClr val="bg1"/>
                </a:solidFill>
                <a:latin typeface="Calibri" panose="020F0502020204030204" pitchFamily="34" charset="0"/>
                <a:ea typeface="標楷體" panose="03000509000000000000" pitchFamily="65" charset="-120"/>
                <a:cs typeface="Times New Roman" panose="02020603050405020304" pitchFamily="18" charset="0"/>
              </a:rPr>
              <a:t>，因此热量</a:t>
            </a:r>
            <a:endParaRPr lang="en-US" altLang="zh-TW" sz="1000" b="1" kern="100" dirty="0">
              <a:solidFill>
                <a:schemeClr val="bg1"/>
              </a:solidFill>
              <a:latin typeface="Calibri" panose="020F0502020204030204" pitchFamily="34" charset="0"/>
              <a:ea typeface="標楷體" panose="03000509000000000000" pitchFamily="65" charset="-120"/>
              <a:cs typeface="Times New Roman" panose="02020603050405020304" pitchFamily="18" charset="0"/>
            </a:endParaRPr>
          </a:p>
          <a:p>
            <a:r>
              <a:rPr lang="en-US" altLang="zh-TW" sz="1000" b="1" kern="100" dirty="0">
                <a:solidFill>
                  <a:schemeClr val="bg1"/>
                </a:solidFill>
                <a:latin typeface="Calibri" panose="020F0502020204030204" pitchFamily="34" charset="0"/>
                <a:ea typeface="標楷體" panose="03000509000000000000" pitchFamily="65" charset="-120"/>
                <a:cs typeface="Times New Roman" panose="02020603050405020304" pitchFamily="18" charset="0"/>
              </a:rPr>
              <a:t>     </a:t>
            </a:r>
            <a:r>
              <a:rPr lang="zh-TW" altLang="zh-TW" sz="1000" b="1" kern="100" dirty="0">
                <a:solidFill>
                  <a:schemeClr val="bg1"/>
                </a:solidFill>
                <a:latin typeface="Calibri" panose="020F0502020204030204" pitchFamily="34" charset="0"/>
                <a:ea typeface="標楷體" panose="03000509000000000000" pitchFamily="65" charset="-120"/>
                <a:cs typeface="Times New Roman" panose="02020603050405020304" pitchFamily="18" charset="0"/>
              </a:rPr>
              <a:t>有助于减缓结冰。</a:t>
            </a:r>
            <a:endParaRPr lang="en-US" altLang="zh-TW" sz="1000" b="1" kern="100" dirty="0">
              <a:solidFill>
                <a:schemeClr val="bg1"/>
              </a:solidFill>
              <a:latin typeface="Calibri" panose="020F0502020204030204" pitchFamily="34" charset="0"/>
              <a:ea typeface="標楷體" panose="03000509000000000000" pitchFamily="65" charset="-120"/>
              <a:cs typeface="Times New Roman" panose="02020603050405020304" pitchFamily="18" charset="0"/>
            </a:endParaRPr>
          </a:p>
          <a:p>
            <a:r>
              <a:rPr lang="zh-TW" altLang="en-US" sz="1000" b="1" kern="100" dirty="0">
                <a:solidFill>
                  <a:schemeClr val="bg1"/>
                </a:solidFill>
                <a:latin typeface="新細明體" panose="02020500000000000000" pitchFamily="18" charset="-120"/>
                <a:ea typeface="新細明體" panose="02020500000000000000" pitchFamily="18" charset="-120"/>
                <a:cs typeface="Times New Roman" panose="02020603050405020304" pitchFamily="18" charset="0"/>
              </a:rPr>
              <a:t>✽ </a:t>
            </a:r>
            <a:r>
              <a:rPr lang="zh-TW" altLang="en-US" sz="1000" b="1" kern="100" dirty="0">
                <a:solidFill>
                  <a:schemeClr val="bg1"/>
                </a:solidFill>
                <a:latin typeface="Calibri" panose="020F0502020204030204" pitchFamily="34" charset="0"/>
                <a:ea typeface="標楷體" panose="03000509000000000000" pitchFamily="65" charset="-120"/>
                <a:cs typeface="Times New Roman" panose="02020603050405020304" pitchFamily="18" charset="0"/>
              </a:rPr>
              <a:t>如果</a:t>
            </a:r>
            <a:r>
              <a:rPr lang="zh-TW" altLang="en-US" sz="1000" b="1" kern="100" dirty="0">
                <a:solidFill>
                  <a:schemeClr val="bg1"/>
                </a:solidFill>
                <a:latin typeface="標楷體" panose="03000509000000000000" pitchFamily="65" charset="-120"/>
                <a:ea typeface="標楷體" panose="03000509000000000000" pitchFamily="65" charset="-120"/>
                <a:cs typeface="Times New Roman" panose="02020603050405020304" pitchFamily="18" charset="0"/>
              </a:rPr>
              <a:t>飛機油箱的某一部分感應到有凍結的</a:t>
            </a:r>
            <a:endParaRPr lang="en-US" altLang="zh-TW" sz="1000" b="1" kern="100" dirty="0">
              <a:solidFill>
                <a:schemeClr val="bg1"/>
              </a:solidFill>
              <a:latin typeface="標楷體" panose="03000509000000000000" pitchFamily="65" charset="-120"/>
              <a:ea typeface="標楷體" panose="03000509000000000000" pitchFamily="65" charset="-120"/>
              <a:cs typeface="Times New Roman" panose="02020603050405020304" pitchFamily="18" charset="0"/>
            </a:endParaRPr>
          </a:p>
          <a:p>
            <a:r>
              <a:rPr lang="en-US" altLang="zh-TW" sz="1000" b="1" kern="100" dirty="0">
                <a:solidFill>
                  <a:schemeClr val="bg1"/>
                </a:solidFill>
                <a:latin typeface="標楷體" panose="03000509000000000000" pitchFamily="65" charset="-120"/>
                <a:ea typeface="標楷體" panose="03000509000000000000" pitchFamily="65" charset="-120"/>
                <a:cs typeface="Times New Roman" panose="02020603050405020304" pitchFamily="18" charset="0"/>
              </a:rPr>
              <a:t>  </a:t>
            </a:r>
            <a:r>
              <a:rPr lang="zh-TW" altLang="en-US" sz="1000" b="1" kern="100" dirty="0">
                <a:solidFill>
                  <a:schemeClr val="bg1"/>
                </a:solidFill>
                <a:latin typeface="標楷體" panose="03000509000000000000" pitchFamily="65" charset="-120"/>
                <a:ea typeface="標楷體" panose="03000509000000000000" pitchFamily="65" charset="-120"/>
                <a:cs typeface="Times New Roman" panose="02020603050405020304" pitchFamily="18" charset="0"/>
              </a:rPr>
              <a:t>傾向時</a:t>
            </a:r>
            <a:r>
              <a:rPr lang="en-US" altLang="zh-TW" sz="1000" b="1" kern="100" dirty="0">
                <a:solidFill>
                  <a:schemeClr val="bg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1000" b="1" u="sng" kern="100" dirty="0">
                <a:solidFill>
                  <a:schemeClr val="bg1"/>
                </a:solidFill>
                <a:latin typeface="標楷體" panose="03000509000000000000" pitchFamily="65" charset="-120"/>
                <a:ea typeface="標楷體" panose="03000509000000000000" pitchFamily="65" charset="-120"/>
                <a:cs typeface="Times New Roman" panose="02020603050405020304" pitchFamily="18" charset="0"/>
              </a:rPr>
              <a:t>會自動激發燃油傳送泵不斷的泵</a:t>
            </a:r>
            <a:endParaRPr lang="en-US" altLang="zh-TW" sz="1000" b="1" u="sng" kern="100" dirty="0">
              <a:solidFill>
                <a:schemeClr val="bg1"/>
              </a:solidFill>
              <a:latin typeface="標楷體" panose="03000509000000000000" pitchFamily="65" charset="-120"/>
              <a:ea typeface="標楷體" panose="03000509000000000000" pitchFamily="65" charset="-120"/>
              <a:cs typeface="Times New Roman" panose="02020603050405020304" pitchFamily="18" charset="0"/>
            </a:endParaRPr>
          </a:p>
          <a:p>
            <a:r>
              <a:rPr lang="zh-TW" altLang="en-US" sz="1000" b="1" kern="100" dirty="0">
                <a:solidFill>
                  <a:schemeClr val="bg1"/>
                </a:solidFill>
                <a:latin typeface="標楷體" panose="03000509000000000000" pitchFamily="65" charset="-120"/>
                <a:ea typeface="標楷體" panose="03000509000000000000" pitchFamily="65" charset="-120"/>
                <a:cs typeface="Times New Roman" panose="02020603050405020304" pitchFamily="18" charset="0"/>
              </a:rPr>
              <a:t>  </a:t>
            </a:r>
            <a:r>
              <a:rPr lang="zh-TW" altLang="en-US" sz="1000" b="1" u="sng" kern="100" dirty="0">
                <a:solidFill>
                  <a:schemeClr val="bg1"/>
                </a:solidFill>
                <a:latin typeface="標楷體" panose="03000509000000000000" pitchFamily="65" charset="-120"/>
                <a:ea typeface="標楷體" panose="03000509000000000000" pitchFamily="65" charset="-120"/>
                <a:cs typeface="Times New Roman" panose="02020603050405020304" pitchFamily="18" charset="0"/>
              </a:rPr>
              <a:t>送燃油</a:t>
            </a:r>
            <a:r>
              <a:rPr lang="en-US" altLang="zh-TW" sz="1000" b="1" kern="100" dirty="0">
                <a:solidFill>
                  <a:schemeClr val="bg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1000" b="1" kern="100" dirty="0">
                <a:solidFill>
                  <a:schemeClr val="bg1"/>
                </a:solidFill>
                <a:latin typeface="標楷體" panose="03000509000000000000" pitchFamily="65" charset="-120"/>
                <a:ea typeface="標楷體" panose="03000509000000000000" pitchFamily="65" charset="-120"/>
                <a:cs typeface="Times New Roman" panose="02020603050405020304" pitchFamily="18" charset="0"/>
              </a:rPr>
              <a:t>以保持其移動和混合</a:t>
            </a:r>
            <a:r>
              <a:rPr lang="zh-TW" altLang="zh-TW" sz="1000" b="1" kern="100" dirty="0">
                <a:solidFill>
                  <a:schemeClr val="bg1"/>
                </a:solidFill>
                <a:latin typeface="Calibri" panose="020F0502020204030204" pitchFamily="34" charset="0"/>
                <a:ea typeface="標楷體" panose="03000509000000000000" pitchFamily="65" charset="-120"/>
                <a:cs typeface="Times New Roman" panose="02020603050405020304" pitchFamily="18" charset="0"/>
              </a:rPr>
              <a:t>。</a:t>
            </a:r>
            <a:endParaRPr lang="en-US" altLang="zh-TW" sz="1000" b="1" kern="100" dirty="0">
              <a:solidFill>
                <a:schemeClr val="bg1"/>
              </a:solidFill>
              <a:latin typeface="Calibri" panose="020F0502020204030204" pitchFamily="34" charset="0"/>
              <a:ea typeface="標楷體" panose="03000509000000000000" pitchFamily="65" charset="-120"/>
              <a:cs typeface="Times New Roman" panose="02020603050405020304" pitchFamily="18" charset="0"/>
            </a:endParaRPr>
          </a:p>
          <a:p>
            <a:r>
              <a:rPr lang="zh-TW" altLang="en-US" sz="1000" b="1" kern="100" dirty="0">
                <a:solidFill>
                  <a:schemeClr val="bg1"/>
                </a:solidFill>
                <a:latin typeface="新細明體" panose="02020500000000000000" pitchFamily="18" charset="-120"/>
                <a:ea typeface="新細明體" panose="02020500000000000000" pitchFamily="18" charset="-120"/>
                <a:cs typeface="Times New Roman" panose="02020603050405020304" pitchFamily="18" charset="0"/>
              </a:rPr>
              <a:t>✽</a:t>
            </a:r>
            <a:r>
              <a:rPr lang="zh-TW" altLang="zh-TW" sz="1000" b="1" kern="100" dirty="0">
                <a:solidFill>
                  <a:schemeClr val="bg1"/>
                </a:solidFill>
                <a:latin typeface="Calibri" panose="020F0502020204030204" pitchFamily="34" charset="0"/>
                <a:ea typeface="標楷體" panose="03000509000000000000" pitchFamily="65" charset="-120"/>
                <a:cs typeface="Times New Roman" panose="02020603050405020304" pitchFamily="18" charset="0"/>
              </a:rPr>
              <a:t>有</a:t>
            </a:r>
            <a:r>
              <a:rPr lang="zh-TW" altLang="en-US" sz="1000" b="1" kern="100" dirty="0">
                <a:solidFill>
                  <a:schemeClr val="bg1"/>
                </a:solidFill>
                <a:latin typeface="標楷體" panose="03000509000000000000" pitchFamily="65" charset="-120"/>
                <a:ea typeface="標楷體" panose="03000509000000000000" pitchFamily="65" charset="-120"/>
                <a:cs typeface="Times New Roman" panose="02020603050405020304" pitchFamily="18" charset="0"/>
              </a:rPr>
              <a:t>些飛機使用燃料通過</a:t>
            </a:r>
            <a:r>
              <a:rPr lang="zh-TW" altLang="en-US" sz="1000" b="1" u="sng" kern="100" dirty="0">
                <a:solidFill>
                  <a:schemeClr val="bg1"/>
                </a:solidFill>
                <a:latin typeface="標楷體" panose="03000509000000000000" pitchFamily="65" charset="-120"/>
                <a:ea typeface="標楷體" panose="03000509000000000000" pitchFamily="65" charset="-120"/>
                <a:cs typeface="Times New Roman" panose="02020603050405020304" pitchFamily="18" charset="0"/>
              </a:rPr>
              <a:t>熱交換器</a:t>
            </a:r>
            <a:r>
              <a:rPr lang="zh-TW" altLang="en-US" sz="1000" b="1" kern="100" dirty="0">
                <a:solidFill>
                  <a:schemeClr val="bg1"/>
                </a:solidFill>
                <a:latin typeface="標楷體" panose="03000509000000000000" pitchFamily="65" charset="-120"/>
                <a:ea typeface="標楷體" panose="03000509000000000000" pitchFamily="65" charset="-120"/>
                <a:cs typeface="Times New Roman" panose="02020603050405020304" pitchFamily="18" charset="0"/>
              </a:rPr>
              <a:t>冷卻發動機</a:t>
            </a:r>
            <a:endParaRPr lang="en-US" altLang="zh-TW" sz="1000" b="1" kern="100" dirty="0">
              <a:solidFill>
                <a:schemeClr val="bg1"/>
              </a:solidFill>
              <a:latin typeface="標楷體" panose="03000509000000000000" pitchFamily="65" charset="-120"/>
              <a:ea typeface="標楷體" panose="03000509000000000000" pitchFamily="65" charset="-120"/>
              <a:cs typeface="Times New Roman" panose="02020603050405020304" pitchFamily="18" charset="0"/>
            </a:endParaRPr>
          </a:p>
          <a:p>
            <a:r>
              <a:rPr lang="en-US" altLang="zh-TW" sz="1000" b="1" kern="100" dirty="0">
                <a:solidFill>
                  <a:schemeClr val="bg1"/>
                </a:solidFill>
                <a:latin typeface="標楷體" panose="03000509000000000000" pitchFamily="65" charset="-120"/>
                <a:ea typeface="標楷體" panose="03000509000000000000" pitchFamily="65" charset="-120"/>
                <a:cs typeface="Times New Roman" panose="02020603050405020304" pitchFamily="18" charset="0"/>
              </a:rPr>
              <a:t>  </a:t>
            </a:r>
            <a:r>
              <a:rPr lang="zh-TW" altLang="en-US" sz="1000" b="1" kern="100" dirty="0">
                <a:solidFill>
                  <a:schemeClr val="bg1"/>
                </a:solidFill>
                <a:latin typeface="標楷體" panose="03000509000000000000" pitchFamily="65" charset="-120"/>
                <a:ea typeface="標楷體" panose="03000509000000000000" pitchFamily="65" charset="-120"/>
                <a:cs typeface="Times New Roman" panose="02020603050405020304" pitchFamily="18" charset="0"/>
              </a:rPr>
              <a:t>機油</a:t>
            </a:r>
            <a:r>
              <a:rPr lang="en-US" altLang="zh-TW" sz="1000" b="1" kern="100" dirty="0">
                <a:solidFill>
                  <a:schemeClr val="bg1"/>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1000" b="1" kern="100" dirty="0">
                <a:solidFill>
                  <a:schemeClr val="bg1"/>
                </a:solidFill>
                <a:latin typeface="標楷體" panose="03000509000000000000" pitchFamily="65" charset="-120"/>
                <a:ea typeface="標楷體" panose="03000509000000000000" pitchFamily="65" charset="-120"/>
                <a:cs typeface="Times New Roman" panose="02020603050405020304" pitchFamily="18" charset="0"/>
              </a:rPr>
              <a:t>然後將變暖的燃料返回油箱</a:t>
            </a:r>
            <a:r>
              <a:rPr lang="zh-TW" altLang="zh-TW" sz="1000" b="1" kern="100" dirty="0">
                <a:solidFill>
                  <a:schemeClr val="bg1"/>
                </a:solidFill>
                <a:latin typeface="Calibri" panose="020F0502020204030204" pitchFamily="34" charset="0"/>
                <a:ea typeface="標楷體" panose="03000509000000000000" pitchFamily="65" charset="-120"/>
                <a:cs typeface="Times New Roman" panose="02020603050405020304" pitchFamily="18" charset="0"/>
              </a:rPr>
              <a:t>。</a:t>
            </a:r>
            <a:endParaRPr lang="en-US" altLang="zh-TW" sz="1000" b="1" kern="100" dirty="0">
              <a:solidFill>
                <a:schemeClr val="bg1"/>
              </a:solidFill>
              <a:latin typeface="Calibri" panose="020F0502020204030204" pitchFamily="34" charset="0"/>
              <a:ea typeface="標楷體" panose="03000509000000000000" pitchFamily="65" charset="-120"/>
              <a:cs typeface="Times New Roman" panose="02020603050405020304" pitchFamily="18" charset="0"/>
            </a:endParaRPr>
          </a:p>
        </p:txBody>
      </p:sp>
      <p:pic>
        <p:nvPicPr>
          <p:cNvPr id="16" name="圖片 15">
            <a:extLst>
              <a:ext uri="{FF2B5EF4-FFF2-40B4-BE49-F238E27FC236}">
                <a16:creationId xmlns:a16="http://schemas.microsoft.com/office/drawing/2014/main" id="{1790476C-BA70-487E-9CCB-04B0945D70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76022" y="142775"/>
            <a:ext cx="3830043" cy="1992001"/>
          </a:xfrm>
          <a:prstGeom prst="rect">
            <a:avLst/>
          </a:prstGeom>
          <a:ln>
            <a:solidFill>
              <a:schemeClr val="tx2"/>
            </a:solidFill>
          </a:ln>
        </p:spPr>
      </p:pic>
      <p:pic>
        <p:nvPicPr>
          <p:cNvPr id="24" name="圖片 23">
            <a:extLst>
              <a:ext uri="{FF2B5EF4-FFF2-40B4-BE49-F238E27FC236}">
                <a16:creationId xmlns:a16="http://schemas.microsoft.com/office/drawing/2014/main" id="{F291B63D-B766-4B4E-BB89-DD320EB5E3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31028" y="2153048"/>
            <a:ext cx="2471682" cy="1759099"/>
          </a:xfrm>
          <a:prstGeom prst="rect">
            <a:avLst/>
          </a:prstGeom>
          <a:ln>
            <a:solidFill>
              <a:schemeClr val="tx2"/>
            </a:solidFill>
          </a:ln>
        </p:spPr>
      </p:pic>
      <p:sp>
        <p:nvSpPr>
          <p:cNvPr id="28" name="矩形 27">
            <a:extLst>
              <a:ext uri="{FF2B5EF4-FFF2-40B4-BE49-F238E27FC236}">
                <a16:creationId xmlns:a16="http://schemas.microsoft.com/office/drawing/2014/main" id="{1DBEFC07-016F-4B04-98AD-5ACABF6186B5}"/>
              </a:ext>
            </a:extLst>
          </p:cNvPr>
          <p:cNvSpPr/>
          <p:nvPr/>
        </p:nvSpPr>
        <p:spPr>
          <a:xfrm>
            <a:off x="4787438" y="1604892"/>
            <a:ext cx="1008112" cy="400110"/>
          </a:xfrm>
          <a:prstGeom prst="rect">
            <a:avLst/>
          </a:prstGeom>
          <a:solidFill>
            <a:srgbClr val="7030A0"/>
          </a:solidFill>
        </p:spPr>
        <p:txBody>
          <a:bodyPr wrap="square">
            <a:spAutoFit/>
          </a:bodyPr>
          <a:lstStyle/>
          <a:p>
            <a:r>
              <a:rPr lang="en-US" altLang="zh-TW" sz="1000" b="1" i="1" dirty="0">
                <a:solidFill>
                  <a:schemeClr val="bg1"/>
                </a:solidFill>
              </a:rPr>
              <a:t>An air-fuel heat</a:t>
            </a:r>
          </a:p>
          <a:p>
            <a:r>
              <a:rPr lang="en-US" altLang="zh-TW" sz="1000" b="1" i="1" dirty="0">
                <a:solidFill>
                  <a:schemeClr val="bg1"/>
                </a:solidFill>
              </a:rPr>
              <a:t>    exchanger</a:t>
            </a:r>
            <a:endParaRPr lang="zh-TW" altLang="en-US" sz="1000" b="1" dirty="0">
              <a:solidFill>
                <a:schemeClr val="bg1"/>
              </a:solidFill>
            </a:endParaRPr>
          </a:p>
        </p:txBody>
      </p:sp>
      <p:sp>
        <p:nvSpPr>
          <p:cNvPr id="5" name="投影片編號版面配置區 4">
            <a:extLst>
              <a:ext uri="{FF2B5EF4-FFF2-40B4-BE49-F238E27FC236}">
                <a16:creationId xmlns:a16="http://schemas.microsoft.com/office/drawing/2014/main" id="{6DE159DD-A4D3-4402-BE2C-19E0B42694DD}"/>
              </a:ext>
            </a:extLst>
          </p:cNvPr>
          <p:cNvSpPr>
            <a:spLocks noGrp="1"/>
          </p:cNvSpPr>
          <p:nvPr>
            <p:ph type="sldNum" sz="quarter" idx="12"/>
          </p:nvPr>
        </p:nvSpPr>
        <p:spPr>
          <a:xfrm>
            <a:off x="8820471" y="6510473"/>
            <a:ext cx="322945" cy="365125"/>
          </a:xfrm>
        </p:spPr>
        <p:txBody>
          <a:bodyPr/>
          <a:lstStyle/>
          <a:p>
            <a:pPr>
              <a:defRPr/>
            </a:pPr>
            <a:fld id="{C6735949-D909-4DA0-9331-3289988C2E74}" type="slidenum">
              <a:rPr lang="en-US" altLang="zh-TW" smtClean="0"/>
              <a:pPr>
                <a:defRPr/>
              </a:pPr>
              <a:t>18</a:t>
            </a:fld>
            <a:endParaRPr lang="en-US" altLang="zh-TW" dirty="0"/>
          </a:p>
        </p:txBody>
      </p:sp>
      <p:pic>
        <p:nvPicPr>
          <p:cNvPr id="26" name="圖片 25">
            <a:extLst>
              <a:ext uri="{FF2B5EF4-FFF2-40B4-BE49-F238E27FC236}">
                <a16:creationId xmlns:a16="http://schemas.microsoft.com/office/drawing/2014/main" id="{08839E8A-01DA-4C68-AAD5-54D8CDBC7D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46827" y="5414145"/>
            <a:ext cx="1929092" cy="1264919"/>
          </a:xfrm>
          <a:prstGeom prst="rect">
            <a:avLst/>
          </a:prstGeom>
        </p:spPr>
      </p:pic>
      <p:sp>
        <p:nvSpPr>
          <p:cNvPr id="6" name="矩形 5">
            <a:extLst>
              <a:ext uri="{FF2B5EF4-FFF2-40B4-BE49-F238E27FC236}">
                <a16:creationId xmlns:a16="http://schemas.microsoft.com/office/drawing/2014/main" id="{17D7444A-03CC-47FB-9350-93EE6B3630CC}"/>
              </a:ext>
            </a:extLst>
          </p:cNvPr>
          <p:cNvSpPr/>
          <p:nvPr/>
        </p:nvSpPr>
        <p:spPr>
          <a:xfrm>
            <a:off x="4262034" y="4475547"/>
            <a:ext cx="1458541" cy="369332"/>
          </a:xfrm>
          <a:prstGeom prst="rect">
            <a:avLst/>
          </a:prstGeom>
        </p:spPr>
        <p:txBody>
          <a:bodyPr wrap="none">
            <a:spAutoFit/>
          </a:bodyPr>
          <a:lstStyle/>
          <a:p>
            <a:r>
              <a:rPr lang="en-US" altLang="zh-TW" b="1" u="sng" dirty="0">
                <a:solidFill>
                  <a:schemeClr val="bg1"/>
                </a:solidFill>
              </a:rPr>
              <a:t>18 May, 2001</a:t>
            </a:r>
            <a:endParaRPr lang="zh-TW" altLang="en-US" dirty="0"/>
          </a:p>
        </p:txBody>
      </p:sp>
      <p:sp>
        <p:nvSpPr>
          <p:cNvPr id="27" name="矩形 26">
            <a:extLst>
              <a:ext uri="{FF2B5EF4-FFF2-40B4-BE49-F238E27FC236}">
                <a16:creationId xmlns:a16="http://schemas.microsoft.com/office/drawing/2014/main" id="{68FEE8F4-6BB0-4E37-BD45-1FC69096A6BD}"/>
              </a:ext>
            </a:extLst>
          </p:cNvPr>
          <p:cNvSpPr/>
          <p:nvPr/>
        </p:nvSpPr>
        <p:spPr>
          <a:xfrm>
            <a:off x="6417878" y="3763117"/>
            <a:ext cx="2483808" cy="400110"/>
          </a:xfrm>
          <a:prstGeom prst="rect">
            <a:avLst/>
          </a:prstGeom>
          <a:solidFill>
            <a:srgbClr val="7030A0"/>
          </a:solidFill>
        </p:spPr>
        <p:txBody>
          <a:bodyPr wrap="square">
            <a:spAutoFit/>
          </a:bodyPr>
          <a:lstStyle/>
          <a:p>
            <a:r>
              <a:rPr lang="en-US" altLang="zh-TW" sz="1000" b="1" i="1" dirty="0">
                <a:solidFill>
                  <a:schemeClr val="bg1"/>
                </a:solidFill>
              </a:rPr>
              <a:t>Hydraulic case drain fluid heat Exchanger </a:t>
            </a:r>
          </a:p>
          <a:p>
            <a:r>
              <a:rPr lang="en-US" altLang="zh-TW" sz="1000" b="1" i="1" dirty="0">
                <a:solidFill>
                  <a:schemeClr val="bg1"/>
                </a:solidFill>
              </a:rPr>
              <a:t>                  installed in the fuel tank</a:t>
            </a:r>
            <a:endParaRPr lang="zh-TW" altLang="en-US" sz="1000" b="1" dirty="0">
              <a:solidFill>
                <a:schemeClr val="bg1"/>
              </a:solidFill>
            </a:endParaRPr>
          </a:p>
        </p:txBody>
      </p:sp>
      <p:sp>
        <p:nvSpPr>
          <p:cNvPr id="25" name="矩形 24">
            <a:extLst>
              <a:ext uri="{FF2B5EF4-FFF2-40B4-BE49-F238E27FC236}">
                <a16:creationId xmlns:a16="http://schemas.microsoft.com/office/drawing/2014/main" id="{B9FF897E-F450-435A-A5FA-697A6F343EDF}"/>
              </a:ext>
            </a:extLst>
          </p:cNvPr>
          <p:cNvSpPr/>
          <p:nvPr/>
        </p:nvSpPr>
        <p:spPr>
          <a:xfrm>
            <a:off x="292059" y="207652"/>
            <a:ext cx="925135" cy="307777"/>
          </a:xfrm>
          <a:prstGeom prst="rect">
            <a:avLst/>
          </a:prstGeom>
          <a:solidFill>
            <a:srgbClr val="00B050"/>
          </a:solidFill>
          <a:ln>
            <a:solidFill>
              <a:schemeClr val="bg1"/>
            </a:solidFill>
          </a:ln>
        </p:spPr>
        <p:txBody>
          <a:bodyPr wrap="square">
            <a:spAutoFit/>
          </a:bodyPr>
          <a:lstStyle/>
          <a:p>
            <a:r>
              <a:rPr lang="zh-TW" altLang="en-US" sz="1400" b="1" dirty="0">
                <a:solidFill>
                  <a:schemeClr val="bg1"/>
                </a:solidFill>
                <a:latin typeface="標楷體" panose="03000509000000000000" pitchFamily="65" charset="-120"/>
                <a:ea typeface="標楷體" panose="03000509000000000000" pitchFamily="65" charset="-120"/>
              </a:rPr>
              <a:t>熱滑油↓ </a:t>
            </a:r>
          </a:p>
        </p:txBody>
      </p:sp>
      <p:sp>
        <p:nvSpPr>
          <p:cNvPr id="31" name="矩形 30">
            <a:extLst>
              <a:ext uri="{FF2B5EF4-FFF2-40B4-BE49-F238E27FC236}">
                <a16:creationId xmlns:a16="http://schemas.microsoft.com/office/drawing/2014/main" id="{70DDCC64-4C41-4D60-9394-FF79CBE1FC73}"/>
              </a:ext>
            </a:extLst>
          </p:cNvPr>
          <p:cNvSpPr/>
          <p:nvPr/>
        </p:nvSpPr>
        <p:spPr>
          <a:xfrm>
            <a:off x="2236071" y="207652"/>
            <a:ext cx="925135" cy="307777"/>
          </a:xfrm>
          <a:prstGeom prst="rect">
            <a:avLst/>
          </a:prstGeom>
          <a:solidFill>
            <a:srgbClr val="00B050"/>
          </a:solidFill>
        </p:spPr>
        <p:txBody>
          <a:bodyPr wrap="square">
            <a:spAutoFit/>
          </a:bodyPr>
          <a:lstStyle/>
          <a:p>
            <a:r>
              <a:rPr lang="zh-TW" altLang="en-US" sz="1400" b="1" dirty="0">
                <a:solidFill>
                  <a:schemeClr val="bg1"/>
                </a:solidFill>
                <a:latin typeface="標楷體" panose="03000509000000000000" pitchFamily="65" charset="-120"/>
                <a:ea typeface="標楷體" panose="03000509000000000000" pitchFamily="65" charset="-120"/>
              </a:rPr>
              <a:t>冷滑油↑</a:t>
            </a:r>
          </a:p>
        </p:txBody>
      </p:sp>
      <p:sp>
        <p:nvSpPr>
          <p:cNvPr id="32" name="矩形 31">
            <a:extLst>
              <a:ext uri="{FF2B5EF4-FFF2-40B4-BE49-F238E27FC236}">
                <a16:creationId xmlns:a16="http://schemas.microsoft.com/office/drawing/2014/main" id="{8C53CF22-F3B3-4FD6-9F48-4C5A6B118A77}"/>
              </a:ext>
            </a:extLst>
          </p:cNvPr>
          <p:cNvSpPr/>
          <p:nvPr/>
        </p:nvSpPr>
        <p:spPr>
          <a:xfrm>
            <a:off x="125005" y="2447507"/>
            <a:ext cx="925135" cy="307777"/>
          </a:xfrm>
          <a:prstGeom prst="rect">
            <a:avLst/>
          </a:prstGeom>
          <a:solidFill>
            <a:srgbClr val="FFFF00"/>
          </a:solidFill>
          <a:ln w="28575">
            <a:solidFill>
              <a:schemeClr val="accent2">
                <a:lumMod val="75000"/>
              </a:schemeClr>
            </a:solidFill>
          </a:ln>
        </p:spPr>
        <p:txBody>
          <a:bodyPr wrap="square">
            <a:spAutoFit/>
          </a:bodyPr>
          <a:lstStyle/>
          <a:p>
            <a:r>
              <a:rPr lang="zh-TW" altLang="en-US" sz="1400" b="1" dirty="0">
                <a:latin typeface="標楷體" panose="03000509000000000000" pitchFamily="65" charset="-120"/>
                <a:ea typeface="標楷體" panose="03000509000000000000" pitchFamily="65" charset="-120"/>
              </a:rPr>
              <a:t>↑冷燃油</a:t>
            </a:r>
          </a:p>
        </p:txBody>
      </p:sp>
      <p:sp>
        <p:nvSpPr>
          <p:cNvPr id="33" name="矩形 32">
            <a:extLst>
              <a:ext uri="{FF2B5EF4-FFF2-40B4-BE49-F238E27FC236}">
                <a16:creationId xmlns:a16="http://schemas.microsoft.com/office/drawing/2014/main" id="{EE0F0484-B044-4EB1-97BA-7A044E2FDC00}"/>
              </a:ext>
            </a:extLst>
          </p:cNvPr>
          <p:cNvSpPr/>
          <p:nvPr/>
        </p:nvSpPr>
        <p:spPr>
          <a:xfrm>
            <a:off x="3913228" y="207652"/>
            <a:ext cx="925135" cy="307777"/>
          </a:xfrm>
          <a:prstGeom prst="rect">
            <a:avLst/>
          </a:prstGeom>
          <a:solidFill>
            <a:srgbClr val="FFFF00"/>
          </a:solidFill>
          <a:ln w="28575">
            <a:solidFill>
              <a:schemeClr val="accent2">
                <a:lumMod val="75000"/>
              </a:schemeClr>
            </a:solidFill>
          </a:ln>
        </p:spPr>
        <p:txBody>
          <a:bodyPr wrap="square">
            <a:spAutoFit/>
          </a:bodyPr>
          <a:lstStyle/>
          <a:p>
            <a:r>
              <a:rPr lang="zh-TW" altLang="en-US" sz="1400" b="1" dirty="0">
                <a:latin typeface="標楷體" panose="03000509000000000000" pitchFamily="65" charset="-120"/>
                <a:ea typeface="標楷體" panose="03000509000000000000" pitchFamily="65" charset="-120"/>
              </a:rPr>
              <a:t>↑熱燃油 </a:t>
            </a:r>
          </a:p>
        </p:txBody>
      </p:sp>
      <p:pic>
        <p:nvPicPr>
          <p:cNvPr id="34" name="圖片 33">
            <a:extLst>
              <a:ext uri="{FF2B5EF4-FFF2-40B4-BE49-F238E27FC236}">
                <a16:creationId xmlns:a16="http://schemas.microsoft.com/office/drawing/2014/main" id="{D5B54463-76CB-46FF-B991-4BFCB06E11F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29094" y="6393883"/>
            <a:ext cx="776882" cy="233180"/>
          </a:xfrm>
          <a:prstGeom prst="rect">
            <a:avLst/>
          </a:prstGeom>
          <a:ln>
            <a:solidFill>
              <a:schemeClr val="bg1"/>
            </a:solidFill>
          </a:ln>
        </p:spPr>
      </p:pic>
      <p:pic>
        <p:nvPicPr>
          <p:cNvPr id="3" name="圖片 2">
            <a:extLst>
              <a:ext uri="{FF2B5EF4-FFF2-40B4-BE49-F238E27FC236}">
                <a16:creationId xmlns:a16="http://schemas.microsoft.com/office/drawing/2014/main" id="{B34F891C-07E2-46BC-B275-ADC2F3B41DA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13228" y="4421664"/>
            <a:ext cx="3196290" cy="2203090"/>
          </a:xfrm>
          <a:prstGeom prst="rect">
            <a:avLst/>
          </a:prstGeom>
          <a:ln w="57150">
            <a:solidFill>
              <a:srgbClr val="7030A0"/>
            </a:solidFill>
          </a:ln>
        </p:spPr>
      </p:pic>
      <p:sp>
        <p:nvSpPr>
          <p:cNvPr id="8" name="矩形 7">
            <a:extLst>
              <a:ext uri="{FF2B5EF4-FFF2-40B4-BE49-F238E27FC236}">
                <a16:creationId xmlns:a16="http://schemas.microsoft.com/office/drawing/2014/main" id="{5390B214-D83C-4913-A822-98DC49F26AB6}"/>
              </a:ext>
            </a:extLst>
          </p:cNvPr>
          <p:cNvSpPr/>
          <p:nvPr/>
        </p:nvSpPr>
        <p:spPr>
          <a:xfrm>
            <a:off x="3323391" y="4776992"/>
            <a:ext cx="1027898" cy="307777"/>
          </a:xfrm>
          <a:prstGeom prst="rect">
            <a:avLst/>
          </a:prstGeom>
          <a:solidFill>
            <a:srgbClr val="00B050"/>
          </a:solidFill>
          <a:ln>
            <a:solidFill>
              <a:schemeClr val="bg1"/>
            </a:solidFill>
          </a:ln>
        </p:spPr>
        <p:txBody>
          <a:bodyPr wrap="square">
            <a:spAutoFit/>
          </a:bodyPr>
          <a:lstStyle/>
          <a:p>
            <a:r>
              <a:rPr lang="zh-TW" altLang="en-US" sz="1400" b="1" dirty="0">
                <a:solidFill>
                  <a:schemeClr val="bg1"/>
                </a:solidFill>
                <a:latin typeface="標楷體" panose="03000509000000000000" pitchFamily="65" charset="-120"/>
                <a:ea typeface="標楷體" panose="03000509000000000000" pitchFamily="65" charset="-120"/>
              </a:rPr>
              <a:t>熱滑油 → </a:t>
            </a:r>
          </a:p>
        </p:txBody>
      </p:sp>
      <p:sp>
        <p:nvSpPr>
          <p:cNvPr id="10" name="矩形 9">
            <a:extLst>
              <a:ext uri="{FF2B5EF4-FFF2-40B4-BE49-F238E27FC236}">
                <a16:creationId xmlns:a16="http://schemas.microsoft.com/office/drawing/2014/main" id="{46478FEE-989F-4D96-AAD3-A98CA6DF0BD5}"/>
              </a:ext>
            </a:extLst>
          </p:cNvPr>
          <p:cNvSpPr/>
          <p:nvPr/>
        </p:nvSpPr>
        <p:spPr>
          <a:xfrm>
            <a:off x="3696723" y="4435625"/>
            <a:ext cx="1139136" cy="307777"/>
          </a:xfrm>
          <a:prstGeom prst="rect">
            <a:avLst/>
          </a:prstGeom>
          <a:solidFill>
            <a:srgbClr val="FFFF00"/>
          </a:solidFill>
          <a:ln w="19050">
            <a:solidFill>
              <a:srgbClr val="C00000"/>
            </a:solidFill>
          </a:ln>
        </p:spPr>
        <p:txBody>
          <a:bodyPr wrap="square">
            <a:spAutoFit/>
          </a:bodyPr>
          <a:lstStyle/>
          <a:p>
            <a:r>
              <a:rPr lang="zh-TW" altLang="en-US" sz="1400" b="1" dirty="0">
                <a:latin typeface="標楷體" panose="03000509000000000000" pitchFamily="65" charset="-120"/>
                <a:ea typeface="標楷體" panose="03000509000000000000" pitchFamily="65" charset="-120"/>
              </a:rPr>
              <a:t> 冷燃油 →</a:t>
            </a:r>
          </a:p>
        </p:txBody>
      </p:sp>
      <p:sp>
        <p:nvSpPr>
          <p:cNvPr id="11" name="矩形 10">
            <a:extLst>
              <a:ext uri="{FF2B5EF4-FFF2-40B4-BE49-F238E27FC236}">
                <a16:creationId xmlns:a16="http://schemas.microsoft.com/office/drawing/2014/main" id="{50A33456-AAAD-49BA-83B4-502E7C43FED8}"/>
              </a:ext>
            </a:extLst>
          </p:cNvPr>
          <p:cNvSpPr/>
          <p:nvPr/>
        </p:nvSpPr>
        <p:spPr>
          <a:xfrm>
            <a:off x="3550213" y="6168088"/>
            <a:ext cx="1139136" cy="307777"/>
          </a:xfrm>
          <a:prstGeom prst="rect">
            <a:avLst/>
          </a:prstGeom>
          <a:solidFill>
            <a:srgbClr val="FFFF00"/>
          </a:solidFill>
          <a:ln w="19050">
            <a:solidFill>
              <a:srgbClr val="C00000"/>
            </a:solidFill>
          </a:ln>
        </p:spPr>
        <p:txBody>
          <a:bodyPr wrap="square">
            <a:spAutoFit/>
          </a:bodyPr>
          <a:lstStyle/>
          <a:p>
            <a:r>
              <a:rPr lang="zh-TW" altLang="en-US" sz="1400" b="1" dirty="0">
                <a:latin typeface="標楷體" panose="03000509000000000000" pitchFamily="65" charset="-120"/>
                <a:ea typeface="標楷體" panose="03000509000000000000" pitchFamily="65" charset="-120"/>
              </a:rPr>
              <a:t> ← 熱燃油 </a:t>
            </a:r>
          </a:p>
        </p:txBody>
      </p:sp>
      <p:sp>
        <p:nvSpPr>
          <p:cNvPr id="12" name="矩形 11">
            <a:extLst>
              <a:ext uri="{FF2B5EF4-FFF2-40B4-BE49-F238E27FC236}">
                <a16:creationId xmlns:a16="http://schemas.microsoft.com/office/drawing/2014/main" id="{BF119388-AB64-439C-BBE2-219640C403B0}"/>
              </a:ext>
            </a:extLst>
          </p:cNvPr>
          <p:cNvSpPr/>
          <p:nvPr/>
        </p:nvSpPr>
        <p:spPr>
          <a:xfrm>
            <a:off x="3182774" y="5114703"/>
            <a:ext cx="1027898" cy="307777"/>
          </a:xfrm>
          <a:prstGeom prst="rect">
            <a:avLst/>
          </a:prstGeom>
          <a:solidFill>
            <a:srgbClr val="00B050"/>
          </a:solidFill>
        </p:spPr>
        <p:txBody>
          <a:bodyPr wrap="square">
            <a:spAutoFit/>
          </a:bodyPr>
          <a:lstStyle/>
          <a:p>
            <a:r>
              <a:rPr lang="zh-TW" altLang="en-US" sz="1400" b="1" dirty="0">
                <a:solidFill>
                  <a:schemeClr val="bg1"/>
                </a:solidFill>
                <a:latin typeface="標楷體" panose="03000509000000000000" pitchFamily="65" charset="-120"/>
                <a:ea typeface="標楷體" panose="03000509000000000000" pitchFamily="65" charset="-120"/>
              </a:rPr>
              <a:t>← 冷滑油</a:t>
            </a:r>
          </a:p>
        </p:txBody>
      </p:sp>
      <p:pic>
        <p:nvPicPr>
          <p:cNvPr id="15" name="圖片 14">
            <a:extLst>
              <a:ext uri="{FF2B5EF4-FFF2-40B4-BE49-F238E27FC236}">
                <a16:creationId xmlns:a16="http://schemas.microsoft.com/office/drawing/2014/main" id="{5F39EEDB-2D60-45E8-BAF8-11B5C6DA19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15936" y="4365104"/>
            <a:ext cx="1753251" cy="1430676"/>
          </a:xfrm>
          <a:prstGeom prst="rect">
            <a:avLst/>
          </a:prstGeom>
          <a:ln w="57150">
            <a:noFill/>
          </a:ln>
        </p:spPr>
      </p:pic>
      <p:sp>
        <p:nvSpPr>
          <p:cNvPr id="43" name="矩形 42">
            <a:extLst>
              <a:ext uri="{FF2B5EF4-FFF2-40B4-BE49-F238E27FC236}">
                <a16:creationId xmlns:a16="http://schemas.microsoft.com/office/drawing/2014/main" id="{A7B99EAE-3D46-48E8-B8E5-D772C4126559}"/>
              </a:ext>
            </a:extLst>
          </p:cNvPr>
          <p:cNvSpPr/>
          <p:nvPr/>
        </p:nvSpPr>
        <p:spPr>
          <a:xfrm>
            <a:off x="7214450" y="5771204"/>
            <a:ext cx="1754737" cy="892552"/>
          </a:xfrm>
          <a:prstGeom prst="rect">
            <a:avLst/>
          </a:prstGeom>
          <a:solidFill>
            <a:srgbClr val="7030A0"/>
          </a:solidFill>
          <a:ln w="38100">
            <a:noFill/>
          </a:ln>
        </p:spPr>
        <p:txBody>
          <a:bodyPr wrap="square">
            <a:spAutoFit/>
          </a:bodyPr>
          <a:lstStyle/>
          <a:p>
            <a:r>
              <a:rPr lang="en-US" altLang="zh-TW" sz="1000" b="1" u="sng" dirty="0">
                <a:solidFill>
                  <a:schemeClr val="accent1">
                    <a:lumMod val="20000"/>
                    <a:lumOff val="80000"/>
                  </a:schemeClr>
                </a:solidFill>
              </a:rPr>
              <a:t>Ice accumulation on the inlet face </a:t>
            </a:r>
            <a:r>
              <a:rPr lang="en-US" altLang="zh-TW" sz="1000" b="1" dirty="0">
                <a:solidFill>
                  <a:schemeClr val="accent1">
                    <a:lumMod val="20000"/>
                    <a:lumOff val="80000"/>
                  </a:schemeClr>
                </a:solidFill>
              </a:rPr>
              <a:t>of a Rolls-Royce RB211 Trent 800 Series </a:t>
            </a:r>
            <a:r>
              <a:rPr lang="en-US" altLang="zh-TW" sz="1000" b="1" u="sng" dirty="0">
                <a:solidFill>
                  <a:schemeClr val="accent1">
                    <a:lumMod val="20000"/>
                    <a:lumOff val="80000"/>
                  </a:schemeClr>
                </a:solidFill>
              </a:rPr>
              <a:t>Fuel/Oil Heat Exchanger during testing</a:t>
            </a:r>
            <a:r>
              <a:rPr lang="en-US" altLang="zh-TW" sz="1200" b="1" u="sng" dirty="0">
                <a:solidFill>
                  <a:schemeClr val="accent1">
                    <a:lumMod val="20000"/>
                    <a:lumOff val="80000"/>
                  </a:schemeClr>
                </a:solidFill>
              </a:rPr>
              <a:t>.</a:t>
            </a:r>
            <a:endParaRPr lang="zh-TW" altLang="en-US" sz="1200" u="sng" dirty="0">
              <a:solidFill>
                <a:schemeClr val="accent1">
                  <a:lumMod val="20000"/>
                  <a:lumOff val="80000"/>
                </a:schemeClr>
              </a:solidFill>
            </a:endParaRPr>
          </a:p>
        </p:txBody>
      </p:sp>
      <p:cxnSp>
        <p:nvCxnSpPr>
          <p:cNvPr id="44" name="直線單箭頭接點 43">
            <a:extLst>
              <a:ext uri="{FF2B5EF4-FFF2-40B4-BE49-F238E27FC236}">
                <a16:creationId xmlns:a16="http://schemas.microsoft.com/office/drawing/2014/main" id="{0EDF6CC1-196C-4B93-8061-218F5F72A8C7}"/>
              </a:ext>
            </a:extLst>
          </p:cNvPr>
          <p:cNvCxnSpPr>
            <a:cxnSpLocks/>
          </p:cNvCxnSpPr>
          <p:nvPr/>
        </p:nvCxnSpPr>
        <p:spPr>
          <a:xfrm flipV="1">
            <a:off x="7696894" y="5268592"/>
            <a:ext cx="164418" cy="40011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AD517FEF-D8E6-4FBE-85F5-3BDD92973B41}"/>
              </a:ext>
            </a:extLst>
          </p:cNvPr>
          <p:cNvSpPr/>
          <p:nvPr/>
        </p:nvSpPr>
        <p:spPr>
          <a:xfrm>
            <a:off x="1082227" y="2687311"/>
            <a:ext cx="2817244" cy="283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文字方塊 17">
            <a:extLst>
              <a:ext uri="{FF2B5EF4-FFF2-40B4-BE49-F238E27FC236}">
                <a16:creationId xmlns:a16="http://schemas.microsoft.com/office/drawing/2014/main" id="{2B3E5013-170E-41A1-8F79-09BFD3827C8E}"/>
              </a:ext>
            </a:extLst>
          </p:cNvPr>
          <p:cNvSpPr txBox="1"/>
          <p:nvPr/>
        </p:nvSpPr>
        <p:spPr>
          <a:xfrm>
            <a:off x="1333558" y="2692506"/>
            <a:ext cx="2679562" cy="430887"/>
          </a:xfrm>
          <a:prstGeom prst="rect">
            <a:avLst/>
          </a:prstGeom>
          <a:solidFill>
            <a:srgbClr val="7030A0"/>
          </a:solidFill>
        </p:spPr>
        <p:txBody>
          <a:bodyPr wrap="square">
            <a:spAutoFit/>
          </a:bodyPr>
          <a:lstStyle/>
          <a:p>
            <a:r>
              <a:rPr lang="en-US" altLang="zh-TW" sz="1100" b="1" dirty="0">
                <a:solidFill>
                  <a:schemeClr val="bg1"/>
                </a:solidFill>
              </a:rPr>
              <a:t>     18 May 2001, "BA- 38" is a scheduled</a:t>
            </a:r>
          </a:p>
          <a:p>
            <a:r>
              <a:rPr lang="en-US" altLang="zh-TW" sz="1100" b="1" dirty="0">
                <a:solidFill>
                  <a:schemeClr val="bg1"/>
                </a:solidFill>
              </a:rPr>
              <a:t>   passenger flight from Beijing to London</a:t>
            </a:r>
          </a:p>
        </p:txBody>
      </p:sp>
      <p:sp>
        <p:nvSpPr>
          <p:cNvPr id="19" name="矩形 18">
            <a:extLst>
              <a:ext uri="{FF2B5EF4-FFF2-40B4-BE49-F238E27FC236}">
                <a16:creationId xmlns:a16="http://schemas.microsoft.com/office/drawing/2014/main" id="{86CA680B-A982-4E33-98FA-A3DC2DBB787B}"/>
              </a:ext>
            </a:extLst>
          </p:cNvPr>
          <p:cNvSpPr/>
          <p:nvPr/>
        </p:nvSpPr>
        <p:spPr>
          <a:xfrm>
            <a:off x="4217605" y="2240728"/>
            <a:ext cx="1515673" cy="400110"/>
          </a:xfrm>
          <a:prstGeom prst="rect">
            <a:avLst/>
          </a:prstGeom>
          <a:solidFill>
            <a:srgbClr val="7030A0"/>
          </a:solidFill>
        </p:spPr>
        <p:txBody>
          <a:bodyPr wrap="square">
            <a:spAutoFit/>
          </a:bodyPr>
          <a:lstStyle/>
          <a:p>
            <a:r>
              <a:rPr lang="en-US" altLang="zh-TW" sz="1000" b="1" i="1" dirty="0">
                <a:solidFill>
                  <a:schemeClr val="bg1"/>
                </a:solidFill>
              </a:rPr>
              <a:t> Fuel-oil heat exchanger </a:t>
            </a:r>
          </a:p>
          <a:p>
            <a:r>
              <a:rPr lang="en-US" altLang="zh-TW" sz="1000" b="1" i="1" dirty="0">
                <a:solidFill>
                  <a:schemeClr val="bg1"/>
                </a:solidFill>
              </a:rPr>
              <a:t>          and Fuel Filter</a:t>
            </a:r>
            <a:endParaRPr lang="zh-TW" altLang="en-US" sz="1000" b="1" dirty="0">
              <a:solidFill>
                <a:schemeClr val="bg1"/>
              </a:solidFill>
            </a:endParaRPr>
          </a:p>
        </p:txBody>
      </p:sp>
      <p:cxnSp>
        <p:nvCxnSpPr>
          <p:cNvPr id="39" name="直線單箭頭接點 38">
            <a:extLst>
              <a:ext uri="{FF2B5EF4-FFF2-40B4-BE49-F238E27FC236}">
                <a16:creationId xmlns:a16="http://schemas.microsoft.com/office/drawing/2014/main" id="{EF115250-E4F2-4548-8D62-43A951DB8887}"/>
              </a:ext>
            </a:extLst>
          </p:cNvPr>
          <p:cNvCxnSpPr>
            <a:cxnSpLocks/>
          </p:cNvCxnSpPr>
          <p:nvPr/>
        </p:nvCxnSpPr>
        <p:spPr>
          <a:xfrm flipH="1">
            <a:off x="5260185" y="4602553"/>
            <a:ext cx="605501" cy="22005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矩形 6">
            <a:extLst>
              <a:ext uri="{FF2B5EF4-FFF2-40B4-BE49-F238E27FC236}">
                <a16:creationId xmlns:a16="http://schemas.microsoft.com/office/drawing/2014/main" id="{D6F086BE-37A9-496C-9B07-3E720E98599C}"/>
              </a:ext>
            </a:extLst>
          </p:cNvPr>
          <p:cNvSpPr>
            <a:spLocks noChangeArrowheads="1"/>
          </p:cNvSpPr>
          <p:nvPr/>
        </p:nvSpPr>
        <p:spPr bwMode="auto">
          <a:xfrm>
            <a:off x="196848" y="2790742"/>
            <a:ext cx="1130300" cy="276225"/>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200" b="1" dirty="0">
                <a:solidFill>
                  <a:schemeClr val="bg1"/>
                </a:solidFill>
                <a:latin typeface="Calibri" panose="020F0502020204030204" pitchFamily="34" charset="0"/>
              </a:rPr>
              <a:t>Case Study (1.)</a:t>
            </a:r>
          </a:p>
        </p:txBody>
      </p:sp>
    </p:spTree>
    <p:extLst>
      <p:ext uri="{BB962C8B-B14F-4D97-AF65-F5344CB8AC3E}">
        <p14:creationId xmlns:p14="http://schemas.microsoft.com/office/powerpoint/2010/main" val="39937350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3B070BD2-6300-4C18-AF91-0E7A4ED80161}"/>
              </a:ext>
            </a:extLst>
          </p:cNvPr>
          <p:cNvSpPr>
            <a:spLocks noGrp="1"/>
          </p:cNvSpPr>
          <p:nvPr>
            <p:ph type="sldNum" sz="quarter" idx="12"/>
          </p:nvPr>
        </p:nvSpPr>
        <p:spPr>
          <a:xfrm>
            <a:off x="7086600" y="6474242"/>
            <a:ext cx="2057400" cy="365125"/>
          </a:xfrm>
        </p:spPr>
        <p:txBody>
          <a:bodyPr/>
          <a:lstStyle/>
          <a:p>
            <a:pPr>
              <a:defRPr/>
            </a:pPr>
            <a:fld id="{C6735949-D909-4DA0-9331-3289988C2E74}" type="slidenum">
              <a:rPr lang="en-US" altLang="zh-TW" smtClean="0"/>
              <a:pPr>
                <a:defRPr/>
              </a:pPr>
              <a:t>19</a:t>
            </a:fld>
            <a:endParaRPr lang="en-US" altLang="zh-TW" dirty="0"/>
          </a:p>
        </p:txBody>
      </p:sp>
      <p:pic>
        <p:nvPicPr>
          <p:cNvPr id="3" name="圖片 2">
            <a:extLst>
              <a:ext uri="{FF2B5EF4-FFF2-40B4-BE49-F238E27FC236}">
                <a16:creationId xmlns:a16="http://schemas.microsoft.com/office/drawing/2014/main" id="{4BDBE9A5-4BA1-439D-A730-7627510E2F25}"/>
              </a:ext>
            </a:extLst>
          </p:cNvPr>
          <p:cNvPicPr>
            <a:picLocks noChangeAspect="1"/>
          </p:cNvPicPr>
          <p:nvPr/>
        </p:nvPicPr>
        <p:blipFill rotWithShape="1">
          <a:blip r:embed="rId2">
            <a:extLst>
              <a:ext uri="{28A0092B-C50C-407E-A947-70E740481C1C}">
                <a14:useLocalDpi xmlns:a14="http://schemas.microsoft.com/office/drawing/2010/main" val="0"/>
              </a:ext>
            </a:extLst>
          </a:blip>
          <a:srcRect t="13953"/>
          <a:stretch/>
        </p:blipFill>
        <p:spPr>
          <a:xfrm>
            <a:off x="224517" y="171247"/>
            <a:ext cx="8694966" cy="5688046"/>
          </a:xfrm>
          <a:prstGeom prst="rect">
            <a:avLst/>
          </a:prstGeom>
          <a:ln>
            <a:noFill/>
          </a:ln>
        </p:spPr>
      </p:pic>
      <p:sp>
        <p:nvSpPr>
          <p:cNvPr id="4" name="矩形 3">
            <a:extLst>
              <a:ext uri="{FF2B5EF4-FFF2-40B4-BE49-F238E27FC236}">
                <a16:creationId xmlns:a16="http://schemas.microsoft.com/office/drawing/2014/main" id="{94EB4D4F-1466-4C34-B86A-78856A2A3B63}"/>
              </a:ext>
            </a:extLst>
          </p:cNvPr>
          <p:cNvSpPr/>
          <p:nvPr/>
        </p:nvSpPr>
        <p:spPr>
          <a:xfrm>
            <a:off x="224517" y="3585344"/>
            <a:ext cx="8694966" cy="3077766"/>
          </a:xfrm>
          <a:prstGeom prst="rect">
            <a:avLst/>
          </a:prstGeom>
          <a:solidFill>
            <a:schemeClr val="accent5">
              <a:lumMod val="50000"/>
            </a:schemeClr>
          </a:solidFill>
        </p:spPr>
        <p:txBody>
          <a:bodyPr wrap="square">
            <a:spAutoFit/>
          </a:bodyPr>
          <a:lstStyle/>
          <a:p>
            <a:r>
              <a:rPr lang="en-US" altLang="zh-TW" sz="1400" b="1" dirty="0">
                <a:solidFill>
                  <a:schemeClr val="bg1"/>
                </a:solidFill>
              </a:rPr>
              <a:t>     </a:t>
            </a:r>
            <a:r>
              <a:rPr lang="en-US" altLang="zh-TW" sz="1200" b="1" dirty="0">
                <a:solidFill>
                  <a:schemeClr val="bg1"/>
                </a:solidFill>
              </a:rPr>
              <a:t>0052Z    Take-oﬀ from Toronto</a:t>
            </a:r>
          </a:p>
          <a:p>
            <a:r>
              <a:rPr lang="en-US" altLang="zh-TW" sz="1200" b="1" dirty="0">
                <a:solidFill>
                  <a:schemeClr val="accent2"/>
                </a:solidFill>
              </a:rPr>
              <a:t>      </a:t>
            </a:r>
            <a:r>
              <a:rPr lang="en-US" altLang="zh-TW" sz="1200" b="1" dirty="0">
                <a:solidFill>
                  <a:schemeClr val="bg1"/>
                </a:solidFill>
              </a:rPr>
              <a:t>0438Z</a:t>
            </a:r>
            <a:r>
              <a:rPr lang="en-US" altLang="zh-TW" sz="1200" b="1" dirty="0">
                <a:solidFill>
                  <a:schemeClr val="accent2"/>
                </a:solidFill>
              </a:rPr>
              <a:t>    Fuel leak starts, but no “noteworthy indications of fuel loss” for a further 20 minutes or so</a:t>
            </a:r>
          </a:p>
          <a:p>
            <a:r>
              <a:rPr lang="en-US" altLang="zh-TW" sz="1200" b="1" dirty="0">
                <a:solidFill>
                  <a:schemeClr val="bg1"/>
                </a:solidFill>
              </a:rPr>
              <a:t> ※ </a:t>
            </a:r>
            <a:r>
              <a:rPr lang="en-US" altLang="zh-TW" sz="1200" b="1" dirty="0">
                <a:solidFill>
                  <a:srgbClr val="FF0000"/>
                </a:solidFill>
              </a:rPr>
              <a:t>0503Z </a:t>
            </a:r>
            <a:r>
              <a:rPr lang="en-US" altLang="zh-TW" sz="1200" b="1" dirty="0">
                <a:solidFill>
                  <a:schemeClr val="bg1"/>
                </a:solidFill>
              </a:rPr>
              <a:t>   Engine № 2.-- low oil temperature and high oil pressure</a:t>
            </a:r>
            <a:endParaRPr lang="zh-TW" altLang="en-US" sz="1200" b="1" dirty="0">
              <a:solidFill>
                <a:schemeClr val="bg1"/>
              </a:solidFill>
            </a:endParaRPr>
          </a:p>
          <a:p>
            <a:r>
              <a:rPr lang="en-US" altLang="zh-TW" sz="1200" b="1" dirty="0">
                <a:solidFill>
                  <a:schemeClr val="accent2"/>
                </a:solidFill>
              </a:rPr>
              <a:t>      0504Z    Unusual No.2 engine oil readings. There followed extensive HF-radio communications with the</a:t>
            </a:r>
          </a:p>
          <a:p>
            <a:r>
              <a:rPr lang="en-US" altLang="zh-TW" sz="1200" b="1" dirty="0">
                <a:solidFill>
                  <a:schemeClr val="accent2"/>
                </a:solidFill>
              </a:rPr>
              <a:t>                     airline’s base about the oil problem, which occupied the crew’s attention simply computer errors.</a:t>
            </a:r>
          </a:p>
          <a:p>
            <a:r>
              <a:rPr lang="en-US" altLang="zh-TW" sz="1200" b="1" dirty="0">
                <a:solidFill>
                  <a:schemeClr val="bg1"/>
                </a:solidFill>
              </a:rPr>
              <a:t> ※ 0533Z    ECAM advisory “</a:t>
            </a:r>
            <a:r>
              <a:rPr lang="en-US" altLang="zh-TW" sz="1200" b="1" u="sng" dirty="0">
                <a:solidFill>
                  <a:schemeClr val="bg1"/>
                </a:solidFill>
              </a:rPr>
              <a:t>TRIM TANK XFRD</a:t>
            </a:r>
            <a:r>
              <a:rPr lang="en-US" altLang="zh-TW" sz="1200" b="1" dirty="0">
                <a:solidFill>
                  <a:schemeClr val="bg1"/>
                </a:solidFill>
              </a:rPr>
              <a:t>”, notifying that all the fuel from the aft trim tank had been</a:t>
            </a:r>
          </a:p>
          <a:p>
            <a:r>
              <a:rPr lang="en-US" altLang="zh-TW" sz="1200" b="1" dirty="0">
                <a:solidFill>
                  <a:schemeClr val="bg1"/>
                </a:solidFill>
              </a:rPr>
              <a:t>                     transferred to the wing tanks – unusually early in the ﬂight for that to have occurred</a:t>
            </a:r>
          </a:p>
          <a:p>
            <a:r>
              <a:rPr lang="en-US" altLang="zh-TW" sz="1200" b="1" dirty="0">
                <a:solidFill>
                  <a:schemeClr val="accent2"/>
                </a:solidFill>
              </a:rPr>
              <a:t> </a:t>
            </a:r>
            <a:r>
              <a:rPr lang="en-US" altLang="zh-TW" sz="1200" b="1" dirty="0">
                <a:solidFill>
                  <a:schemeClr val="bg1"/>
                </a:solidFill>
              </a:rPr>
              <a:t>※</a:t>
            </a:r>
            <a:r>
              <a:rPr lang="en-US" altLang="zh-TW" sz="1200" b="1" dirty="0">
                <a:solidFill>
                  <a:schemeClr val="accent2"/>
                </a:solidFill>
              </a:rPr>
              <a:t> </a:t>
            </a:r>
            <a:r>
              <a:rPr lang="en-US" altLang="zh-TW" sz="1200" b="1" dirty="0">
                <a:solidFill>
                  <a:srgbClr val="FF0000"/>
                </a:solidFill>
              </a:rPr>
              <a:t>0534Z </a:t>
            </a:r>
            <a:r>
              <a:rPr lang="en-US" altLang="zh-TW" sz="1200" b="1" dirty="0">
                <a:solidFill>
                  <a:schemeClr val="accent2"/>
                </a:solidFill>
              </a:rPr>
              <a:t>   ECAM fuel page selected; shows fuel imbalance between left and right wing tanks ( </a:t>
            </a:r>
            <a:r>
              <a:rPr lang="en-US" altLang="zh-TW" sz="1200" b="1" dirty="0">
                <a:solidFill>
                  <a:srgbClr val="FF0000"/>
                </a:solidFill>
              </a:rPr>
              <a:t>R &lt;  L </a:t>
            </a:r>
            <a:r>
              <a:rPr lang="en-US" altLang="zh-TW" sz="1200" b="1" dirty="0">
                <a:solidFill>
                  <a:schemeClr val="accent2"/>
                </a:solidFill>
              </a:rPr>
              <a:t>)  </a:t>
            </a:r>
            <a:r>
              <a:rPr lang="en-US" altLang="zh-TW" sz="1200" b="1" dirty="0">
                <a:solidFill>
                  <a:schemeClr val="bg1"/>
                </a:solidFill>
              </a:rPr>
              <a:t> ※ ※ </a:t>
            </a:r>
            <a:endParaRPr lang="en-US" altLang="zh-TW" sz="1200" b="1" dirty="0">
              <a:solidFill>
                <a:schemeClr val="accent2"/>
              </a:solidFill>
            </a:endParaRPr>
          </a:p>
          <a:p>
            <a:r>
              <a:rPr lang="en-US" altLang="zh-TW" sz="1200" b="1" dirty="0">
                <a:solidFill>
                  <a:schemeClr val="bg1"/>
                </a:solidFill>
              </a:rPr>
              <a:t> ※ 0536Z    Crew select fuel cross-feed</a:t>
            </a:r>
          </a:p>
          <a:p>
            <a:r>
              <a:rPr lang="en-US" altLang="zh-TW" sz="1200" b="1" dirty="0">
                <a:solidFill>
                  <a:schemeClr val="accent2"/>
                </a:solidFill>
              </a:rPr>
              <a:t>      0545Z    Crew decides to divert to </a:t>
            </a:r>
            <a:r>
              <a:rPr lang="en-US" altLang="zh-TW" sz="1200" b="1" dirty="0" err="1">
                <a:solidFill>
                  <a:schemeClr val="accent2"/>
                </a:solidFill>
              </a:rPr>
              <a:t>Lajes</a:t>
            </a:r>
            <a:r>
              <a:rPr lang="en-US" altLang="zh-TW" sz="1200" b="1" dirty="0">
                <a:solidFill>
                  <a:schemeClr val="accent2"/>
                </a:solidFill>
              </a:rPr>
              <a:t> (due to fuel remain on board is not good enough to reach Lisbon.</a:t>
            </a:r>
          </a:p>
          <a:p>
            <a:r>
              <a:rPr lang="en-US" altLang="zh-TW" sz="1200" b="1" dirty="0">
                <a:solidFill>
                  <a:schemeClr val="accent2"/>
                </a:solidFill>
              </a:rPr>
              <a:t>                      0548z declared fuel Emergency)</a:t>
            </a:r>
          </a:p>
          <a:p>
            <a:r>
              <a:rPr lang="en-US" altLang="zh-TW" sz="1200" b="1" dirty="0">
                <a:solidFill>
                  <a:schemeClr val="bg1"/>
                </a:solidFill>
              </a:rPr>
              <a:t>      0602Z    Cabin crew told to prepare for ditching</a:t>
            </a:r>
          </a:p>
          <a:p>
            <a:r>
              <a:rPr lang="en-US" altLang="zh-TW" sz="1200" b="1" dirty="0">
                <a:solidFill>
                  <a:schemeClr val="accent2"/>
                </a:solidFill>
              </a:rPr>
              <a:t>      </a:t>
            </a:r>
            <a:r>
              <a:rPr lang="en-US" altLang="zh-TW" sz="1200" b="1" dirty="0">
                <a:solidFill>
                  <a:srgbClr val="FF0000"/>
                </a:solidFill>
              </a:rPr>
              <a:t>0613Z </a:t>
            </a:r>
            <a:r>
              <a:rPr lang="en-US" altLang="zh-TW" sz="1200" b="1" dirty="0">
                <a:solidFill>
                  <a:schemeClr val="accent2"/>
                </a:solidFill>
              </a:rPr>
              <a:t>   </a:t>
            </a:r>
            <a:r>
              <a:rPr lang="en-US" altLang="zh-TW" sz="1200" b="1" u="sng" dirty="0">
                <a:solidFill>
                  <a:schemeClr val="accent2"/>
                </a:solidFill>
              </a:rPr>
              <a:t>No. 2 engine ﬂames out </a:t>
            </a:r>
            <a:r>
              <a:rPr lang="en-US" altLang="zh-TW" sz="1200" b="1" dirty="0">
                <a:solidFill>
                  <a:schemeClr val="accent2"/>
                </a:solidFill>
              </a:rPr>
              <a:t>at FL390, then descent to FL330.</a:t>
            </a:r>
          </a:p>
          <a:p>
            <a:r>
              <a:rPr lang="en-US" altLang="zh-TW" sz="1200" b="1" dirty="0">
                <a:solidFill>
                  <a:schemeClr val="bg1"/>
                </a:solidFill>
              </a:rPr>
              <a:t>      0626Z    </a:t>
            </a:r>
            <a:r>
              <a:rPr lang="en-US" altLang="zh-TW" sz="1200" b="1" u="sng" dirty="0">
                <a:solidFill>
                  <a:schemeClr val="bg1"/>
                </a:solidFill>
              </a:rPr>
              <a:t>No. 1 engine ﬂames out </a:t>
            </a:r>
            <a:r>
              <a:rPr lang="en-US" altLang="zh-TW" sz="1200" b="1" dirty="0">
                <a:solidFill>
                  <a:schemeClr val="bg1"/>
                </a:solidFill>
              </a:rPr>
              <a:t>at FL345, then Ram Air Turbine deployed, and prepare for ditching.  </a:t>
            </a:r>
            <a:endParaRPr lang="zh-TW" altLang="en-US" sz="1200" b="1" dirty="0">
              <a:solidFill>
                <a:schemeClr val="bg1"/>
              </a:solidFill>
            </a:endParaRPr>
          </a:p>
          <a:p>
            <a:r>
              <a:rPr lang="en-US" altLang="zh-TW" sz="1200" b="1" dirty="0">
                <a:solidFill>
                  <a:schemeClr val="accent2"/>
                </a:solidFill>
              </a:rPr>
              <a:t>      0631Z    Oxygen masks dropped and  visual approach. S-Turn to lose Alt. before lining back up with the runway.</a:t>
            </a:r>
            <a:endParaRPr lang="zh-TW" altLang="en-US" sz="1200" b="1" dirty="0">
              <a:solidFill>
                <a:schemeClr val="accent2"/>
              </a:solidFill>
            </a:endParaRPr>
          </a:p>
          <a:p>
            <a:r>
              <a:rPr lang="en-US" altLang="zh-TW" sz="1200" b="1" dirty="0">
                <a:solidFill>
                  <a:schemeClr val="bg1"/>
                </a:solidFill>
              </a:rPr>
              <a:t>      0645Z    Aircraft lands on RWY 33 at </a:t>
            </a:r>
            <a:r>
              <a:rPr lang="en-US" altLang="zh-TW" sz="1200" b="1" dirty="0" err="1">
                <a:solidFill>
                  <a:schemeClr val="bg1"/>
                </a:solidFill>
              </a:rPr>
              <a:t>Lajes</a:t>
            </a:r>
            <a:endParaRPr lang="en-US" altLang="zh-TW" sz="1200" b="1" dirty="0">
              <a:solidFill>
                <a:schemeClr val="bg1"/>
              </a:solidFill>
            </a:endParaRPr>
          </a:p>
        </p:txBody>
      </p:sp>
      <p:cxnSp>
        <p:nvCxnSpPr>
          <p:cNvPr id="29" name="直線單箭頭接點 28">
            <a:extLst>
              <a:ext uri="{FF2B5EF4-FFF2-40B4-BE49-F238E27FC236}">
                <a16:creationId xmlns:a16="http://schemas.microsoft.com/office/drawing/2014/main" id="{A94B07B6-C07C-405D-9470-68E693775EEF}"/>
              </a:ext>
            </a:extLst>
          </p:cNvPr>
          <p:cNvCxnSpPr>
            <a:cxnSpLocks/>
          </p:cNvCxnSpPr>
          <p:nvPr/>
        </p:nvCxnSpPr>
        <p:spPr>
          <a:xfrm flipV="1">
            <a:off x="1971854" y="1992022"/>
            <a:ext cx="644799" cy="41978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a:extLst>
              <a:ext uri="{FF2B5EF4-FFF2-40B4-BE49-F238E27FC236}">
                <a16:creationId xmlns:a16="http://schemas.microsoft.com/office/drawing/2014/main" id="{5E67CD9D-7E15-40BB-85B4-FA2E4C6F0734}"/>
              </a:ext>
            </a:extLst>
          </p:cNvPr>
          <p:cNvCxnSpPr>
            <a:cxnSpLocks/>
          </p:cNvCxnSpPr>
          <p:nvPr/>
        </p:nvCxnSpPr>
        <p:spPr>
          <a:xfrm flipV="1">
            <a:off x="3406351" y="1228725"/>
            <a:ext cx="628027" cy="336621"/>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單箭頭接點 41">
            <a:extLst>
              <a:ext uri="{FF2B5EF4-FFF2-40B4-BE49-F238E27FC236}">
                <a16:creationId xmlns:a16="http://schemas.microsoft.com/office/drawing/2014/main" id="{0CDBD960-54F5-4545-9EA1-52918AE422AC}"/>
              </a:ext>
            </a:extLst>
          </p:cNvPr>
          <p:cNvCxnSpPr>
            <a:cxnSpLocks/>
          </p:cNvCxnSpPr>
          <p:nvPr/>
        </p:nvCxnSpPr>
        <p:spPr>
          <a:xfrm>
            <a:off x="4644781" y="1382043"/>
            <a:ext cx="803040" cy="362997"/>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單箭頭接點 55">
            <a:extLst>
              <a:ext uri="{FF2B5EF4-FFF2-40B4-BE49-F238E27FC236}">
                <a16:creationId xmlns:a16="http://schemas.microsoft.com/office/drawing/2014/main" id="{D5272F6F-E7C2-416F-8C4A-BD62E8DEF2C2}"/>
              </a:ext>
            </a:extLst>
          </p:cNvPr>
          <p:cNvCxnSpPr>
            <a:cxnSpLocks/>
          </p:cNvCxnSpPr>
          <p:nvPr/>
        </p:nvCxnSpPr>
        <p:spPr>
          <a:xfrm>
            <a:off x="5464619" y="1778179"/>
            <a:ext cx="221782" cy="444083"/>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單箭頭接點 72">
            <a:extLst>
              <a:ext uri="{FF2B5EF4-FFF2-40B4-BE49-F238E27FC236}">
                <a16:creationId xmlns:a16="http://schemas.microsoft.com/office/drawing/2014/main" id="{7C74228C-5292-4652-822E-2E5DAA97F08B}"/>
              </a:ext>
            </a:extLst>
          </p:cNvPr>
          <p:cNvCxnSpPr>
            <a:cxnSpLocks/>
          </p:cNvCxnSpPr>
          <p:nvPr/>
        </p:nvCxnSpPr>
        <p:spPr>
          <a:xfrm flipV="1">
            <a:off x="2666890" y="1550740"/>
            <a:ext cx="740985" cy="435161"/>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直線單箭頭接點 108">
            <a:extLst>
              <a:ext uri="{FF2B5EF4-FFF2-40B4-BE49-F238E27FC236}">
                <a16:creationId xmlns:a16="http://schemas.microsoft.com/office/drawing/2014/main" id="{6F5E8811-571F-48A7-B20A-69ED64A52A7E}"/>
              </a:ext>
            </a:extLst>
          </p:cNvPr>
          <p:cNvCxnSpPr>
            <a:cxnSpLocks/>
          </p:cNvCxnSpPr>
          <p:nvPr/>
        </p:nvCxnSpPr>
        <p:spPr>
          <a:xfrm>
            <a:off x="4056530" y="1220301"/>
            <a:ext cx="621642" cy="163716"/>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0" name="矩形 109">
            <a:extLst>
              <a:ext uri="{FF2B5EF4-FFF2-40B4-BE49-F238E27FC236}">
                <a16:creationId xmlns:a16="http://schemas.microsoft.com/office/drawing/2014/main" id="{64EDC168-F825-42BB-B7AB-0B67C4D8A82F}"/>
              </a:ext>
            </a:extLst>
          </p:cNvPr>
          <p:cNvSpPr/>
          <p:nvPr/>
        </p:nvSpPr>
        <p:spPr>
          <a:xfrm>
            <a:off x="1749795" y="2635222"/>
            <a:ext cx="937740" cy="276999"/>
          </a:xfrm>
          <a:prstGeom prst="rect">
            <a:avLst/>
          </a:prstGeom>
        </p:spPr>
        <p:txBody>
          <a:bodyPr wrap="square">
            <a:spAutoFit/>
          </a:bodyPr>
          <a:lstStyle/>
          <a:p>
            <a:r>
              <a:rPr lang="en-US" altLang="zh-TW" sz="1200" b="1" dirty="0">
                <a:solidFill>
                  <a:schemeClr val="bg1"/>
                </a:solidFill>
              </a:rPr>
              <a:t>0052Z</a:t>
            </a:r>
            <a:endParaRPr lang="zh-TW" altLang="en-US" sz="1200" dirty="0"/>
          </a:p>
        </p:txBody>
      </p:sp>
      <p:sp>
        <p:nvSpPr>
          <p:cNvPr id="111" name="矩形 110">
            <a:extLst>
              <a:ext uri="{FF2B5EF4-FFF2-40B4-BE49-F238E27FC236}">
                <a16:creationId xmlns:a16="http://schemas.microsoft.com/office/drawing/2014/main" id="{3DABBC03-3BDE-4960-840D-CCD1ACD67C39}"/>
              </a:ext>
            </a:extLst>
          </p:cNvPr>
          <p:cNvSpPr/>
          <p:nvPr/>
        </p:nvSpPr>
        <p:spPr>
          <a:xfrm>
            <a:off x="3872084" y="967831"/>
            <a:ext cx="607859" cy="276999"/>
          </a:xfrm>
          <a:prstGeom prst="rect">
            <a:avLst/>
          </a:prstGeom>
        </p:spPr>
        <p:txBody>
          <a:bodyPr wrap="none">
            <a:spAutoFit/>
          </a:bodyPr>
          <a:lstStyle/>
          <a:p>
            <a:r>
              <a:rPr lang="en-US" altLang="zh-TW" sz="1200" b="1" dirty="0">
                <a:solidFill>
                  <a:schemeClr val="bg1"/>
                </a:solidFill>
              </a:rPr>
              <a:t>0438Z </a:t>
            </a:r>
            <a:endParaRPr lang="zh-TW" altLang="en-US" sz="1200" dirty="0">
              <a:solidFill>
                <a:schemeClr val="bg1"/>
              </a:solidFill>
            </a:endParaRPr>
          </a:p>
        </p:txBody>
      </p:sp>
      <p:sp>
        <p:nvSpPr>
          <p:cNvPr id="112" name="矩形 111">
            <a:extLst>
              <a:ext uri="{FF2B5EF4-FFF2-40B4-BE49-F238E27FC236}">
                <a16:creationId xmlns:a16="http://schemas.microsoft.com/office/drawing/2014/main" id="{8939F395-CA21-4A00-B0A8-1B259C038C2A}"/>
              </a:ext>
            </a:extLst>
          </p:cNvPr>
          <p:cNvSpPr/>
          <p:nvPr/>
        </p:nvSpPr>
        <p:spPr>
          <a:xfrm>
            <a:off x="4444677" y="1031009"/>
            <a:ext cx="607859" cy="276999"/>
          </a:xfrm>
          <a:prstGeom prst="rect">
            <a:avLst/>
          </a:prstGeom>
        </p:spPr>
        <p:txBody>
          <a:bodyPr wrap="none">
            <a:spAutoFit/>
          </a:bodyPr>
          <a:lstStyle/>
          <a:p>
            <a:r>
              <a:rPr lang="en-US" altLang="zh-TW" sz="1200" b="1" dirty="0">
                <a:solidFill>
                  <a:srgbClr val="FF0000"/>
                </a:solidFill>
              </a:rPr>
              <a:t>0503Z</a:t>
            </a:r>
            <a:r>
              <a:rPr lang="en-US" altLang="zh-TW" sz="1200" b="1" dirty="0">
                <a:solidFill>
                  <a:schemeClr val="bg1"/>
                </a:solidFill>
              </a:rPr>
              <a:t> </a:t>
            </a:r>
            <a:endParaRPr lang="zh-TW" altLang="en-US" sz="1200" dirty="0"/>
          </a:p>
        </p:txBody>
      </p:sp>
      <p:sp>
        <p:nvSpPr>
          <p:cNvPr id="113" name="矩形 112">
            <a:extLst>
              <a:ext uri="{FF2B5EF4-FFF2-40B4-BE49-F238E27FC236}">
                <a16:creationId xmlns:a16="http://schemas.microsoft.com/office/drawing/2014/main" id="{D8631FB2-B1D0-4909-B4B7-E9C1D3E24BD5}"/>
              </a:ext>
            </a:extLst>
          </p:cNvPr>
          <p:cNvSpPr/>
          <p:nvPr/>
        </p:nvSpPr>
        <p:spPr>
          <a:xfrm>
            <a:off x="4412786" y="1397796"/>
            <a:ext cx="723293" cy="276999"/>
          </a:xfrm>
          <a:prstGeom prst="rect">
            <a:avLst/>
          </a:prstGeom>
        </p:spPr>
        <p:txBody>
          <a:bodyPr wrap="square">
            <a:spAutoFit/>
          </a:bodyPr>
          <a:lstStyle/>
          <a:p>
            <a:r>
              <a:rPr lang="en-US" altLang="zh-TW" sz="1200" b="1" dirty="0">
                <a:solidFill>
                  <a:schemeClr val="bg1"/>
                </a:solidFill>
              </a:rPr>
              <a:t>0533Z</a:t>
            </a:r>
            <a:endParaRPr lang="zh-TW" altLang="en-US" sz="1200" dirty="0"/>
          </a:p>
        </p:txBody>
      </p:sp>
      <p:sp>
        <p:nvSpPr>
          <p:cNvPr id="114" name="矩形 113">
            <a:extLst>
              <a:ext uri="{FF2B5EF4-FFF2-40B4-BE49-F238E27FC236}">
                <a16:creationId xmlns:a16="http://schemas.microsoft.com/office/drawing/2014/main" id="{944C0486-94D4-4B21-805C-0A6E9031F727}"/>
              </a:ext>
            </a:extLst>
          </p:cNvPr>
          <p:cNvSpPr/>
          <p:nvPr/>
        </p:nvSpPr>
        <p:spPr>
          <a:xfrm>
            <a:off x="5272927" y="1349547"/>
            <a:ext cx="572593" cy="276999"/>
          </a:xfrm>
          <a:prstGeom prst="rect">
            <a:avLst/>
          </a:prstGeom>
        </p:spPr>
        <p:txBody>
          <a:bodyPr wrap="none">
            <a:spAutoFit/>
          </a:bodyPr>
          <a:lstStyle/>
          <a:p>
            <a:r>
              <a:rPr lang="en-US" altLang="zh-TW" sz="1200" b="1" dirty="0">
                <a:solidFill>
                  <a:srgbClr val="FF0000"/>
                </a:solidFill>
              </a:rPr>
              <a:t>0534Z</a:t>
            </a:r>
            <a:endParaRPr lang="zh-TW" altLang="en-US" sz="1200" dirty="0">
              <a:solidFill>
                <a:srgbClr val="FF0000"/>
              </a:solidFill>
            </a:endParaRPr>
          </a:p>
        </p:txBody>
      </p:sp>
      <p:sp>
        <p:nvSpPr>
          <p:cNvPr id="115" name="矩形 114">
            <a:extLst>
              <a:ext uri="{FF2B5EF4-FFF2-40B4-BE49-F238E27FC236}">
                <a16:creationId xmlns:a16="http://schemas.microsoft.com/office/drawing/2014/main" id="{B2B7B168-06EC-42B1-8F8E-48AD53F69618}"/>
              </a:ext>
            </a:extLst>
          </p:cNvPr>
          <p:cNvSpPr/>
          <p:nvPr/>
        </p:nvSpPr>
        <p:spPr>
          <a:xfrm>
            <a:off x="5507206" y="1594217"/>
            <a:ext cx="607859" cy="276999"/>
          </a:xfrm>
          <a:prstGeom prst="rect">
            <a:avLst/>
          </a:prstGeom>
        </p:spPr>
        <p:txBody>
          <a:bodyPr wrap="none">
            <a:spAutoFit/>
          </a:bodyPr>
          <a:lstStyle/>
          <a:p>
            <a:r>
              <a:rPr lang="en-US" altLang="zh-TW" sz="1200" b="1" dirty="0">
                <a:solidFill>
                  <a:schemeClr val="accent2"/>
                </a:solidFill>
              </a:rPr>
              <a:t>0545Z </a:t>
            </a:r>
            <a:endParaRPr lang="zh-TW" altLang="en-US" sz="1200" dirty="0"/>
          </a:p>
        </p:txBody>
      </p:sp>
      <p:sp>
        <p:nvSpPr>
          <p:cNvPr id="116" name="矩形 115">
            <a:extLst>
              <a:ext uri="{FF2B5EF4-FFF2-40B4-BE49-F238E27FC236}">
                <a16:creationId xmlns:a16="http://schemas.microsoft.com/office/drawing/2014/main" id="{5765FC67-8913-4CA9-960C-D2C3AD48D7E1}"/>
              </a:ext>
            </a:extLst>
          </p:cNvPr>
          <p:cNvSpPr/>
          <p:nvPr/>
        </p:nvSpPr>
        <p:spPr>
          <a:xfrm>
            <a:off x="5768548" y="2128685"/>
            <a:ext cx="607859" cy="276999"/>
          </a:xfrm>
          <a:prstGeom prst="rect">
            <a:avLst/>
          </a:prstGeom>
        </p:spPr>
        <p:txBody>
          <a:bodyPr wrap="none">
            <a:spAutoFit/>
          </a:bodyPr>
          <a:lstStyle/>
          <a:p>
            <a:r>
              <a:rPr lang="en-US" altLang="zh-TW" sz="1200" b="1" u="sng" dirty="0">
                <a:solidFill>
                  <a:srgbClr val="FF0000"/>
                </a:solidFill>
              </a:rPr>
              <a:t>0613Z</a:t>
            </a:r>
            <a:r>
              <a:rPr lang="en-US" altLang="zh-TW" sz="1200" b="1" u="sng" dirty="0">
                <a:solidFill>
                  <a:schemeClr val="accent2"/>
                </a:solidFill>
              </a:rPr>
              <a:t> </a:t>
            </a:r>
            <a:endParaRPr lang="zh-TW" altLang="en-US" sz="1200" u="sng" dirty="0"/>
          </a:p>
        </p:txBody>
      </p:sp>
      <p:cxnSp>
        <p:nvCxnSpPr>
          <p:cNvPr id="118" name="直線單箭頭接點 117">
            <a:extLst>
              <a:ext uri="{FF2B5EF4-FFF2-40B4-BE49-F238E27FC236}">
                <a16:creationId xmlns:a16="http://schemas.microsoft.com/office/drawing/2014/main" id="{E45E75A4-D7E4-4CFD-92F1-DBAF086553CF}"/>
              </a:ext>
            </a:extLst>
          </p:cNvPr>
          <p:cNvCxnSpPr>
            <a:cxnSpLocks/>
          </p:cNvCxnSpPr>
          <p:nvPr/>
        </p:nvCxnSpPr>
        <p:spPr>
          <a:xfrm>
            <a:off x="5696626" y="2299669"/>
            <a:ext cx="246556" cy="600473"/>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25" name="矩形 124">
            <a:extLst>
              <a:ext uri="{FF2B5EF4-FFF2-40B4-BE49-F238E27FC236}">
                <a16:creationId xmlns:a16="http://schemas.microsoft.com/office/drawing/2014/main" id="{DA45113C-DE7D-4B29-8958-AFD1AAFA8107}"/>
              </a:ext>
            </a:extLst>
          </p:cNvPr>
          <p:cNvSpPr/>
          <p:nvPr/>
        </p:nvSpPr>
        <p:spPr>
          <a:xfrm>
            <a:off x="6068632" y="2872093"/>
            <a:ext cx="572593" cy="276999"/>
          </a:xfrm>
          <a:prstGeom prst="rect">
            <a:avLst/>
          </a:prstGeom>
        </p:spPr>
        <p:txBody>
          <a:bodyPr wrap="none">
            <a:spAutoFit/>
          </a:bodyPr>
          <a:lstStyle/>
          <a:p>
            <a:r>
              <a:rPr lang="en-US" altLang="zh-TW" sz="1200" b="1" dirty="0">
                <a:solidFill>
                  <a:schemeClr val="bg1"/>
                </a:solidFill>
              </a:rPr>
              <a:t>0645Z</a:t>
            </a:r>
            <a:endParaRPr lang="zh-TW" altLang="en-US" sz="1200" dirty="0"/>
          </a:p>
        </p:txBody>
      </p:sp>
      <p:sp>
        <p:nvSpPr>
          <p:cNvPr id="126" name="矩形 125">
            <a:extLst>
              <a:ext uri="{FF2B5EF4-FFF2-40B4-BE49-F238E27FC236}">
                <a16:creationId xmlns:a16="http://schemas.microsoft.com/office/drawing/2014/main" id="{F5D8A8E0-AAE8-4129-8E97-AF36D2B16A74}"/>
              </a:ext>
            </a:extLst>
          </p:cNvPr>
          <p:cNvSpPr/>
          <p:nvPr/>
        </p:nvSpPr>
        <p:spPr>
          <a:xfrm>
            <a:off x="5088626" y="2390869"/>
            <a:ext cx="572593" cy="276999"/>
          </a:xfrm>
          <a:prstGeom prst="rect">
            <a:avLst/>
          </a:prstGeom>
        </p:spPr>
        <p:txBody>
          <a:bodyPr wrap="none">
            <a:spAutoFit/>
          </a:bodyPr>
          <a:lstStyle/>
          <a:p>
            <a:r>
              <a:rPr lang="en-US" altLang="zh-TW" sz="1200" b="1" dirty="0">
                <a:solidFill>
                  <a:srgbClr val="FF0000"/>
                </a:solidFill>
              </a:rPr>
              <a:t>0626Z</a:t>
            </a:r>
            <a:endParaRPr lang="zh-TW" altLang="en-US" sz="1200" dirty="0">
              <a:solidFill>
                <a:srgbClr val="FF0000"/>
              </a:solidFill>
            </a:endParaRPr>
          </a:p>
        </p:txBody>
      </p:sp>
      <p:sp>
        <p:nvSpPr>
          <p:cNvPr id="127" name="矩形 126">
            <a:extLst>
              <a:ext uri="{FF2B5EF4-FFF2-40B4-BE49-F238E27FC236}">
                <a16:creationId xmlns:a16="http://schemas.microsoft.com/office/drawing/2014/main" id="{2E1BB8D2-9AC7-4D6D-B31A-FCCC666A3BB1}"/>
              </a:ext>
            </a:extLst>
          </p:cNvPr>
          <p:cNvSpPr/>
          <p:nvPr/>
        </p:nvSpPr>
        <p:spPr>
          <a:xfrm>
            <a:off x="5876433" y="2472909"/>
            <a:ext cx="607859" cy="276999"/>
          </a:xfrm>
          <a:prstGeom prst="rect">
            <a:avLst/>
          </a:prstGeom>
        </p:spPr>
        <p:txBody>
          <a:bodyPr wrap="none">
            <a:spAutoFit/>
          </a:bodyPr>
          <a:lstStyle/>
          <a:p>
            <a:r>
              <a:rPr lang="en-US" altLang="zh-TW" sz="1200" b="1" u="sng" dirty="0">
                <a:solidFill>
                  <a:schemeClr val="accent2"/>
                </a:solidFill>
              </a:rPr>
              <a:t>0631Z </a:t>
            </a:r>
            <a:endParaRPr lang="zh-TW" altLang="en-US" sz="1200" u="sng" dirty="0"/>
          </a:p>
        </p:txBody>
      </p:sp>
      <p:sp>
        <p:nvSpPr>
          <p:cNvPr id="132" name="矩形 131">
            <a:extLst>
              <a:ext uri="{FF2B5EF4-FFF2-40B4-BE49-F238E27FC236}">
                <a16:creationId xmlns:a16="http://schemas.microsoft.com/office/drawing/2014/main" id="{076459FE-6628-4582-B15A-F4DE8EC3220D}"/>
              </a:ext>
            </a:extLst>
          </p:cNvPr>
          <p:cNvSpPr/>
          <p:nvPr/>
        </p:nvSpPr>
        <p:spPr>
          <a:xfrm>
            <a:off x="1634508" y="2477687"/>
            <a:ext cx="803169" cy="307777"/>
          </a:xfrm>
          <a:prstGeom prst="rect">
            <a:avLst/>
          </a:prstGeom>
        </p:spPr>
        <p:txBody>
          <a:bodyPr wrap="none">
            <a:spAutoFit/>
          </a:bodyPr>
          <a:lstStyle/>
          <a:p>
            <a:pPr lvl="0" eaLnBrk="0" fontAlgn="base" hangingPunct="0">
              <a:spcBef>
                <a:spcPct val="0"/>
              </a:spcBef>
              <a:spcAft>
                <a:spcPct val="0"/>
              </a:spcAft>
            </a:pPr>
            <a:r>
              <a:rPr lang="zh-TW" altLang="zh-TW" sz="1400" b="1" dirty="0">
                <a:solidFill>
                  <a:schemeClr val="bg1"/>
                </a:solidFill>
                <a:cs typeface="新細明體" panose="02020500000000000000" pitchFamily="18" charset="-120"/>
              </a:rPr>
              <a:t>Toronto </a:t>
            </a:r>
            <a:endParaRPr lang="zh-TW" altLang="zh-TW" sz="1400" b="1" dirty="0">
              <a:solidFill>
                <a:schemeClr val="bg1"/>
              </a:solidFill>
            </a:endParaRPr>
          </a:p>
        </p:txBody>
      </p:sp>
      <p:sp>
        <p:nvSpPr>
          <p:cNvPr id="133" name="矩形 132">
            <a:extLst>
              <a:ext uri="{FF2B5EF4-FFF2-40B4-BE49-F238E27FC236}">
                <a16:creationId xmlns:a16="http://schemas.microsoft.com/office/drawing/2014/main" id="{50B39C20-48B1-46B4-AC83-44ACF0684CD8}"/>
              </a:ext>
            </a:extLst>
          </p:cNvPr>
          <p:cNvSpPr/>
          <p:nvPr/>
        </p:nvSpPr>
        <p:spPr>
          <a:xfrm>
            <a:off x="5571469" y="3015270"/>
            <a:ext cx="682944" cy="307777"/>
          </a:xfrm>
          <a:prstGeom prst="rect">
            <a:avLst/>
          </a:prstGeom>
        </p:spPr>
        <p:txBody>
          <a:bodyPr wrap="none">
            <a:spAutoFit/>
          </a:bodyPr>
          <a:lstStyle/>
          <a:p>
            <a:r>
              <a:rPr lang="zh-TW" altLang="zh-TW" sz="1400" b="1" dirty="0">
                <a:solidFill>
                  <a:schemeClr val="bg1"/>
                </a:solidFill>
                <a:cs typeface="新細明體" panose="02020500000000000000" pitchFamily="18" charset="-120"/>
              </a:rPr>
              <a:t>A</a:t>
            </a:r>
            <a:r>
              <a:rPr lang="zh-TW" altLang="zh-TW" sz="1400" b="1" dirty="0" bmk="">
                <a:solidFill>
                  <a:schemeClr val="bg1"/>
                </a:solidFill>
                <a:cs typeface="新細明體" panose="02020500000000000000" pitchFamily="18" charset="-120"/>
              </a:rPr>
              <a:t>zores</a:t>
            </a:r>
            <a:endParaRPr lang="zh-TW" altLang="en-US" sz="1400" dirty="0">
              <a:solidFill>
                <a:schemeClr val="bg1"/>
              </a:solidFill>
            </a:endParaRPr>
          </a:p>
        </p:txBody>
      </p:sp>
      <p:sp>
        <p:nvSpPr>
          <p:cNvPr id="134" name="矩形 133">
            <a:extLst>
              <a:ext uri="{FF2B5EF4-FFF2-40B4-BE49-F238E27FC236}">
                <a16:creationId xmlns:a16="http://schemas.microsoft.com/office/drawing/2014/main" id="{523021CE-4D4E-4CBA-B709-8B5EB4D8835D}"/>
              </a:ext>
            </a:extLst>
          </p:cNvPr>
          <p:cNvSpPr/>
          <p:nvPr/>
        </p:nvSpPr>
        <p:spPr>
          <a:xfrm>
            <a:off x="7336039" y="2665399"/>
            <a:ext cx="599844" cy="276999"/>
          </a:xfrm>
          <a:prstGeom prst="rect">
            <a:avLst/>
          </a:prstGeom>
        </p:spPr>
        <p:txBody>
          <a:bodyPr wrap="none">
            <a:spAutoFit/>
          </a:bodyPr>
          <a:lstStyle/>
          <a:p>
            <a:r>
              <a:rPr lang="en-US" altLang="zh-TW" sz="1200" b="1" dirty="0">
                <a:solidFill>
                  <a:schemeClr val="bg1"/>
                </a:solidFill>
              </a:rPr>
              <a:t>Lisbon</a:t>
            </a:r>
            <a:endParaRPr lang="zh-TW" altLang="en-US" sz="1200" dirty="0">
              <a:solidFill>
                <a:schemeClr val="bg1"/>
              </a:solidFill>
            </a:endParaRPr>
          </a:p>
        </p:txBody>
      </p:sp>
      <p:sp>
        <p:nvSpPr>
          <p:cNvPr id="138" name="矩形 137">
            <a:extLst>
              <a:ext uri="{FF2B5EF4-FFF2-40B4-BE49-F238E27FC236}">
                <a16:creationId xmlns:a16="http://schemas.microsoft.com/office/drawing/2014/main" id="{010EBB38-5BC1-4A4A-B16E-AF809DD364C5}"/>
              </a:ext>
            </a:extLst>
          </p:cNvPr>
          <p:cNvSpPr/>
          <p:nvPr/>
        </p:nvSpPr>
        <p:spPr>
          <a:xfrm>
            <a:off x="4892026" y="1098833"/>
            <a:ext cx="630406" cy="276999"/>
          </a:xfrm>
          <a:prstGeom prst="rect">
            <a:avLst/>
          </a:prstGeom>
        </p:spPr>
        <p:txBody>
          <a:bodyPr wrap="square">
            <a:spAutoFit/>
          </a:bodyPr>
          <a:lstStyle/>
          <a:p>
            <a:r>
              <a:rPr lang="en-US" altLang="zh-TW" sz="1200" b="1" dirty="0">
                <a:solidFill>
                  <a:schemeClr val="accent2"/>
                </a:solidFill>
              </a:rPr>
              <a:t>0504Z</a:t>
            </a:r>
            <a:endParaRPr lang="zh-TW" altLang="en-US" sz="1200" dirty="0"/>
          </a:p>
        </p:txBody>
      </p:sp>
      <p:sp>
        <p:nvSpPr>
          <p:cNvPr id="139" name="矩形 138">
            <a:extLst>
              <a:ext uri="{FF2B5EF4-FFF2-40B4-BE49-F238E27FC236}">
                <a16:creationId xmlns:a16="http://schemas.microsoft.com/office/drawing/2014/main" id="{FD281A42-1F4F-4C2B-BF6D-C9F9FBA98A67}"/>
              </a:ext>
            </a:extLst>
          </p:cNvPr>
          <p:cNvSpPr/>
          <p:nvPr/>
        </p:nvSpPr>
        <p:spPr>
          <a:xfrm>
            <a:off x="4722309" y="1674795"/>
            <a:ext cx="607859" cy="276999"/>
          </a:xfrm>
          <a:prstGeom prst="rect">
            <a:avLst/>
          </a:prstGeom>
        </p:spPr>
        <p:txBody>
          <a:bodyPr wrap="none">
            <a:spAutoFit/>
          </a:bodyPr>
          <a:lstStyle/>
          <a:p>
            <a:r>
              <a:rPr lang="en-US" altLang="zh-TW" sz="1200" b="1" dirty="0">
                <a:solidFill>
                  <a:schemeClr val="bg1"/>
                </a:solidFill>
              </a:rPr>
              <a:t>0536Z </a:t>
            </a:r>
            <a:endParaRPr lang="zh-TW" altLang="en-US" sz="1200" dirty="0"/>
          </a:p>
        </p:txBody>
      </p:sp>
      <p:sp>
        <p:nvSpPr>
          <p:cNvPr id="140" name="矩形 139">
            <a:extLst>
              <a:ext uri="{FF2B5EF4-FFF2-40B4-BE49-F238E27FC236}">
                <a16:creationId xmlns:a16="http://schemas.microsoft.com/office/drawing/2014/main" id="{5B42B097-66B7-4ACF-98B1-145E0234543D}"/>
              </a:ext>
            </a:extLst>
          </p:cNvPr>
          <p:cNvSpPr/>
          <p:nvPr/>
        </p:nvSpPr>
        <p:spPr>
          <a:xfrm>
            <a:off x="4919342" y="1948950"/>
            <a:ext cx="607859" cy="276999"/>
          </a:xfrm>
          <a:prstGeom prst="rect">
            <a:avLst/>
          </a:prstGeom>
        </p:spPr>
        <p:txBody>
          <a:bodyPr wrap="none">
            <a:spAutoFit/>
          </a:bodyPr>
          <a:lstStyle/>
          <a:p>
            <a:r>
              <a:rPr lang="en-US" altLang="zh-TW" sz="1200" b="1" dirty="0">
                <a:solidFill>
                  <a:schemeClr val="bg1"/>
                </a:solidFill>
              </a:rPr>
              <a:t>0602Z </a:t>
            </a:r>
            <a:endParaRPr lang="zh-TW" altLang="en-US" sz="1200" dirty="0"/>
          </a:p>
        </p:txBody>
      </p:sp>
      <p:sp>
        <p:nvSpPr>
          <p:cNvPr id="144" name="橢圓 143">
            <a:extLst>
              <a:ext uri="{FF2B5EF4-FFF2-40B4-BE49-F238E27FC236}">
                <a16:creationId xmlns:a16="http://schemas.microsoft.com/office/drawing/2014/main" id="{11DCD6E6-95AE-4A43-9373-EC56B5063D87}"/>
              </a:ext>
            </a:extLst>
          </p:cNvPr>
          <p:cNvSpPr/>
          <p:nvPr/>
        </p:nvSpPr>
        <p:spPr>
          <a:xfrm>
            <a:off x="5927746" y="2937101"/>
            <a:ext cx="114073" cy="11913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7" name="矩形 146">
            <a:extLst>
              <a:ext uri="{FF2B5EF4-FFF2-40B4-BE49-F238E27FC236}">
                <a16:creationId xmlns:a16="http://schemas.microsoft.com/office/drawing/2014/main" id="{287987D9-DE8E-4E90-9C0E-03E744BC1671}"/>
              </a:ext>
            </a:extLst>
          </p:cNvPr>
          <p:cNvSpPr/>
          <p:nvPr/>
        </p:nvSpPr>
        <p:spPr>
          <a:xfrm>
            <a:off x="2509096" y="270722"/>
            <a:ext cx="3375194" cy="584775"/>
          </a:xfrm>
          <a:prstGeom prst="rect">
            <a:avLst/>
          </a:prstGeom>
          <a:ln>
            <a:noFill/>
          </a:ln>
        </p:spPr>
        <p:txBody>
          <a:bodyPr wrap="square">
            <a:spAutoFit/>
          </a:bodyPr>
          <a:lstStyle/>
          <a:p>
            <a:pPr eaLnBrk="0" fontAlgn="base" hangingPunct="0">
              <a:spcBef>
                <a:spcPct val="0"/>
              </a:spcBef>
              <a:spcAft>
                <a:spcPct val="0"/>
              </a:spcAft>
            </a:pPr>
            <a:r>
              <a:rPr lang="en-US" altLang="zh-TW" b="1" dirty="0">
                <a:solidFill>
                  <a:schemeClr val="bg1"/>
                </a:solidFill>
                <a:cs typeface="新細明體" panose="02020500000000000000" pitchFamily="18" charset="-120"/>
              </a:rPr>
              <a:t>  </a:t>
            </a:r>
            <a:r>
              <a:rPr lang="zh-TW" altLang="zh-TW" sz="1400" b="1" dirty="0">
                <a:solidFill>
                  <a:schemeClr val="bg1"/>
                </a:solidFill>
                <a:cs typeface="新細明體" panose="02020500000000000000" pitchFamily="18" charset="-120"/>
              </a:rPr>
              <a:t>Toronto </a:t>
            </a:r>
            <a:r>
              <a:rPr lang="en-US" altLang="zh-TW" sz="1400" b="1" dirty="0">
                <a:solidFill>
                  <a:schemeClr val="bg1"/>
                </a:solidFill>
                <a:cs typeface="新細明體" panose="02020500000000000000" pitchFamily="18" charset="-120"/>
              </a:rPr>
              <a:t> to  </a:t>
            </a:r>
            <a:r>
              <a:rPr lang="en-US" altLang="zh-TW" sz="1400" b="1" dirty="0">
                <a:solidFill>
                  <a:schemeClr val="bg1"/>
                </a:solidFill>
              </a:rPr>
              <a:t>Lisbon  </a:t>
            </a:r>
            <a:r>
              <a:rPr lang="en-US" altLang="zh-TW" sz="1400" b="1" dirty="0">
                <a:solidFill>
                  <a:schemeClr val="bg1"/>
                </a:solidFill>
                <a:latin typeface="inherit"/>
              </a:rPr>
              <a:t>:</a:t>
            </a:r>
            <a:r>
              <a:rPr lang="en-US" altLang="zh-TW" sz="1400" b="1" dirty="0">
                <a:solidFill>
                  <a:srgbClr val="FF0000"/>
                </a:solidFill>
                <a:latin typeface="inherit"/>
              </a:rPr>
              <a:t>  </a:t>
            </a:r>
            <a:r>
              <a:rPr lang="en-US" altLang="zh-TW" sz="1400" b="1" dirty="0">
                <a:solidFill>
                  <a:schemeClr val="bg1"/>
                </a:solidFill>
                <a:latin typeface="inherit"/>
              </a:rPr>
              <a:t>7 hours 34 minutes</a:t>
            </a:r>
            <a:endParaRPr lang="zh-TW" altLang="en-US" sz="1400" dirty="0">
              <a:solidFill>
                <a:schemeClr val="bg1"/>
              </a:solidFill>
            </a:endParaRPr>
          </a:p>
          <a:p>
            <a:pPr eaLnBrk="0" fontAlgn="base" hangingPunct="0">
              <a:spcBef>
                <a:spcPct val="0"/>
              </a:spcBef>
              <a:spcAft>
                <a:spcPct val="0"/>
              </a:spcAft>
            </a:pPr>
            <a:r>
              <a:rPr lang="en-US" altLang="zh-TW" sz="1400" b="1" dirty="0">
                <a:solidFill>
                  <a:schemeClr val="bg1"/>
                </a:solidFill>
              </a:rPr>
              <a:t>   </a:t>
            </a:r>
            <a:r>
              <a:rPr lang="zh-TW" altLang="zh-TW" sz="1400" b="1" dirty="0">
                <a:solidFill>
                  <a:schemeClr val="bg1"/>
                </a:solidFill>
                <a:cs typeface="新細明體" panose="02020500000000000000" pitchFamily="18" charset="-120"/>
              </a:rPr>
              <a:t>Toronto </a:t>
            </a:r>
            <a:r>
              <a:rPr lang="en-US" altLang="zh-TW" sz="1400" b="1" dirty="0">
                <a:solidFill>
                  <a:schemeClr val="bg1"/>
                </a:solidFill>
                <a:cs typeface="新細明體" panose="02020500000000000000" pitchFamily="18" charset="-120"/>
              </a:rPr>
              <a:t> to  </a:t>
            </a:r>
            <a:r>
              <a:rPr lang="zh-TW" altLang="zh-TW" sz="1400" b="1" dirty="0">
                <a:solidFill>
                  <a:schemeClr val="bg1"/>
                </a:solidFill>
                <a:cs typeface="新細明體" panose="02020500000000000000" pitchFamily="18" charset="-120"/>
              </a:rPr>
              <a:t>A</a:t>
            </a:r>
            <a:r>
              <a:rPr lang="zh-TW" altLang="zh-TW" sz="1400" b="1" dirty="0" bmk="">
                <a:solidFill>
                  <a:schemeClr val="bg1"/>
                </a:solidFill>
                <a:cs typeface="新細明體" panose="02020500000000000000" pitchFamily="18" charset="-120"/>
              </a:rPr>
              <a:t>zores</a:t>
            </a:r>
            <a:r>
              <a:rPr lang="en-US" altLang="zh-TW" sz="1400" b="1" dirty="0" bmk="">
                <a:solidFill>
                  <a:schemeClr val="bg1"/>
                </a:solidFill>
                <a:cs typeface="新細明體" panose="02020500000000000000" pitchFamily="18" charset="-120"/>
              </a:rPr>
              <a:t>  :</a:t>
            </a:r>
            <a:r>
              <a:rPr lang="en-US" altLang="zh-TW" sz="1400" b="1" dirty="0">
                <a:solidFill>
                  <a:srgbClr val="FF0000"/>
                </a:solidFill>
                <a:latin typeface="inherit"/>
              </a:rPr>
              <a:t>  5 hours 53 minutes</a:t>
            </a:r>
            <a:endParaRPr lang="zh-TW" altLang="zh-TW" sz="1400" b="1" dirty="0">
              <a:solidFill>
                <a:schemeClr val="bg1"/>
              </a:solidFill>
            </a:endParaRPr>
          </a:p>
        </p:txBody>
      </p:sp>
      <p:sp>
        <p:nvSpPr>
          <p:cNvPr id="152" name="矩形 151">
            <a:extLst>
              <a:ext uri="{FF2B5EF4-FFF2-40B4-BE49-F238E27FC236}">
                <a16:creationId xmlns:a16="http://schemas.microsoft.com/office/drawing/2014/main" id="{9F64F0A5-C593-4196-AA74-E5D79A881959}"/>
              </a:ext>
            </a:extLst>
          </p:cNvPr>
          <p:cNvSpPr/>
          <p:nvPr/>
        </p:nvSpPr>
        <p:spPr>
          <a:xfrm>
            <a:off x="414227" y="3251568"/>
            <a:ext cx="2094869" cy="369332"/>
          </a:xfrm>
          <a:prstGeom prst="rect">
            <a:avLst/>
          </a:prstGeom>
        </p:spPr>
        <p:txBody>
          <a:bodyPr wrap="none">
            <a:spAutoFit/>
          </a:bodyPr>
          <a:lstStyle/>
          <a:p>
            <a:r>
              <a:rPr lang="en-US" altLang="zh-TW" b="1" dirty="0">
                <a:solidFill>
                  <a:schemeClr val="accent2"/>
                </a:solidFill>
              </a:rPr>
              <a:t>Sequence of Events:</a:t>
            </a:r>
          </a:p>
        </p:txBody>
      </p:sp>
      <p:sp>
        <p:nvSpPr>
          <p:cNvPr id="31" name="矩形 30">
            <a:extLst>
              <a:ext uri="{FF2B5EF4-FFF2-40B4-BE49-F238E27FC236}">
                <a16:creationId xmlns:a16="http://schemas.microsoft.com/office/drawing/2014/main" id="{C0055477-0222-4E3E-9DA0-684602EFB0BF}"/>
              </a:ext>
            </a:extLst>
          </p:cNvPr>
          <p:cNvSpPr/>
          <p:nvPr/>
        </p:nvSpPr>
        <p:spPr>
          <a:xfrm>
            <a:off x="3220607" y="1997880"/>
            <a:ext cx="1446230" cy="261610"/>
          </a:xfrm>
          <a:prstGeom prst="rect">
            <a:avLst/>
          </a:prstGeom>
          <a:solidFill>
            <a:schemeClr val="accent2"/>
          </a:solidFill>
        </p:spPr>
        <p:txBody>
          <a:bodyPr wrap="none">
            <a:spAutoFit/>
          </a:bodyPr>
          <a:lstStyle/>
          <a:p>
            <a:r>
              <a:rPr lang="en-US" altLang="zh-TW" sz="1100" b="1" dirty="0">
                <a:solidFill>
                  <a:schemeClr val="bg1"/>
                </a:solidFill>
              </a:rPr>
              <a:t>Air Transat flight 236 </a:t>
            </a:r>
            <a:endParaRPr lang="zh-TW" altLang="en-US" sz="1100" b="1" dirty="0">
              <a:solidFill>
                <a:schemeClr val="bg1"/>
              </a:solidFill>
            </a:endParaRPr>
          </a:p>
        </p:txBody>
      </p:sp>
      <p:sp>
        <p:nvSpPr>
          <p:cNvPr id="5" name="橢圓 4">
            <a:extLst>
              <a:ext uri="{FF2B5EF4-FFF2-40B4-BE49-F238E27FC236}">
                <a16:creationId xmlns:a16="http://schemas.microsoft.com/office/drawing/2014/main" id="{6784A8C7-34B8-4EC3-B3A4-0BD3EBFD38DE}"/>
              </a:ext>
            </a:extLst>
          </p:cNvPr>
          <p:cNvSpPr/>
          <p:nvPr/>
        </p:nvSpPr>
        <p:spPr>
          <a:xfrm>
            <a:off x="7761167" y="363555"/>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橢圓 32">
            <a:extLst>
              <a:ext uri="{FF2B5EF4-FFF2-40B4-BE49-F238E27FC236}">
                <a16:creationId xmlns:a16="http://schemas.microsoft.com/office/drawing/2014/main" id="{79C6FC6E-7AD2-413E-A5AE-46B4F4AB0D03}"/>
              </a:ext>
            </a:extLst>
          </p:cNvPr>
          <p:cNvSpPr/>
          <p:nvPr/>
        </p:nvSpPr>
        <p:spPr>
          <a:xfrm rot="18820776">
            <a:off x="7777278" y="1384017"/>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a:extLst>
              <a:ext uri="{FF2B5EF4-FFF2-40B4-BE49-F238E27FC236}">
                <a16:creationId xmlns:a16="http://schemas.microsoft.com/office/drawing/2014/main" id="{CA27A99C-3700-4DE2-B991-47113000BE6F}"/>
              </a:ext>
            </a:extLst>
          </p:cNvPr>
          <p:cNvSpPr/>
          <p:nvPr/>
        </p:nvSpPr>
        <p:spPr>
          <a:xfrm>
            <a:off x="7951613" y="921216"/>
            <a:ext cx="571500" cy="270578"/>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矩形 34">
            <a:extLst>
              <a:ext uri="{FF2B5EF4-FFF2-40B4-BE49-F238E27FC236}">
                <a16:creationId xmlns:a16="http://schemas.microsoft.com/office/drawing/2014/main" id="{5693CAAC-B8B0-4032-8A29-E4C41FE1587B}"/>
              </a:ext>
            </a:extLst>
          </p:cNvPr>
          <p:cNvSpPr/>
          <p:nvPr/>
        </p:nvSpPr>
        <p:spPr>
          <a:xfrm>
            <a:off x="7956043" y="1899703"/>
            <a:ext cx="571500" cy="270578"/>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 name="直線單箭頭接點 7">
            <a:extLst>
              <a:ext uri="{FF2B5EF4-FFF2-40B4-BE49-F238E27FC236}">
                <a16:creationId xmlns:a16="http://schemas.microsoft.com/office/drawing/2014/main" id="{D96853AF-07CF-454A-AE5E-9AA162762DAD}"/>
              </a:ext>
            </a:extLst>
          </p:cNvPr>
          <p:cNvCxnSpPr>
            <a:cxnSpLocks/>
          </p:cNvCxnSpPr>
          <p:nvPr/>
        </p:nvCxnSpPr>
        <p:spPr>
          <a:xfrm flipH="1">
            <a:off x="7890507" y="1818910"/>
            <a:ext cx="361293" cy="53298"/>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直線單箭頭接點 38">
            <a:extLst>
              <a:ext uri="{FF2B5EF4-FFF2-40B4-BE49-F238E27FC236}">
                <a16:creationId xmlns:a16="http://schemas.microsoft.com/office/drawing/2014/main" id="{1D62ADBF-0D76-4940-B1AA-26F5DC7198A1}"/>
              </a:ext>
            </a:extLst>
          </p:cNvPr>
          <p:cNvCxnSpPr>
            <a:cxnSpLocks/>
          </p:cNvCxnSpPr>
          <p:nvPr/>
        </p:nvCxnSpPr>
        <p:spPr>
          <a:xfrm flipH="1" flipV="1">
            <a:off x="7890505" y="686509"/>
            <a:ext cx="349579" cy="154710"/>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矩形 13">
            <a:extLst>
              <a:ext uri="{FF2B5EF4-FFF2-40B4-BE49-F238E27FC236}">
                <a16:creationId xmlns:a16="http://schemas.microsoft.com/office/drawing/2014/main" id="{7B247E33-99D7-4885-9DB7-7CC0A051F6A5}"/>
              </a:ext>
            </a:extLst>
          </p:cNvPr>
          <p:cNvSpPr/>
          <p:nvPr/>
        </p:nvSpPr>
        <p:spPr>
          <a:xfrm>
            <a:off x="8397022" y="1363608"/>
            <a:ext cx="367408" cy="307777"/>
          </a:xfrm>
          <a:prstGeom prst="rect">
            <a:avLst/>
          </a:prstGeom>
        </p:spPr>
        <p:txBody>
          <a:bodyPr wrap="none">
            <a:spAutoFit/>
          </a:bodyPr>
          <a:lstStyle/>
          <a:p>
            <a:r>
              <a:rPr lang="en-US" altLang="zh-TW" sz="1400" b="1" dirty="0">
                <a:solidFill>
                  <a:schemeClr val="accent2"/>
                </a:solidFill>
              </a:rPr>
              <a:t>10</a:t>
            </a:r>
            <a:endParaRPr lang="zh-TW" altLang="en-US" sz="1400" dirty="0"/>
          </a:p>
        </p:txBody>
      </p:sp>
      <p:sp>
        <p:nvSpPr>
          <p:cNvPr id="46" name="矩形 45">
            <a:extLst>
              <a:ext uri="{FF2B5EF4-FFF2-40B4-BE49-F238E27FC236}">
                <a16:creationId xmlns:a16="http://schemas.microsoft.com/office/drawing/2014/main" id="{D15107AA-F8FF-46A9-B1CD-162CFEBAE939}"/>
              </a:ext>
            </a:extLst>
          </p:cNvPr>
          <p:cNvSpPr/>
          <p:nvPr/>
        </p:nvSpPr>
        <p:spPr>
          <a:xfrm>
            <a:off x="8380487" y="324128"/>
            <a:ext cx="367408" cy="307777"/>
          </a:xfrm>
          <a:prstGeom prst="rect">
            <a:avLst/>
          </a:prstGeom>
        </p:spPr>
        <p:txBody>
          <a:bodyPr wrap="none">
            <a:spAutoFit/>
          </a:bodyPr>
          <a:lstStyle/>
          <a:p>
            <a:r>
              <a:rPr lang="en-US" altLang="zh-TW" sz="1400" b="1" dirty="0">
                <a:solidFill>
                  <a:schemeClr val="accent2"/>
                </a:solidFill>
              </a:rPr>
              <a:t>10</a:t>
            </a:r>
            <a:endParaRPr lang="zh-TW" altLang="en-US" sz="1400" dirty="0"/>
          </a:p>
        </p:txBody>
      </p:sp>
      <p:sp>
        <p:nvSpPr>
          <p:cNvPr id="47" name="矩形 46">
            <a:extLst>
              <a:ext uri="{FF2B5EF4-FFF2-40B4-BE49-F238E27FC236}">
                <a16:creationId xmlns:a16="http://schemas.microsoft.com/office/drawing/2014/main" id="{4003D4C8-111A-440D-A418-0E2F99FF46DD}"/>
              </a:ext>
            </a:extLst>
          </p:cNvPr>
          <p:cNvSpPr/>
          <p:nvPr/>
        </p:nvSpPr>
        <p:spPr>
          <a:xfrm>
            <a:off x="7719890" y="323287"/>
            <a:ext cx="276038" cy="307777"/>
          </a:xfrm>
          <a:prstGeom prst="rect">
            <a:avLst/>
          </a:prstGeom>
        </p:spPr>
        <p:txBody>
          <a:bodyPr wrap="none">
            <a:spAutoFit/>
          </a:bodyPr>
          <a:lstStyle/>
          <a:p>
            <a:r>
              <a:rPr lang="en-US" altLang="zh-TW" sz="1400" b="1" dirty="0">
                <a:solidFill>
                  <a:schemeClr val="accent2"/>
                </a:solidFill>
              </a:rPr>
              <a:t>5</a:t>
            </a:r>
            <a:endParaRPr lang="zh-TW" altLang="en-US" sz="1400" b="1" dirty="0">
              <a:solidFill>
                <a:schemeClr val="accent2"/>
              </a:solidFill>
            </a:endParaRPr>
          </a:p>
        </p:txBody>
      </p:sp>
      <p:sp>
        <p:nvSpPr>
          <p:cNvPr id="48" name="矩形 47">
            <a:extLst>
              <a:ext uri="{FF2B5EF4-FFF2-40B4-BE49-F238E27FC236}">
                <a16:creationId xmlns:a16="http://schemas.microsoft.com/office/drawing/2014/main" id="{54D3B907-0265-46AC-A7D8-A3411D622EAB}"/>
              </a:ext>
            </a:extLst>
          </p:cNvPr>
          <p:cNvSpPr/>
          <p:nvPr/>
        </p:nvSpPr>
        <p:spPr>
          <a:xfrm>
            <a:off x="7725612" y="1361559"/>
            <a:ext cx="276038" cy="307777"/>
          </a:xfrm>
          <a:prstGeom prst="rect">
            <a:avLst/>
          </a:prstGeom>
        </p:spPr>
        <p:txBody>
          <a:bodyPr wrap="none">
            <a:spAutoFit/>
          </a:bodyPr>
          <a:lstStyle/>
          <a:p>
            <a:r>
              <a:rPr lang="en-US" altLang="zh-TW" sz="1400" b="1" dirty="0">
                <a:solidFill>
                  <a:schemeClr val="accent2"/>
                </a:solidFill>
              </a:rPr>
              <a:t>5</a:t>
            </a:r>
            <a:endParaRPr lang="zh-TW" altLang="en-US" sz="1400" b="1" dirty="0">
              <a:solidFill>
                <a:schemeClr val="accent2"/>
              </a:solidFill>
            </a:endParaRPr>
          </a:p>
        </p:txBody>
      </p:sp>
      <p:sp>
        <p:nvSpPr>
          <p:cNvPr id="17" name="矩形 16">
            <a:extLst>
              <a:ext uri="{FF2B5EF4-FFF2-40B4-BE49-F238E27FC236}">
                <a16:creationId xmlns:a16="http://schemas.microsoft.com/office/drawing/2014/main" id="{974050FE-00FD-493B-8154-75F6B0EF8FEF}"/>
              </a:ext>
            </a:extLst>
          </p:cNvPr>
          <p:cNvSpPr/>
          <p:nvPr/>
        </p:nvSpPr>
        <p:spPr>
          <a:xfrm>
            <a:off x="7984504" y="1837454"/>
            <a:ext cx="535724" cy="369332"/>
          </a:xfrm>
          <a:prstGeom prst="rect">
            <a:avLst/>
          </a:prstGeom>
        </p:spPr>
        <p:txBody>
          <a:bodyPr wrap="none">
            <a:spAutoFit/>
          </a:bodyPr>
          <a:lstStyle/>
          <a:p>
            <a:r>
              <a:rPr lang="en-US" altLang="zh-TW" b="1" dirty="0">
                <a:solidFill>
                  <a:schemeClr val="bg1"/>
                </a:solidFill>
              </a:rPr>
              <a:t>163</a:t>
            </a:r>
            <a:endParaRPr lang="zh-TW" altLang="en-US" dirty="0"/>
          </a:p>
        </p:txBody>
      </p:sp>
      <p:sp>
        <p:nvSpPr>
          <p:cNvPr id="18" name="矩形 17">
            <a:extLst>
              <a:ext uri="{FF2B5EF4-FFF2-40B4-BE49-F238E27FC236}">
                <a16:creationId xmlns:a16="http://schemas.microsoft.com/office/drawing/2014/main" id="{FFCEF767-DBA4-4BA9-B4D0-A9FE29866155}"/>
              </a:ext>
            </a:extLst>
          </p:cNvPr>
          <p:cNvSpPr/>
          <p:nvPr/>
        </p:nvSpPr>
        <p:spPr>
          <a:xfrm>
            <a:off x="7943474" y="862040"/>
            <a:ext cx="596638" cy="369332"/>
          </a:xfrm>
          <a:prstGeom prst="rect">
            <a:avLst/>
          </a:prstGeom>
        </p:spPr>
        <p:txBody>
          <a:bodyPr wrap="none">
            <a:spAutoFit/>
          </a:bodyPr>
          <a:lstStyle/>
          <a:p>
            <a:r>
              <a:rPr lang="en-US" altLang="zh-TW" b="1" dirty="0">
                <a:solidFill>
                  <a:schemeClr val="bg1"/>
                </a:solidFill>
              </a:rPr>
              <a:t>41.1</a:t>
            </a:r>
            <a:endParaRPr lang="zh-TW" altLang="en-US" dirty="0"/>
          </a:p>
        </p:txBody>
      </p:sp>
      <p:sp>
        <p:nvSpPr>
          <p:cNvPr id="59" name="橢圓 58">
            <a:extLst>
              <a:ext uri="{FF2B5EF4-FFF2-40B4-BE49-F238E27FC236}">
                <a16:creationId xmlns:a16="http://schemas.microsoft.com/office/drawing/2014/main" id="{F79B0A75-7291-477D-A0C0-EC943335CA28}"/>
              </a:ext>
            </a:extLst>
          </p:cNvPr>
          <p:cNvSpPr/>
          <p:nvPr/>
        </p:nvSpPr>
        <p:spPr>
          <a:xfrm>
            <a:off x="6338920" y="366541"/>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 name="橢圓 59">
            <a:extLst>
              <a:ext uri="{FF2B5EF4-FFF2-40B4-BE49-F238E27FC236}">
                <a16:creationId xmlns:a16="http://schemas.microsoft.com/office/drawing/2014/main" id="{77864D8B-AA76-4302-A778-07636203F116}"/>
              </a:ext>
            </a:extLst>
          </p:cNvPr>
          <p:cNvSpPr/>
          <p:nvPr/>
        </p:nvSpPr>
        <p:spPr>
          <a:xfrm>
            <a:off x="6331657" y="1391566"/>
            <a:ext cx="914400"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1" name="矩形 60">
            <a:extLst>
              <a:ext uri="{FF2B5EF4-FFF2-40B4-BE49-F238E27FC236}">
                <a16:creationId xmlns:a16="http://schemas.microsoft.com/office/drawing/2014/main" id="{AFCFD442-CC90-420E-87F7-5C7BFE7AE568}"/>
              </a:ext>
            </a:extLst>
          </p:cNvPr>
          <p:cNvSpPr/>
          <p:nvPr/>
        </p:nvSpPr>
        <p:spPr>
          <a:xfrm>
            <a:off x="6517569" y="931268"/>
            <a:ext cx="571500" cy="256920"/>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2" name="矩形 61">
            <a:extLst>
              <a:ext uri="{FF2B5EF4-FFF2-40B4-BE49-F238E27FC236}">
                <a16:creationId xmlns:a16="http://schemas.microsoft.com/office/drawing/2014/main" id="{B3CA6558-B430-4530-8D41-45EEE0A47ECE}"/>
              </a:ext>
            </a:extLst>
          </p:cNvPr>
          <p:cNvSpPr/>
          <p:nvPr/>
        </p:nvSpPr>
        <p:spPr>
          <a:xfrm>
            <a:off x="6510422" y="1897333"/>
            <a:ext cx="571500" cy="270578"/>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3" name="直線單箭頭接點 62">
            <a:extLst>
              <a:ext uri="{FF2B5EF4-FFF2-40B4-BE49-F238E27FC236}">
                <a16:creationId xmlns:a16="http://schemas.microsoft.com/office/drawing/2014/main" id="{CCE9EE94-F5D3-4B52-B2F9-36C846C90F0B}"/>
              </a:ext>
            </a:extLst>
          </p:cNvPr>
          <p:cNvCxnSpPr>
            <a:cxnSpLocks/>
          </p:cNvCxnSpPr>
          <p:nvPr/>
        </p:nvCxnSpPr>
        <p:spPr>
          <a:xfrm flipH="1" flipV="1">
            <a:off x="6471679" y="1639584"/>
            <a:ext cx="322772" cy="188586"/>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4" name="直線單箭頭接點 63">
            <a:extLst>
              <a:ext uri="{FF2B5EF4-FFF2-40B4-BE49-F238E27FC236}">
                <a16:creationId xmlns:a16="http://schemas.microsoft.com/office/drawing/2014/main" id="{E6846147-A97B-4532-ACF6-FB1AC784BF7B}"/>
              </a:ext>
            </a:extLst>
          </p:cNvPr>
          <p:cNvCxnSpPr>
            <a:cxnSpLocks/>
          </p:cNvCxnSpPr>
          <p:nvPr/>
        </p:nvCxnSpPr>
        <p:spPr>
          <a:xfrm flipV="1">
            <a:off x="6790322" y="508928"/>
            <a:ext cx="244940" cy="324683"/>
          </a:xfrm>
          <a:prstGeom prst="straightConnector1">
            <a:avLst/>
          </a:prstGeom>
          <a:ln>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5" name="矩形 64">
            <a:extLst>
              <a:ext uri="{FF2B5EF4-FFF2-40B4-BE49-F238E27FC236}">
                <a16:creationId xmlns:a16="http://schemas.microsoft.com/office/drawing/2014/main" id="{0B1C9636-2CA8-4082-BBD5-42C284570CA2}"/>
              </a:ext>
            </a:extLst>
          </p:cNvPr>
          <p:cNvSpPr/>
          <p:nvPr/>
        </p:nvSpPr>
        <p:spPr>
          <a:xfrm>
            <a:off x="6951594" y="1376515"/>
            <a:ext cx="367408" cy="307777"/>
          </a:xfrm>
          <a:prstGeom prst="rect">
            <a:avLst/>
          </a:prstGeom>
        </p:spPr>
        <p:txBody>
          <a:bodyPr wrap="none">
            <a:spAutoFit/>
          </a:bodyPr>
          <a:lstStyle/>
          <a:p>
            <a:r>
              <a:rPr lang="en-US" altLang="zh-TW" sz="1400" b="1" dirty="0">
                <a:solidFill>
                  <a:schemeClr val="accent2"/>
                </a:solidFill>
              </a:rPr>
              <a:t>10</a:t>
            </a:r>
            <a:endParaRPr lang="zh-TW" altLang="en-US" sz="1400" dirty="0"/>
          </a:p>
        </p:txBody>
      </p:sp>
      <p:sp>
        <p:nvSpPr>
          <p:cNvPr id="66" name="矩形 65">
            <a:extLst>
              <a:ext uri="{FF2B5EF4-FFF2-40B4-BE49-F238E27FC236}">
                <a16:creationId xmlns:a16="http://schemas.microsoft.com/office/drawing/2014/main" id="{1B41B4CA-B943-4825-8F9B-BEA1559C9D48}"/>
              </a:ext>
            </a:extLst>
          </p:cNvPr>
          <p:cNvSpPr/>
          <p:nvPr/>
        </p:nvSpPr>
        <p:spPr>
          <a:xfrm>
            <a:off x="6951594" y="320126"/>
            <a:ext cx="367408" cy="307777"/>
          </a:xfrm>
          <a:prstGeom prst="rect">
            <a:avLst/>
          </a:prstGeom>
        </p:spPr>
        <p:txBody>
          <a:bodyPr wrap="none">
            <a:spAutoFit/>
          </a:bodyPr>
          <a:lstStyle/>
          <a:p>
            <a:r>
              <a:rPr lang="en-US" altLang="zh-TW" sz="1400" b="1" dirty="0">
                <a:solidFill>
                  <a:schemeClr val="accent2"/>
                </a:solidFill>
              </a:rPr>
              <a:t>10</a:t>
            </a:r>
            <a:endParaRPr lang="zh-TW" altLang="en-US" sz="1400" dirty="0"/>
          </a:p>
        </p:txBody>
      </p:sp>
      <p:sp>
        <p:nvSpPr>
          <p:cNvPr id="67" name="矩形 66">
            <a:extLst>
              <a:ext uri="{FF2B5EF4-FFF2-40B4-BE49-F238E27FC236}">
                <a16:creationId xmlns:a16="http://schemas.microsoft.com/office/drawing/2014/main" id="{6D8623E7-CE12-40D8-BB26-28B63B002D19}"/>
              </a:ext>
            </a:extLst>
          </p:cNvPr>
          <p:cNvSpPr/>
          <p:nvPr/>
        </p:nvSpPr>
        <p:spPr>
          <a:xfrm>
            <a:off x="6283614" y="324481"/>
            <a:ext cx="276038" cy="307777"/>
          </a:xfrm>
          <a:prstGeom prst="rect">
            <a:avLst/>
          </a:prstGeom>
        </p:spPr>
        <p:txBody>
          <a:bodyPr wrap="none">
            <a:spAutoFit/>
          </a:bodyPr>
          <a:lstStyle/>
          <a:p>
            <a:r>
              <a:rPr lang="en-US" altLang="zh-TW" sz="1400" b="1" dirty="0">
                <a:solidFill>
                  <a:schemeClr val="accent2"/>
                </a:solidFill>
              </a:rPr>
              <a:t>5</a:t>
            </a:r>
            <a:endParaRPr lang="zh-TW" altLang="en-US" sz="1400" b="1" dirty="0">
              <a:solidFill>
                <a:schemeClr val="accent2"/>
              </a:solidFill>
            </a:endParaRPr>
          </a:p>
        </p:txBody>
      </p:sp>
      <p:sp>
        <p:nvSpPr>
          <p:cNvPr id="68" name="矩形 67">
            <a:extLst>
              <a:ext uri="{FF2B5EF4-FFF2-40B4-BE49-F238E27FC236}">
                <a16:creationId xmlns:a16="http://schemas.microsoft.com/office/drawing/2014/main" id="{C951047B-4CD0-4D51-87EC-12AFDADE23F8}"/>
              </a:ext>
            </a:extLst>
          </p:cNvPr>
          <p:cNvSpPr/>
          <p:nvPr/>
        </p:nvSpPr>
        <p:spPr>
          <a:xfrm>
            <a:off x="6283781" y="1361559"/>
            <a:ext cx="276038" cy="307777"/>
          </a:xfrm>
          <a:prstGeom prst="rect">
            <a:avLst/>
          </a:prstGeom>
        </p:spPr>
        <p:txBody>
          <a:bodyPr wrap="none">
            <a:spAutoFit/>
          </a:bodyPr>
          <a:lstStyle/>
          <a:p>
            <a:r>
              <a:rPr lang="en-US" altLang="zh-TW" sz="1400" b="1" dirty="0">
                <a:solidFill>
                  <a:schemeClr val="accent2"/>
                </a:solidFill>
              </a:rPr>
              <a:t>5</a:t>
            </a:r>
            <a:endParaRPr lang="zh-TW" altLang="en-US" sz="1400" b="1" dirty="0">
              <a:solidFill>
                <a:schemeClr val="accent2"/>
              </a:solidFill>
            </a:endParaRPr>
          </a:p>
        </p:txBody>
      </p:sp>
      <p:sp>
        <p:nvSpPr>
          <p:cNvPr id="69" name="矩形 68">
            <a:extLst>
              <a:ext uri="{FF2B5EF4-FFF2-40B4-BE49-F238E27FC236}">
                <a16:creationId xmlns:a16="http://schemas.microsoft.com/office/drawing/2014/main" id="{432346E8-1C84-4CF1-833B-E0DC6CB89B4A}"/>
              </a:ext>
            </a:extLst>
          </p:cNvPr>
          <p:cNvSpPr/>
          <p:nvPr/>
        </p:nvSpPr>
        <p:spPr>
          <a:xfrm>
            <a:off x="6528310" y="1856837"/>
            <a:ext cx="535724" cy="369332"/>
          </a:xfrm>
          <a:prstGeom prst="rect">
            <a:avLst/>
          </a:prstGeom>
        </p:spPr>
        <p:txBody>
          <a:bodyPr wrap="none">
            <a:spAutoFit/>
          </a:bodyPr>
          <a:lstStyle/>
          <a:p>
            <a:r>
              <a:rPr lang="en-US" altLang="zh-TW" b="1" dirty="0">
                <a:solidFill>
                  <a:schemeClr val="bg1"/>
                </a:solidFill>
              </a:rPr>
              <a:t>468</a:t>
            </a:r>
            <a:endParaRPr lang="zh-TW" altLang="en-US" b="1" dirty="0">
              <a:solidFill>
                <a:schemeClr val="bg1"/>
              </a:solidFill>
            </a:endParaRPr>
          </a:p>
        </p:txBody>
      </p:sp>
      <p:sp>
        <p:nvSpPr>
          <p:cNvPr id="70" name="矩形 69">
            <a:extLst>
              <a:ext uri="{FF2B5EF4-FFF2-40B4-BE49-F238E27FC236}">
                <a16:creationId xmlns:a16="http://schemas.microsoft.com/office/drawing/2014/main" id="{89C4BA29-C38D-4E29-AC04-F574C87AF4B9}"/>
              </a:ext>
            </a:extLst>
          </p:cNvPr>
          <p:cNvSpPr/>
          <p:nvPr/>
        </p:nvSpPr>
        <p:spPr>
          <a:xfrm>
            <a:off x="6523309" y="875498"/>
            <a:ext cx="593432" cy="369332"/>
          </a:xfrm>
          <a:prstGeom prst="rect">
            <a:avLst/>
          </a:prstGeom>
        </p:spPr>
        <p:txBody>
          <a:bodyPr wrap="none">
            <a:spAutoFit/>
          </a:bodyPr>
          <a:lstStyle/>
          <a:p>
            <a:r>
              <a:rPr lang="en-US" altLang="zh-TW" b="1" dirty="0">
                <a:solidFill>
                  <a:schemeClr val="bg1"/>
                </a:solidFill>
              </a:rPr>
              <a:t>89.8</a:t>
            </a:r>
            <a:endParaRPr lang="zh-TW" altLang="en-US" b="1" dirty="0">
              <a:solidFill>
                <a:schemeClr val="bg1"/>
              </a:solidFill>
            </a:endParaRPr>
          </a:p>
        </p:txBody>
      </p:sp>
      <p:sp>
        <p:nvSpPr>
          <p:cNvPr id="93" name="弧形 92">
            <a:extLst>
              <a:ext uri="{FF2B5EF4-FFF2-40B4-BE49-F238E27FC236}">
                <a16:creationId xmlns:a16="http://schemas.microsoft.com/office/drawing/2014/main" id="{F5A90357-62B7-4B23-8143-BD67C65B7755}"/>
              </a:ext>
            </a:extLst>
          </p:cNvPr>
          <p:cNvSpPr/>
          <p:nvPr/>
        </p:nvSpPr>
        <p:spPr>
          <a:xfrm rot="6521401" flipH="1">
            <a:off x="7855195" y="1524242"/>
            <a:ext cx="688952" cy="595014"/>
          </a:xfrm>
          <a:prstGeom prst="arc">
            <a:avLst>
              <a:gd name="adj1" fmla="val 3679541"/>
              <a:gd name="adj2" fmla="val 6297255"/>
            </a:avLst>
          </a:prstGeom>
          <a:ln w="12700">
            <a:solidFill>
              <a:schemeClr val="bg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kumimoji="0" lang="zh-TW" altLang="en-US"/>
          </a:p>
        </p:txBody>
      </p:sp>
      <p:sp>
        <p:nvSpPr>
          <p:cNvPr id="94" name="弧形 93">
            <a:extLst>
              <a:ext uri="{FF2B5EF4-FFF2-40B4-BE49-F238E27FC236}">
                <a16:creationId xmlns:a16="http://schemas.microsoft.com/office/drawing/2014/main" id="{FA9CCA20-1705-41C6-A689-BC6ED736FCF2}"/>
              </a:ext>
            </a:extLst>
          </p:cNvPr>
          <p:cNvSpPr/>
          <p:nvPr/>
        </p:nvSpPr>
        <p:spPr>
          <a:xfrm rot="8166283" flipH="1">
            <a:off x="7965381" y="435816"/>
            <a:ext cx="628170" cy="746046"/>
          </a:xfrm>
          <a:prstGeom prst="arc">
            <a:avLst>
              <a:gd name="adj1" fmla="val 1131456"/>
              <a:gd name="adj2" fmla="val 6297255"/>
            </a:avLst>
          </a:prstGeom>
          <a:ln w="12700">
            <a:solidFill>
              <a:schemeClr val="bg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kumimoji="0" lang="zh-TW" altLang="en-US">
              <a:solidFill>
                <a:schemeClr val="bg1"/>
              </a:solidFill>
            </a:endParaRPr>
          </a:p>
        </p:txBody>
      </p:sp>
      <p:sp>
        <p:nvSpPr>
          <p:cNvPr id="57" name="矩形 56">
            <a:extLst>
              <a:ext uri="{FF2B5EF4-FFF2-40B4-BE49-F238E27FC236}">
                <a16:creationId xmlns:a16="http://schemas.microsoft.com/office/drawing/2014/main" id="{FF8C24A4-C388-4E45-8E6F-D4EAF85ACB7F}"/>
              </a:ext>
            </a:extLst>
          </p:cNvPr>
          <p:cNvSpPr/>
          <p:nvPr/>
        </p:nvSpPr>
        <p:spPr>
          <a:xfrm>
            <a:off x="7156443" y="1083201"/>
            <a:ext cx="816249" cy="369332"/>
          </a:xfrm>
          <a:prstGeom prst="rect">
            <a:avLst/>
          </a:prstGeom>
        </p:spPr>
        <p:txBody>
          <a:bodyPr wrap="none">
            <a:spAutoFit/>
          </a:bodyPr>
          <a:lstStyle/>
          <a:p>
            <a:r>
              <a:rPr lang="en-US" altLang="zh-TW" b="1" dirty="0">
                <a:solidFill>
                  <a:srgbClr val="FF0000"/>
                </a:solidFill>
              </a:rPr>
              <a:t>0613Z </a:t>
            </a:r>
            <a:endParaRPr lang="zh-TW" altLang="en-US" dirty="0">
              <a:solidFill>
                <a:srgbClr val="FF0000"/>
              </a:solidFill>
            </a:endParaRPr>
          </a:p>
        </p:txBody>
      </p:sp>
      <p:sp>
        <p:nvSpPr>
          <p:cNvPr id="7" name="矩形 6">
            <a:extLst>
              <a:ext uri="{FF2B5EF4-FFF2-40B4-BE49-F238E27FC236}">
                <a16:creationId xmlns:a16="http://schemas.microsoft.com/office/drawing/2014/main" id="{1180FA24-4387-4B63-B727-757F8058769A}"/>
              </a:ext>
            </a:extLst>
          </p:cNvPr>
          <p:cNvSpPr/>
          <p:nvPr/>
        </p:nvSpPr>
        <p:spPr>
          <a:xfrm>
            <a:off x="7271691" y="1705113"/>
            <a:ext cx="553613" cy="369332"/>
          </a:xfrm>
          <a:prstGeom prst="rect">
            <a:avLst/>
          </a:prstGeom>
        </p:spPr>
        <p:txBody>
          <a:bodyPr wrap="none">
            <a:spAutoFit/>
          </a:bodyPr>
          <a:lstStyle/>
          <a:p>
            <a:r>
              <a:rPr lang="en-US" altLang="zh-TW" b="1" dirty="0">
                <a:solidFill>
                  <a:schemeClr val="accent2"/>
                </a:solidFill>
              </a:rPr>
              <a:t>EGT</a:t>
            </a:r>
            <a:endParaRPr lang="zh-TW" altLang="en-US" dirty="0"/>
          </a:p>
        </p:txBody>
      </p:sp>
      <p:sp>
        <p:nvSpPr>
          <p:cNvPr id="9" name="矩形 8">
            <a:extLst>
              <a:ext uri="{FF2B5EF4-FFF2-40B4-BE49-F238E27FC236}">
                <a16:creationId xmlns:a16="http://schemas.microsoft.com/office/drawing/2014/main" id="{1CF7B338-1892-4488-836B-547F142C59A9}"/>
              </a:ext>
            </a:extLst>
          </p:cNvPr>
          <p:cNvSpPr/>
          <p:nvPr/>
        </p:nvSpPr>
        <p:spPr>
          <a:xfrm>
            <a:off x="7248180" y="686509"/>
            <a:ext cx="506870" cy="369332"/>
          </a:xfrm>
          <a:prstGeom prst="rect">
            <a:avLst/>
          </a:prstGeom>
        </p:spPr>
        <p:txBody>
          <a:bodyPr wrap="none">
            <a:spAutoFit/>
          </a:bodyPr>
          <a:lstStyle/>
          <a:p>
            <a:r>
              <a:rPr lang="en-US" altLang="zh-TW" b="1" dirty="0">
                <a:solidFill>
                  <a:schemeClr val="accent2"/>
                </a:solidFill>
              </a:rPr>
              <a:t>N 1</a:t>
            </a:r>
            <a:endParaRPr lang="zh-TW" altLang="en-US" dirty="0"/>
          </a:p>
        </p:txBody>
      </p:sp>
      <p:pic>
        <p:nvPicPr>
          <p:cNvPr id="71" name="圖片 70">
            <a:extLst>
              <a:ext uri="{FF2B5EF4-FFF2-40B4-BE49-F238E27FC236}">
                <a16:creationId xmlns:a16="http://schemas.microsoft.com/office/drawing/2014/main" id="{9F34F012-7F68-42BE-B4E5-A7ED50347054}"/>
              </a:ext>
            </a:extLst>
          </p:cNvPr>
          <p:cNvPicPr>
            <a:picLocks noChangeAspect="1"/>
          </p:cNvPicPr>
          <p:nvPr/>
        </p:nvPicPr>
        <p:blipFill rotWithShape="1">
          <a:blip r:embed="rId3">
            <a:extLst>
              <a:ext uri="{28A0092B-C50C-407E-A947-70E740481C1C}">
                <a14:useLocalDpi xmlns:a14="http://schemas.microsoft.com/office/drawing/2010/main" val="0"/>
              </a:ext>
            </a:extLst>
          </a:blip>
          <a:srcRect t="-61" r="26574"/>
          <a:stretch/>
        </p:blipFill>
        <p:spPr>
          <a:xfrm>
            <a:off x="220652" y="235879"/>
            <a:ext cx="2039181" cy="2084152"/>
          </a:xfrm>
          <a:prstGeom prst="rect">
            <a:avLst/>
          </a:prstGeom>
        </p:spPr>
      </p:pic>
      <p:sp>
        <p:nvSpPr>
          <p:cNvPr id="12" name="矩形 11">
            <a:extLst>
              <a:ext uri="{FF2B5EF4-FFF2-40B4-BE49-F238E27FC236}">
                <a16:creationId xmlns:a16="http://schemas.microsoft.com/office/drawing/2014/main" id="{0D5FE732-5F94-44C9-9D56-C29EAEFBA462}"/>
              </a:ext>
            </a:extLst>
          </p:cNvPr>
          <p:cNvSpPr/>
          <p:nvPr/>
        </p:nvSpPr>
        <p:spPr>
          <a:xfrm>
            <a:off x="1542161" y="1939302"/>
            <a:ext cx="362568" cy="2296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2" name="矩形 71">
            <a:extLst>
              <a:ext uri="{FF2B5EF4-FFF2-40B4-BE49-F238E27FC236}">
                <a16:creationId xmlns:a16="http://schemas.microsoft.com/office/drawing/2014/main" id="{0E08A30F-7CE8-4D79-8396-2E7332801D51}"/>
              </a:ext>
            </a:extLst>
          </p:cNvPr>
          <p:cNvSpPr/>
          <p:nvPr/>
        </p:nvSpPr>
        <p:spPr>
          <a:xfrm>
            <a:off x="1585499" y="1983154"/>
            <a:ext cx="400800" cy="230832"/>
          </a:xfrm>
          <a:prstGeom prst="rect">
            <a:avLst/>
          </a:prstGeom>
        </p:spPr>
        <p:txBody>
          <a:bodyPr wrap="square">
            <a:spAutoFit/>
          </a:bodyPr>
          <a:lstStyle/>
          <a:p>
            <a:r>
              <a:rPr lang="en-US" altLang="zh-TW" sz="900" dirty="0">
                <a:solidFill>
                  <a:schemeClr val="bg1"/>
                </a:solidFill>
              </a:rPr>
              <a:t>13.2</a:t>
            </a:r>
            <a:endParaRPr lang="zh-TW" altLang="en-US" sz="900" dirty="0">
              <a:solidFill>
                <a:schemeClr val="bg1"/>
              </a:solidFill>
            </a:endParaRPr>
          </a:p>
        </p:txBody>
      </p:sp>
      <p:sp>
        <p:nvSpPr>
          <p:cNvPr id="13" name="矩形 12">
            <a:extLst>
              <a:ext uri="{FF2B5EF4-FFF2-40B4-BE49-F238E27FC236}">
                <a16:creationId xmlns:a16="http://schemas.microsoft.com/office/drawing/2014/main" id="{7992ACC9-E398-490E-BD1D-7969FDCCAB4E}"/>
              </a:ext>
            </a:extLst>
          </p:cNvPr>
          <p:cNvSpPr/>
          <p:nvPr/>
        </p:nvSpPr>
        <p:spPr>
          <a:xfrm>
            <a:off x="499270" y="1935815"/>
            <a:ext cx="1472182" cy="2331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F8CF8D98-894C-4A0D-BF0F-FB8B064A7A72}"/>
              </a:ext>
            </a:extLst>
          </p:cNvPr>
          <p:cNvSpPr/>
          <p:nvPr/>
        </p:nvSpPr>
        <p:spPr>
          <a:xfrm>
            <a:off x="1904729" y="1737066"/>
            <a:ext cx="572593" cy="276999"/>
          </a:xfrm>
          <a:prstGeom prst="rect">
            <a:avLst/>
          </a:prstGeom>
        </p:spPr>
        <p:txBody>
          <a:bodyPr wrap="none">
            <a:spAutoFit/>
          </a:bodyPr>
          <a:lstStyle/>
          <a:p>
            <a:r>
              <a:rPr lang="en-US" altLang="zh-TW" sz="1200" b="1" dirty="0">
                <a:solidFill>
                  <a:srgbClr val="FF0000"/>
                </a:solidFill>
              </a:rPr>
              <a:t>0503Z</a:t>
            </a:r>
            <a:endParaRPr lang="zh-TW" altLang="en-US" sz="1200" dirty="0"/>
          </a:p>
        </p:txBody>
      </p:sp>
      <p:sp>
        <p:nvSpPr>
          <p:cNvPr id="74" name="矩形 73">
            <a:extLst>
              <a:ext uri="{FF2B5EF4-FFF2-40B4-BE49-F238E27FC236}">
                <a16:creationId xmlns:a16="http://schemas.microsoft.com/office/drawing/2014/main" id="{54DABA56-31FD-4DC6-BFC8-E3F23641054E}"/>
              </a:ext>
            </a:extLst>
          </p:cNvPr>
          <p:cNvSpPr/>
          <p:nvPr/>
        </p:nvSpPr>
        <p:spPr>
          <a:xfrm>
            <a:off x="1592002" y="1882952"/>
            <a:ext cx="447178" cy="230832"/>
          </a:xfrm>
          <a:prstGeom prst="rect">
            <a:avLst/>
          </a:prstGeom>
        </p:spPr>
        <p:txBody>
          <a:bodyPr wrap="square">
            <a:spAutoFit/>
          </a:bodyPr>
          <a:lstStyle/>
          <a:p>
            <a:r>
              <a:rPr lang="en-US" altLang="zh-TW" sz="900" dirty="0">
                <a:solidFill>
                  <a:schemeClr val="accent2"/>
                </a:solidFill>
              </a:rPr>
              <a:t>89.9</a:t>
            </a:r>
            <a:endParaRPr lang="zh-TW" altLang="en-US" sz="900" dirty="0">
              <a:solidFill>
                <a:schemeClr val="accent2"/>
              </a:solidFill>
            </a:endParaRPr>
          </a:p>
        </p:txBody>
      </p:sp>
      <p:sp>
        <p:nvSpPr>
          <p:cNvPr id="10" name="矩形 9">
            <a:extLst>
              <a:ext uri="{FF2B5EF4-FFF2-40B4-BE49-F238E27FC236}">
                <a16:creationId xmlns:a16="http://schemas.microsoft.com/office/drawing/2014/main" id="{CAB5D296-5FA5-44CA-AF59-5902EEFCD1C2}"/>
              </a:ext>
            </a:extLst>
          </p:cNvPr>
          <p:cNvSpPr/>
          <p:nvPr/>
        </p:nvSpPr>
        <p:spPr>
          <a:xfrm>
            <a:off x="3279086" y="2219356"/>
            <a:ext cx="1365695" cy="307777"/>
          </a:xfrm>
          <a:prstGeom prst="rect">
            <a:avLst/>
          </a:prstGeom>
        </p:spPr>
        <p:txBody>
          <a:bodyPr wrap="none">
            <a:spAutoFit/>
          </a:bodyPr>
          <a:lstStyle/>
          <a:p>
            <a:r>
              <a:rPr lang="en-US" altLang="zh-TW" sz="1400" dirty="0">
                <a:solidFill>
                  <a:srgbClr val="FFFF00"/>
                </a:solidFill>
              </a:rPr>
              <a:t>August 24, 2001</a:t>
            </a:r>
            <a:endParaRPr lang="zh-TW" altLang="en-US" sz="1400" dirty="0">
              <a:solidFill>
                <a:srgbClr val="FFFF00"/>
              </a:solidFill>
            </a:endParaRPr>
          </a:p>
        </p:txBody>
      </p:sp>
      <p:pic>
        <p:nvPicPr>
          <p:cNvPr id="1028" name="Picture 4" descr="查看來源圖片">
            <a:extLst>
              <a:ext uri="{FF2B5EF4-FFF2-40B4-BE49-F238E27FC236}">
                <a16:creationId xmlns:a16="http://schemas.microsoft.com/office/drawing/2014/main" id="{6A475454-AC30-4C83-BFCF-A630FE765CC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9424" y="2533673"/>
            <a:ext cx="1365694" cy="910936"/>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6">
            <a:extLst>
              <a:ext uri="{FF2B5EF4-FFF2-40B4-BE49-F238E27FC236}">
                <a16:creationId xmlns:a16="http://schemas.microsoft.com/office/drawing/2014/main" id="{4A919A8E-4CC8-4FF5-8541-FECA01CF2BBF}"/>
              </a:ext>
            </a:extLst>
          </p:cNvPr>
          <p:cNvSpPr>
            <a:spLocks noChangeArrowheads="1"/>
          </p:cNvSpPr>
          <p:nvPr/>
        </p:nvSpPr>
        <p:spPr bwMode="auto">
          <a:xfrm>
            <a:off x="232466" y="3010979"/>
            <a:ext cx="1130438" cy="276999"/>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200" b="1" dirty="0">
                <a:solidFill>
                  <a:schemeClr val="bg1"/>
                </a:solidFill>
                <a:latin typeface="Calibri" panose="020F0502020204030204" pitchFamily="34" charset="0"/>
              </a:rPr>
              <a:t>Case Study (2.)</a:t>
            </a:r>
          </a:p>
        </p:txBody>
      </p:sp>
      <p:pic>
        <p:nvPicPr>
          <p:cNvPr id="16" name="Picture 2">
            <a:hlinkClick r:id="rId5"/>
            <a:extLst>
              <a:ext uri="{FF2B5EF4-FFF2-40B4-BE49-F238E27FC236}">
                <a16:creationId xmlns:a16="http://schemas.microsoft.com/office/drawing/2014/main" id="{EF7820A1-6C70-424F-8EB0-05D841411AC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672"/>
          <a:stretch/>
        </p:blipFill>
        <p:spPr bwMode="auto">
          <a:xfrm flipH="1">
            <a:off x="7058965" y="3165329"/>
            <a:ext cx="1753836" cy="1056447"/>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直線單箭頭接點 19">
            <a:extLst>
              <a:ext uri="{FF2B5EF4-FFF2-40B4-BE49-F238E27FC236}">
                <a16:creationId xmlns:a16="http://schemas.microsoft.com/office/drawing/2014/main" id="{EF99AC06-6845-48CA-B28C-81CA1FA87C2B}"/>
              </a:ext>
            </a:extLst>
          </p:cNvPr>
          <p:cNvCxnSpPr>
            <a:cxnSpLocks/>
          </p:cNvCxnSpPr>
          <p:nvPr/>
        </p:nvCxnSpPr>
        <p:spPr>
          <a:xfrm flipH="1" flipV="1">
            <a:off x="6354928" y="3265631"/>
            <a:ext cx="680333" cy="425500"/>
          </a:xfrm>
          <a:prstGeom prst="straightConnector1">
            <a:avLst/>
          </a:prstGeom>
          <a:ln w="28575">
            <a:solidFill>
              <a:schemeClr val="accent2"/>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5" name="文字方塊 74">
            <a:extLst>
              <a:ext uri="{FF2B5EF4-FFF2-40B4-BE49-F238E27FC236}">
                <a16:creationId xmlns:a16="http://schemas.microsoft.com/office/drawing/2014/main" id="{97F404A9-4320-4861-93C3-5FB5D70F1837}"/>
              </a:ext>
            </a:extLst>
          </p:cNvPr>
          <p:cNvSpPr txBox="1"/>
          <p:nvPr/>
        </p:nvSpPr>
        <p:spPr>
          <a:xfrm>
            <a:off x="7434408" y="2894566"/>
            <a:ext cx="794258" cy="276999"/>
          </a:xfrm>
          <a:prstGeom prst="rect">
            <a:avLst/>
          </a:prstGeom>
          <a:noFill/>
        </p:spPr>
        <p:txBody>
          <a:bodyPr wrap="square">
            <a:spAutoFit/>
          </a:bodyPr>
          <a:lstStyle/>
          <a:p>
            <a:r>
              <a:rPr lang="en-US" altLang="zh-TW" sz="1200" b="1" dirty="0">
                <a:solidFill>
                  <a:schemeClr val="bg1"/>
                </a:solidFill>
                <a:latin typeface="inherit"/>
              </a:rPr>
              <a:t>Portugal</a:t>
            </a:r>
            <a:endParaRPr lang="zh-TW" altLang="en-US" sz="1200" dirty="0">
              <a:solidFill>
                <a:schemeClr val="bg1"/>
              </a:solidFill>
            </a:endParaRPr>
          </a:p>
        </p:txBody>
      </p:sp>
    </p:spTree>
    <p:extLst>
      <p:ext uri="{BB962C8B-B14F-4D97-AF65-F5344CB8AC3E}">
        <p14:creationId xmlns:p14="http://schemas.microsoft.com/office/powerpoint/2010/main" val="1879714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圖片 4">
            <a:extLst>
              <a:ext uri="{FF2B5EF4-FFF2-40B4-BE49-F238E27FC236}">
                <a16:creationId xmlns:a16="http://schemas.microsoft.com/office/drawing/2014/main" id="{4EB960B3-2856-4E3F-9BB8-D14EBFB587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1971" y="1632002"/>
            <a:ext cx="2641600" cy="1649412"/>
          </a:xfrm>
          <a:prstGeom prst="rect">
            <a:avLst/>
          </a:prstGeom>
          <a:solidFill>
            <a:srgbClr val="FFFF00"/>
          </a:solidFill>
          <a:ln w="3175">
            <a:solidFill>
              <a:srgbClr val="7030A0"/>
            </a:solidFill>
          </a:ln>
        </p:spPr>
      </p:pic>
      <p:pic>
        <p:nvPicPr>
          <p:cNvPr id="4100" name="Picture 4">
            <a:extLst>
              <a:ext uri="{FF2B5EF4-FFF2-40B4-BE49-F238E27FC236}">
                <a16:creationId xmlns:a16="http://schemas.microsoft.com/office/drawing/2014/main" id="{DC591F5B-22F9-445B-A84A-7315F1B20E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2474" y="3657374"/>
            <a:ext cx="1803400" cy="1236662"/>
          </a:xfrm>
          <a:prstGeom prst="rect">
            <a:avLst/>
          </a:prstGeom>
          <a:solidFill>
            <a:srgbClr val="0070C0"/>
          </a:solidFill>
          <a:ln w="3175">
            <a:solidFill>
              <a:srgbClr val="7030A0"/>
            </a:solidFill>
            <a:miter lim="800000"/>
            <a:headEnd/>
            <a:tailEnd/>
          </a:ln>
        </p:spPr>
      </p:pic>
      <p:pic>
        <p:nvPicPr>
          <p:cNvPr id="4101" name="圖片 10">
            <a:extLst>
              <a:ext uri="{FF2B5EF4-FFF2-40B4-BE49-F238E27FC236}">
                <a16:creationId xmlns:a16="http://schemas.microsoft.com/office/drawing/2014/main" id="{0D1E1791-D792-4F56-9D67-26B28A8A3D7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92474" y="1881651"/>
            <a:ext cx="1803400" cy="1236663"/>
          </a:xfrm>
          <a:prstGeom prst="rect">
            <a:avLst/>
          </a:prstGeom>
          <a:solidFill>
            <a:srgbClr val="FFFF00"/>
          </a:solidFill>
          <a:ln w="3175">
            <a:solidFill>
              <a:srgbClr val="7030A0"/>
            </a:solidFill>
          </a:ln>
        </p:spPr>
      </p:pic>
      <p:pic>
        <p:nvPicPr>
          <p:cNvPr id="4102" name="圖片 12">
            <a:extLst>
              <a:ext uri="{FF2B5EF4-FFF2-40B4-BE49-F238E27FC236}">
                <a16:creationId xmlns:a16="http://schemas.microsoft.com/office/drawing/2014/main" id="{B7997C8A-C0ED-4632-B474-41DA83E45A6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91971" y="3398611"/>
            <a:ext cx="2659063" cy="1771650"/>
          </a:xfrm>
          <a:prstGeom prst="rect">
            <a:avLst/>
          </a:prstGeom>
          <a:solidFill>
            <a:srgbClr val="0070C0"/>
          </a:solidFill>
          <a:ln w="3175">
            <a:solidFill>
              <a:srgbClr val="7030A0"/>
            </a:solidFill>
            <a:miter lim="800000"/>
            <a:headEnd/>
            <a:tailEnd/>
          </a:ln>
        </p:spPr>
      </p:pic>
      <p:pic>
        <p:nvPicPr>
          <p:cNvPr id="4103" name="圖片 14">
            <a:extLst>
              <a:ext uri="{FF2B5EF4-FFF2-40B4-BE49-F238E27FC236}">
                <a16:creationId xmlns:a16="http://schemas.microsoft.com/office/drawing/2014/main" id="{E73A45EC-8AF7-4A91-AE52-BC18C33F4C39}"/>
              </a:ext>
            </a:extLst>
          </p:cNvPr>
          <p:cNvPicPr>
            <a:picLocks noChangeAspect="1"/>
          </p:cNvPicPr>
          <p:nvPr/>
        </p:nvPicPr>
        <p:blipFill>
          <a:blip r:embed="rId6">
            <a:extLst>
              <a:ext uri="{28A0092B-C50C-407E-A947-70E740481C1C}">
                <a14:useLocalDpi xmlns:a14="http://schemas.microsoft.com/office/drawing/2010/main" val="0"/>
              </a:ext>
            </a:extLst>
          </a:blip>
          <a:srcRect t="3540" b="10030"/>
          <a:stretch>
            <a:fillRect/>
          </a:stretch>
        </p:blipFill>
        <p:spPr bwMode="auto">
          <a:xfrm>
            <a:off x="3348509" y="170184"/>
            <a:ext cx="1876425" cy="1236663"/>
          </a:xfrm>
          <a:prstGeom prst="rect">
            <a:avLst/>
          </a:prstGeom>
          <a:noFill/>
          <a:ln w="3175">
            <a:solidFill>
              <a:srgbClr val="4C4442"/>
            </a:solidFill>
            <a:miter lim="800000"/>
            <a:headEnd/>
            <a:tailEnd/>
          </a:ln>
          <a:extLst>
            <a:ext uri="{909E8E84-426E-40DD-AFC4-6F175D3DCCD1}">
              <a14:hiddenFill xmlns:a14="http://schemas.microsoft.com/office/drawing/2010/main">
                <a:solidFill>
                  <a:srgbClr val="FFFFFF"/>
                </a:solidFill>
              </a14:hiddenFill>
            </a:ext>
          </a:extLst>
        </p:spPr>
      </p:pic>
      <p:pic>
        <p:nvPicPr>
          <p:cNvPr id="4104" name="圖片 16">
            <a:extLst>
              <a:ext uri="{FF2B5EF4-FFF2-40B4-BE49-F238E27FC236}">
                <a16:creationId xmlns:a16="http://schemas.microsoft.com/office/drawing/2014/main" id="{B4EB2733-721C-446D-BA18-216EA4F5640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40821" y="169687"/>
            <a:ext cx="1781175" cy="1249538"/>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105" name="圖片 18">
            <a:extLst>
              <a:ext uri="{FF2B5EF4-FFF2-40B4-BE49-F238E27FC236}">
                <a16:creationId xmlns:a16="http://schemas.microsoft.com/office/drawing/2014/main" id="{6995BDF8-B36B-4264-BE04-81CEF0B1261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36296" y="161925"/>
            <a:ext cx="1700213" cy="1257300"/>
          </a:xfrm>
          <a:prstGeom prst="rect">
            <a:avLst/>
          </a:prstGeom>
          <a:noFill/>
          <a:ln w="3175">
            <a:solidFill>
              <a:srgbClr val="4C4442"/>
            </a:solidFill>
            <a:miter lim="800000"/>
            <a:headEnd/>
            <a:tailEnd/>
          </a:ln>
          <a:extLst>
            <a:ext uri="{909E8E84-426E-40DD-AFC4-6F175D3DCCD1}">
              <a14:hiddenFill xmlns:a14="http://schemas.microsoft.com/office/drawing/2010/main">
                <a:solidFill>
                  <a:srgbClr val="FFFFFF"/>
                </a:solidFill>
              </a14:hiddenFill>
            </a:ext>
          </a:extLst>
        </p:spPr>
      </p:pic>
      <p:pic>
        <p:nvPicPr>
          <p:cNvPr id="4106" name="圖片 8">
            <a:extLst>
              <a:ext uri="{FF2B5EF4-FFF2-40B4-BE49-F238E27FC236}">
                <a16:creationId xmlns:a16="http://schemas.microsoft.com/office/drawing/2014/main" id="{0CAA95D1-58D3-4CE3-89D5-64CF8A92858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422871" y="168275"/>
            <a:ext cx="1839913" cy="12573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108" name="圖片 21">
            <a:extLst>
              <a:ext uri="{FF2B5EF4-FFF2-40B4-BE49-F238E27FC236}">
                <a16:creationId xmlns:a16="http://schemas.microsoft.com/office/drawing/2014/main" id="{63A1BCD2-687E-4C5B-AE1F-E5D82C8C6551}"/>
              </a:ext>
            </a:extLst>
          </p:cNvPr>
          <p:cNvPicPr>
            <a:picLocks noChangeAspect="1"/>
          </p:cNvPicPr>
          <p:nvPr/>
        </p:nvPicPr>
        <p:blipFill rotWithShape="1">
          <a:blip r:embed="rId10">
            <a:extLst>
              <a:ext uri="{28A0092B-C50C-407E-A947-70E740481C1C}">
                <a14:useLocalDpi xmlns:a14="http://schemas.microsoft.com/office/drawing/2010/main" val="0"/>
              </a:ext>
            </a:extLst>
          </a:blip>
          <a:srcRect b="998"/>
          <a:stretch/>
        </p:blipFill>
        <p:spPr bwMode="auto">
          <a:xfrm>
            <a:off x="1411287" y="1745607"/>
            <a:ext cx="1576387" cy="1096482"/>
          </a:xfrm>
          <a:prstGeom prst="rect">
            <a:avLst/>
          </a:prstGeom>
          <a:solidFill>
            <a:srgbClr val="FFFF00"/>
          </a:solidFill>
          <a:ln w="3175">
            <a:solidFill>
              <a:srgbClr val="7030A0"/>
            </a:solidFill>
          </a:ln>
        </p:spPr>
      </p:pic>
      <p:pic>
        <p:nvPicPr>
          <p:cNvPr id="4109" name="圖片 23">
            <a:extLst>
              <a:ext uri="{FF2B5EF4-FFF2-40B4-BE49-F238E27FC236}">
                <a16:creationId xmlns:a16="http://schemas.microsoft.com/office/drawing/2014/main" id="{97139C79-E25E-4036-962D-311CF8EF783A}"/>
              </a:ext>
            </a:extLst>
          </p:cNvPr>
          <p:cNvPicPr>
            <a:picLocks noChangeAspect="1"/>
          </p:cNvPicPr>
          <p:nvPr/>
        </p:nvPicPr>
        <p:blipFill>
          <a:blip r:embed="rId11" cstate="print">
            <a:extLst>
              <a:ext uri="{28A0092B-C50C-407E-A947-70E740481C1C}">
                <a14:useLocalDpi xmlns:a14="http://schemas.microsoft.com/office/drawing/2010/main" val="0"/>
              </a:ext>
            </a:extLst>
          </a:blip>
          <a:srcRect l="6755" r="13042"/>
          <a:stretch>
            <a:fillRect/>
          </a:stretch>
        </p:blipFill>
        <p:spPr bwMode="auto">
          <a:xfrm>
            <a:off x="349250" y="1590171"/>
            <a:ext cx="730250" cy="1076325"/>
          </a:xfrm>
          <a:prstGeom prst="rect">
            <a:avLst/>
          </a:prstGeom>
          <a:solidFill>
            <a:srgbClr val="FFFF00"/>
          </a:solidFill>
          <a:ln w="3175">
            <a:noFill/>
          </a:ln>
        </p:spPr>
      </p:pic>
      <p:sp>
        <p:nvSpPr>
          <p:cNvPr id="4111" name="矩形 1024">
            <a:extLst>
              <a:ext uri="{FF2B5EF4-FFF2-40B4-BE49-F238E27FC236}">
                <a16:creationId xmlns:a16="http://schemas.microsoft.com/office/drawing/2014/main" id="{B5FF084C-C579-4C0B-B39C-8109EA5DC7F3}"/>
              </a:ext>
            </a:extLst>
          </p:cNvPr>
          <p:cNvSpPr>
            <a:spLocks noChangeArrowheads="1"/>
          </p:cNvSpPr>
          <p:nvPr/>
        </p:nvSpPr>
        <p:spPr bwMode="auto">
          <a:xfrm>
            <a:off x="4023990" y="5680005"/>
            <a:ext cx="1800225" cy="615553"/>
          </a:xfrm>
          <a:prstGeom prst="rect">
            <a:avLst/>
          </a:prstGeom>
          <a:solidFill>
            <a:srgbClr val="7030A0"/>
          </a:solidFill>
          <a:ln w="9525">
            <a:solidFill>
              <a:srgbClr val="7030A0"/>
            </a:solidFill>
            <a:miter lim="800000"/>
            <a:headEnd/>
            <a:tailEnd/>
          </a:ln>
          <a:scene3d>
            <a:camera prst="perspectiveFront"/>
            <a:lightRig rig="threePt" dir="t"/>
          </a:scene3d>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800" b="1" dirty="0">
                <a:solidFill>
                  <a:schemeClr val="bg1"/>
                </a:solidFill>
                <a:latin typeface="Calibri" panose="020F0502020204030204" pitchFamily="34" charset="0"/>
              </a:rPr>
              <a:t>  </a:t>
            </a:r>
            <a:r>
              <a:rPr kumimoji="0" lang="en-US" altLang="zh-TW" sz="1600" b="1" dirty="0">
                <a:solidFill>
                  <a:schemeClr val="bg1"/>
                </a:solidFill>
                <a:latin typeface="Calibri" panose="020F0502020204030204" pitchFamily="34" charset="0"/>
              </a:rPr>
              <a:t>B747--400 </a:t>
            </a:r>
            <a:r>
              <a:rPr kumimoji="0" lang="zh-TW" altLang="en-US" sz="1600" b="1" dirty="0">
                <a:solidFill>
                  <a:schemeClr val="bg1"/>
                </a:solidFill>
                <a:latin typeface="Calibri" panose="020F0502020204030204" pitchFamily="34" charset="0"/>
              </a:rPr>
              <a:t>機長</a:t>
            </a:r>
          </a:p>
          <a:p>
            <a:pPr eaLnBrk="1" hangingPunct="1">
              <a:spcBef>
                <a:spcPct val="0"/>
              </a:spcBef>
              <a:buFontTx/>
              <a:buNone/>
            </a:pPr>
            <a:r>
              <a:rPr kumimoji="0" lang="zh-TW" altLang="en-US" sz="1600" b="1" dirty="0">
                <a:solidFill>
                  <a:schemeClr val="bg1"/>
                </a:solidFill>
                <a:latin typeface="Calibri" panose="020F0502020204030204" pitchFamily="34" charset="0"/>
              </a:rPr>
              <a:t>          鄧培殷</a:t>
            </a:r>
            <a:endParaRPr kumimoji="0" lang="zh-TW" altLang="en-US" sz="1600" dirty="0">
              <a:solidFill>
                <a:schemeClr val="bg1"/>
              </a:solidFill>
              <a:latin typeface="Calibri" panose="020F0502020204030204" pitchFamily="34" charset="0"/>
            </a:endParaRPr>
          </a:p>
        </p:txBody>
      </p:sp>
      <p:sp>
        <p:nvSpPr>
          <p:cNvPr id="4112" name="矩形 1026">
            <a:extLst>
              <a:ext uri="{FF2B5EF4-FFF2-40B4-BE49-F238E27FC236}">
                <a16:creationId xmlns:a16="http://schemas.microsoft.com/office/drawing/2014/main" id="{A0E13C7C-FECD-46B6-81C4-23E36C823EC0}"/>
              </a:ext>
            </a:extLst>
          </p:cNvPr>
          <p:cNvSpPr>
            <a:spLocks noChangeArrowheads="1"/>
          </p:cNvSpPr>
          <p:nvPr/>
        </p:nvSpPr>
        <p:spPr bwMode="auto">
          <a:xfrm>
            <a:off x="1422871" y="1156556"/>
            <a:ext cx="769938" cy="276225"/>
          </a:xfrm>
          <a:prstGeom prst="rect">
            <a:avLst/>
          </a:prstGeom>
          <a:solidFill>
            <a:srgbClr val="FFFF00"/>
          </a:solidFill>
          <a:ln w="3175">
            <a:solidFill>
              <a:srgbClr val="7030A0"/>
            </a:solidFill>
            <a:miter lim="800000"/>
            <a:headEnd/>
            <a:tailEnd/>
          </a:ln>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200" b="1" dirty="0">
                <a:latin typeface="Calibri" panose="020F0502020204030204" pitchFamily="34" charset="0"/>
              </a:rPr>
              <a:t>PL-1 6:30</a:t>
            </a:r>
            <a:endParaRPr kumimoji="0" lang="en-US" altLang="zh-TW" sz="1200" dirty="0">
              <a:latin typeface="Calibri" panose="020F0502020204030204" pitchFamily="34" charset="0"/>
            </a:endParaRPr>
          </a:p>
        </p:txBody>
      </p:sp>
      <p:sp>
        <p:nvSpPr>
          <p:cNvPr id="4113" name="矩形 36">
            <a:extLst>
              <a:ext uri="{FF2B5EF4-FFF2-40B4-BE49-F238E27FC236}">
                <a16:creationId xmlns:a16="http://schemas.microsoft.com/office/drawing/2014/main" id="{1039783F-340E-46A8-A338-729315718E76}"/>
              </a:ext>
            </a:extLst>
          </p:cNvPr>
          <p:cNvSpPr>
            <a:spLocks noChangeArrowheads="1"/>
          </p:cNvSpPr>
          <p:nvPr/>
        </p:nvSpPr>
        <p:spPr bwMode="auto">
          <a:xfrm>
            <a:off x="3348509" y="1135063"/>
            <a:ext cx="890587" cy="277812"/>
          </a:xfrm>
          <a:prstGeom prst="rect">
            <a:avLst/>
          </a:prstGeom>
          <a:solidFill>
            <a:srgbClr val="FFFF00"/>
          </a:solidFill>
          <a:ln w="3175">
            <a:solidFill>
              <a:srgbClr val="7030A0"/>
            </a:solidFill>
            <a:miter lim="800000"/>
            <a:headEnd/>
            <a:tailEnd/>
          </a:ln>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200" b="1" dirty="0">
                <a:latin typeface="Calibri" panose="020F0502020204030204" pitchFamily="34" charset="0"/>
              </a:rPr>
              <a:t>T-28  72:00</a:t>
            </a:r>
            <a:endParaRPr kumimoji="0" lang="en-US" altLang="zh-TW" sz="1200" dirty="0">
              <a:latin typeface="Calibri" panose="020F0502020204030204" pitchFamily="34" charset="0"/>
            </a:endParaRPr>
          </a:p>
        </p:txBody>
      </p:sp>
      <p:sp>
        <p:nvSpPr>
          <p:cNvPr id="4114" name="矩形 37">
            <a:extLst>
              <a:ext uri="{FF2B5EF4-FFF2-40B4-BE49-F238E27FC236}">
                <a16:creationId xmlns:a16="http://schemas.microsoft.com/office/drawing/2014/main" id="{B66102BC-8EF7-4612-9D1A-7943946E392D}"/>
              </a:ext>
            </a:extLst>
          </p:cNvPr>
          <p:cNvSpPr>
            <a:spLocks noChangeArrowheads="1"/>
          </p:cNvSpPr>
          <p:nvPr/>
        </p:nvSpPr>
        <p:spPr bwMode="auto">
          <a:xfrm>
            <a:off x="5339234" y="1136650"/>
            <a:ext cx="969962" cy="276225"/>
          </a:xfrm>
          <a:prstGeom prst="rect">
            <a:avLst/>
          </a:prstGeom>
          <a:solidFill>
            <a:srgbClr val="FFFF00"/>
          </a:solidFill>
          <a:ln w="3175">
            <a:solidFill>
              <a:srgbClr val="7030A0"/>
            </a:solidFill>
            <a:miter lim="800000"/>
            <a:headEnd/>
            <a:tailEnd/>
          </a:ln>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200" b="1" dirty="0">
                <a:latin typeface="Calibri" panose="020F0502020204030204" pitchFamily="34" charset="0"/>
              </a:rPr>
              <a:t>T-33  116:50</a:t>
            </a:r>
            <a:endParaRPr kumimoji="0" lang="en-US" altLang="zh-TW" sz="1200" dirty="0">
              <a:latin typeface="Calibri" panose="020F0502020204030204" pitchFamily="34" charset="0"/>
            </a:endParaRPr>
          </a:p>
        </p:txBody>
      </p:sp>
      <p:sp>
        <p:nvSpPr>
          <p:cNvPr id="4115" name="矩形 38">
            <a:extLst>
              <a:ext uri="{FF2B5EF4-FFF2-40B4-BE49-F238E27FC236}">
                <a16:creationId xmlns:a16="http://schemas.microsoft.com/office/drawing/2014/main" id="{0E258666-0C17-44BF-93E2-8D4032278194}"/>
              </a:ext>
            </a:extLst>
          </p:cNvPr>
          <p:cNvSpPr>
            <a:spLocks noChangeArrowheads="1"/>
          </p:cNvSpPr>
          <p:nvPr/>
        </p:nvSpPr>
        <p:spPr bwMode="auto">
          <a:xfrm>
            <a:off x="7236296" y="1147762"/>
            <a:ext cx="1201738" cy="277813"/>
          </a:xfrm>
          <a:prstGeom prst="rect">
            <a:avLst/>
          </a:prstGeom>
          <a:solidFill>
            <a:srgbClr val="FFFF00"/>
          </a:solidFill>
          <a:ln w="3175">
            <a:solidFill>
              <a:srgbClr val="7030A0"/>
            </a:solidFill>
            <a:miter lim="800000"/>
            <a:headEnd/>
            <a:tailEnd/>
          </a:ln>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200" b="1" dirty="0">
                <a:latin typeface="Calibri" panose="020F0502020204030204" pitchFamily="34" charset="0"/>
              </a:rPr>
              <a:t>C-119    2390:40</a:t>
            </a:r>
            <a:endParaRPr kumimoji="0" lang="en-US" altLang="zh-TW" sz="1200" dirty="0">
              <a:latin typeface="Calibri" panose="020F0502020204030204" pitchFamily="34" charset="0"/>
            </a:endParaRPr>
          </a:p>
        </p:txBody>
      </p:sp>
      <p:sp>
        <p:nvSpPr>
          <p:cNvPr id="4116" name="矩形 39">
            <a:extLst>
              <a:ext uri="{FF2B5EF4-FFF2-40B4-BE49-F238E27FC236}">
                <a16:creationId xmlns:a16="http://schemas.microsoft.com/office/drawing/2014/main" id="{3130D3F1-48A2-4401-81C5-666C7C109FC8}"/>
              </a:ext>
            </a:extLst>
          </p:cNvPr>
          <p:cNvSpPr>
            <a:spLocks noChangeArrowheads="1"/>
          </p:cNvSpPr>
          <p:nvPr/>
        </p:nvSpPr>
        <p:spPr bwMode="auto">
          <a:xfrm>
            <a:off x="3491971" y="3003602"/>
            <a:ext cx="1220788" cy="277812"/>
          </a:xfrm>
          <a:prstGeom prst="rect">
            <a:avLst/>
          </a:prstGeom>
          <a:solidFill>
            <a:srgbClr val="FFFF00"/>
          </a:solidFill>
          <a:ln w="3175">
            <a:solidFill>
              <a:srgbClr val="7030A0"/>
            </a:solidFill>
            <a:miter lim="800000"/>
            <a:headEnd/>
            <a:tailEnd/>
          </a:ln>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200" b="1" dirty="0">
                <a:latin typeface="Calibri" panose="020F0502020204030204" pitchFamily="34" charset="0"/>
              </a:rPr>
              <a:t>C-130H    757:05</a:t>
            </a:r>
            <a:endParaRPr kumimoji="0" lang="en-US" altLang="zh-TW" sz="1200" dirty="0">
              <a:latin typeface="Calibri" panose="020F0502020204030204" pitchFamily="34" charset="0"/>
            </a:endParaRPr>
          </a:p>
        </p:txBody>
      </p:sp>
      <p:sp>
        <p:nvSpPr>
          <p:cNvPr id="4117" name="矩形 40">
            <a:extLst>
              <a:ext uri="{FF2B5EF4-FFF2-40B4-BE49-F238E27FC236}">
                <a16:creationId xmlns:a16="http://schemas.microsoft.com/office/drawing/2014/main" id="{136FB2A0-2BB3-4F4C-A5E3-41F423FCC005}"/>
              </a:ext>
            </a:extLst>
          </p:cNvPr>
          <p:cNvSpPr>
            <a:spLocks noChangeArrowheads="1"/>
          </p:cNvSpPr>
          <p:nvPr/>
        </p:nvSpPr>
        <p:spPr bwMode="auto">
          <a:xfrm>
            <a:off x="6692474" y="2842089"/>
            <a:ext cx="1449436" cy="276999"/>
          </a:xfrm>
          <a:prstGeom prst="rect">
            <a:avLst/>
          </a:prstGeom>
          <a:solidFill>
            <a:srgbClr val="FFFF00"/>
          </a:solidFill>
          <a:ln w="3175">
            <a:solidFill>
              <a:srgbClr val="7030A0"/>
            </a:solidFill>
            <a:miter lim="800000"/>
            <a:headEnd/>
            <a:tailEnd/>
          </a:ln>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200" b="1" dirty="0">
                <a:latin typeface="Calibri" panose="020F0502020204030204" pitchFamily="34" charset="0"/>
              </a:rPr>
              <a:t>A300-B4      1258:02</a:t>
            </a:r>
            <a:endParaRPr kumimoji="0" lang="en-US" altLang="zh-TW" sz="1200" dirty="0">
              <a:latin typeface="Calibri" panose="020F0502020204030204" pitchFamily="34" charset="0"/>
            </a:endParaRPr>
          </a:p>
        </p:txBody>
      </p:sp>
      <p:sp>
        <p:nvSpPr>
          <p:cNvPr id="4118" name="矩形 41">
            <a:extLst>
              <a:ext uri="{FF2B5EF4-FFF2-40B4-BE49-F238E27FC236}">
                <a16:creationId xmlns:a16="http://schemas.microsoft.com/office/drawing/2014/main" id="{86D3F863-5728-4492-B069-2250FB805777}"/>
              </a:ext>
            </a:extLst>
          </p:cNvPr>
          <p:cNvSpPr>
            <a:spLocks noChangeArrowheads="1"/>
          </p:cNvSpPr>
          <p:nvPr/>
        </p:nvSpPr>
        <p:spPr bwMode="auto">
          <a:xfrm>
            <a:off x="6692475" y="4617811"/>
            <a:ext cx="1593574" cy="276225"/>
          </a:xfrm>
          <a:prstGeom prst="rect">
            <a:avLst/>
          </a:prstGeom>
          <a:solidFill>
            <a:srgbClr val="FFFF00"/>
          </a:solidFill>
          <a:ln w="3175">
            <a:solidFill>
              <a:srgbClr val="7030A0"/>
            </a:solidFill>
            <a:miter lim="800000"/>
            <a:headEnd/>
            <a:tailEnd/>
          </a:ln>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200" b="1" dirty="0">
                <a:latin typeface="Calibri" panose="020F0502020204030204" pitchFamily="34" charset="0"/>
              </a:rPr>
              <a:t>AB6-600R    5204:03   </a:t>
            </a:r>
            <a:endParaRPr kumimoji="0" lang="en-US" altLang="zh-TW" sz="1200" dirty="0">
              <a:latin typeface="Calibri" panose="020F0502020204030204" pitchFamily="34" charset="0"/>
            </a:endParaRPr>
          </a:p>
        </p:txBody>
      </p:sp>
      <p:sp>
        <p:nvSpPr>
          <p:cNvPr id="4119" name="矩形 42">
            <a:extLst>
              <a:ext uri="{FF2B5EF4-FFF2-40B4-BE49-F238E27FC236}">
                <a16:creationId xmlns:a16="http://schemas.microsoft.com/office/drawing/2014/main" id="{4F08F2E8-D89D-43AB-964D-9D9F85135850}"/>
              </a:ext>
            </a:extLst>
          </p:cNvPr>
          <p:cNvSpPr>
            <a:spLocks noChangeArrowheads="1"/>
          </p:cNvSpPr>
          <p:nvPr/>
        </p:nvSpPr>
        <p:spPr bwMode="auto">
          <a:xfrm>
            <a:off x="3496290" y="4894036"/>
            <a:ext cx="1576387" cy="276225"/>
          </a:xfrm>
          <a:prstGeom prst="rect">
            <a:avLst/>
          </a:prstGeom>
          <a:solidFill>
            <a:srgbClr val="FFFF00"/>
          </a:solidFill>
          <a:ln w="3175">
            <a:solidFill>
              <a:srgbClr val="7030A0"/>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200" b="1" dirty="0">
                <a:latin typeface="Calibri" panose="020F0502020204030204" pitchFamily="34" charset="0"/>
              </a:rPr>
              <a:t>B747-400   10690:55  </a:t>
            </a:r>
            <a:endParaRPr kumimoji="0" lang="en-US" altLang="zh-TW" sz="1200" dirty="0">
              <a:latin typeface="Calibri" panose="020F0502020204030204" pitchFamily="34" charset="0"/>
            </a:endParaRPr>
          </a:p>
        </p:txBody>
      </p:sp>
      <p:sp>
        <p:nvSpPr>
          <p:cNvPr id="4120" name="矩形 43">
            <a:extLst>
              <a:ext uri="{FF2B5EF4-FFF2-40B4-BE49-F238E27FC236}">
                <a16:creationId xmlns:a16="http://schemas.microsoft.com/office/drawing/2014/main" id="{0408A486-A50B-472C-BF45-1202F7F58A72}"/>
              </a:ext>
            </a:extLst>
          </p:cNvPr>
          <p:cNvSpPr>
            <a:spLocks noChangeArrowheads="1"/>
          </p:cNvSpPr>
          <p:nvPr/>
        </p:nvSpPr>
        <p:spPr bwMode="auto">
          <a:xfrm>
            <a:off x="1411287" y="2621559"/>
            <a:ext cx="879475" cy="215900"/>
          </a:xfrm>
          <a:prstGeom prst="rect">
            <a:avLst/>
          </a:prstGeom>
          <a:solidFill>
            <a:srgbClr val="FFFF00"/>
          </a:solidFill>
          <a:ln w="3175">
            <a:solidFill>
              <a:srgbClr val="7030A0"/>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800" b="1" dirty="0">
                <a:latin typeface="Calibri" panose="020F0502020204030204" pitchFamily="34" charset="0"/>
              </a:rPr>
              <a:t>CAP  T-34    0:20     </a:t>
            </a:r>
            <a:endParaRPr kumimoji="0" lang="en-US" altLang="zh-TW" sz="800" dirty="0">
              <a:latin typeface="Calibri" panose="020F0502020204030204" pitchFamily="34" charset="0"/>
            </a:endParaRPr>
          </a:p>
        </p:txBody>
      </p:sp>
      <p:pic>
        <p:nvPicPr>
          <p:cNvPr id="4121" name="Picture 4" descr="image">
            <a:extLst>
              <a:ext uri="{FF2B5EF4-FFF2-40B4-BE49-F238E27FC236}">
                <a16:creationId xmlns:a16="http://schemas.microsoft.com/office/drawing/2014/main" id="{A94C218A-5451-4D9B-9CC1-25040EE2A90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3976" y="3095920"/>
            <a:ext cx="1627027" cy="3010854"/>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122" name="圖片 25">
            <a:extLst>
              <a:ext uri="{FF2B5EF4-FFF2-40B4-BE49-F238E27FC236}">
                <a16:creationId xmlns:a16="http://schemas.microsoft.com/office/drawing/2014/main" id="{5789A8AD-DCB4-4A2D-AAD5-A76EE56B62DA}"/>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06846" y="464632"/>
            <a:ext cx="1100138" cy="6873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123" name="矩形 2">
            <a:extLst>
              <a:ext uri="{FF2B5EF4-FFF2-40B4-BE49-F238E27FC236}">
                <a16:creationId xmlns:a16="http://schemas.microsoft.com/office/drawing/2014/main" id="{4A310B8D-DE0C-4CAA-A6D1-B7B120ECC695}"/>
              </a:ext>
            </a:extLst>
          </p:cNvPr>
          <p:cNvSpPr>
            <a:spLocks noChangeArrowheads="1"/>
          </p:cNvSpPr>
          <p:nvPr/>
        </p:nvSpPr>
        <p:spPr bwMode="auto">
          <a:xfrm>
            <a:off x="196527" y="940344"/>
            <a:ext cx="560388" cy="215900"/>
          </a:xfrm>
          <a:prstGeom prst="rect">
            <a:avLst/>
          </a:prstGeom>
          <a:solidFill>
            <a:srgbClr val="FFFF00"/>
          </a:solidFill>
          <a:ln w="3175">
            <a:solidFill>
              <a:srgbClr val="7030A0"/>
            </a:solidFill>
          </a:ln>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800" b="1" dirty="0"/>
              <a:t>Cessna</a:t>
            </a:r>
            <a:endParaRPr kumimoji="0" lang="en-US" altLang="zh-TW" sz="800" dirty="0">
              <a:latin typeface="Calibri" panose="020F0502020204030204" pitchFamily="34" charset="0"/>
            </a:endParaRPr>
          </a:p>
        </p:txBody>
      </p:sp>
      <p:sp>
        <p:nvSpPr>
          <p:cNvPr id="2" name="矩形 1">
            <a:extLst>
              <a:ext uri="{FF2B5EF4-FFF2-40B4-BE49-F238E27FC236}">
                <a16:creationId xmlns:a16="http://schemas.microsoft.com/office/drawing/2014/main" id="{7F8AAF16-B325-4CD1-A763-8A29E6ECC660}"/>
              </a:ext>
            </a:extLst>
          </p:cNvPr>
          <p:cNvSpPr/>
          <p:nvPr/>
        </p:nvSpPr>
        <p:spPr>
          <a:xfrm>
            <a:off x="5618002" y="1622844"/>
            <a:ext cx="498855" cy="276999"/>
          </a:xfrm>
          <a:prstGeom prst="rect">
            <a:avLst/>
          </a:prstGeom>
          <a:noFill/>
          <a:ln w="3175">
            <a:noFill/>
          </a:ln>
        </p:spPr>
        <p:txBody>
          <a:bodyPr wrap="none">
            <a:spAutoFit/>
          </a:bodyPr>
          <a:lstStyle/>
          <a:p>
            <a:r>
              <a:rPr kumimoji="0" lang="en-US" altLang="zh-TW" sz="1200" b="1" dirty="0">
                <a:solidFill>
                  <a:schemeClr val="bg1"/>
                </a:solidFill>
                <a:latin typeface="Calibri" panose="020F0502020204030204" pitchFamily="34" charset="0"/>
              </a:rPr>
              <a:t>1312</a:t>
            </a:r>
            <a:endParaRPr lang="zh-TW" altLang="en-US" sz="1200" dirty="0">
              <a:solidFill>
                <a:schemeClr val="bg1"/>
              </a:solidFill>
            </a:endParaRPr>
          </a:p>
        </p:txBody>
      </p:sp>
      <p:pic>
        <p:nvPicPr>
          <p:cNvPr id="29" name="圖片 11">
            <a:extLst>
              <a:ext uri="{FF2B5EF4-FFF2-40B4-BE49-F238E27FC236}">
                <a16:creationId xmlns:a16="http://schemas.microsoft.com/office/drawing/2014/main" id="{935BF5C7-E681-4B64-8896-6CDE6ED34BFA}"/>
              </a:ext>
            </a:extLst>
          </p:cNvPr>
          <p:cNvPicPr>
            <a:picLocks noChangeAspect="1"/>
          </p:cNvPicPr>
          <p:nvPr/>
        </p:nvPicPr>
        <p:blipFill>
          <a:blip r:embed="rId14">
            <a:extLst>
              <a:ext uri="{28A0092B-C50C-407E-A947-70E740481C1C}">
                <a14:useLocalDpi xmlns:a14="http://schemas.microsoft.com/office/drawing/2010/main" val="0"/>
              </a:ext>
            </a:extLst>
          </a:blip>
          <a:srcRect l="8978" r="7295" b="3017"/>
          <a:stretch>
            <a:fillRect/>
          </a:stretch>
        </p:blipFill>
        <p:spPr bwMode="auto">
          <a:xfrm>
            <a:off x="7095972" y="5160178"/>
            <a:ext cx="1164052"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矩形 1024">
            <a:extLst>
              <a:ext uri="{FF2B5EF4-FFF2-40B4-BE49-F238E27FC236}">
                <a16:creationId xmlns:a16="http://schemas.microsoft.com/office/drawing/2014/main" id="{79B6310A-A9DD-4981-9AAB-B0834529F496}"/>
              </a:ext>
            </a:extLst>
          </p:cNvPr>
          <p:cNvSpPr>
            <a:spLocks noChangeArrowheads="1"/>
          </p:cNvSpPr>
          <p:nvPr/>
        </p:nvSpPr>
        <p:spPr bwMode="auto">
          <a:xfrm>
            <a:off x="198687" y="4356566"/>
            <a:ext cx="3105679" cy="1938992"/>
          </a:xfrm>
          <a:prstGeom prst="rect">
            <a:avLst/>
          </a:prstGeom>
          <a:solidFill>
            <a:srgbClr val="7030A0"/>
          </a:solidFill>
          <a:ln w="9525">
            <a:solidFill>
              <a:srgbClr val="7030A0"/>
            </a:solidFill>
            <a:miter lim="800000"/>
            <a:headEnd/>
            <a:tailEnd/>
          </a:ln>
          <a:effectLst/>
          <a:scene3d>
            <a:camera prst="perspectiveFront"/>
            <a:lightRig rig="threePt" dir="t"/>
          </a:scene3d>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000" b="1" dirty="0">
                <a:solidFill>
                  <a:schemeClr val="bg1"/>
                </a:solidFill>
                <a:latin typeface="+mn-lt"/>
              </a:rPr>
              <a:t>  </a:t>
            </a:r>
            <a:r>
              <a:rPr kumimoji="0" lang="en-US" altLang="zh-TW" sz="1000" dirty="0">
                <a:solidFill>
                  <a:schemeClr val="bg1"/>
                </a:solidFill>
                <a:latin typeface="+mn-lt"/>
              </a:rPr>
              <a:t>1. </a:t>
            </a:r>
            <a:r>
              <a:rPr kumimoji="0" lang="zh-TW" altLang="en-US" sz="1000" dirty="0">
                <a:solidFill>
                  <a:schemeClr val="bg1"/>
                </a:solidFill>
                <a:latin typeface="+mn-lt"/>
                <a:ea typeface="+mj-ea"/>
              </a:rPr>
              <a:t>空軍官校第 </a:t>
            </a:r>
            <a:r>
              <a:rPr kumimoji="0" lang="en-US" altLang="zh-TW" sz="1000" dirty="0">
                <a:solidFill>
                  <a:schemeClr val="bg1"/>
                </a:solidFill>
                <a:latin typeface="+mn-lt"/>
                <a:ea typeface="+mj-ea"/>
              </a:rPr>
              <a:t>53</a:t>
            </a:r>
            <a:r>
              <a:rPr kumimoji="0" lang="zh-TW" altLang="en-US" sz="1000" dirty="0">
                <a:solidFill>
                  <a:schemeClr val="bg1"/>
                </a:solidFill>
                <a:latin typeface="+mn-lt"/>
                <a:ea typeface="+mj-ea"/>
              </a:rPr>
              <a:t> 期畢業</a:t>
            </a:r>
            <a:endParaRPr kumimoji="0" lang="en-US" altLang="zh-TW" sz="1000" dirty="0">
              <a:solidFill>
                <a:schemeClr val="bg1"/>
              </a:solidFill>
              <a:latin typeface="+mn-lt"/>
              <a:ea typeface="+mj-ea"/>
            </a:endParaRPr>
          </a:p>
          <a:p>
            <a:pPr eaLnBrk="1" hangingPunct="1">
              <a:spcBef>
                <a:spcPct val="0"/>
              </a:spcBef>
              <a:buFontTx/>
              <a:buNone/>
            </a:pPr>
            <a:r>
              <a:rPr kumimoji="0" lang="en-US" altLang="zh-TW" sz="1000" dirty="0">
                <a:solidFill>
                  <a:schemeClr val="bg1"/>
                </a:solidFill>
                <a:latin typeface="+mn-lt"/>
                <a:ea typeface="+mj-ea"/>
              </a:rPr>
              <a:t>  2. Certified CRM LOFT Facilitator, Lufthansa Technik.</a:t>
            </a:r>
          </a:p>
          <a:p>
            <a:pPr eaLnBrk="1" hangingPunct="1">
              <a:spcBef>
                <a:spcPct val="0"/>
              </a:spcBef>
              <a:buFontTx/>
              <a:buNone/>
            </a:pPr>
            <a:r>
              <a:rPr kumimoji="0" lang="en-US" altLang="zh-TW" sz="1000" dirty="0">
                <a:solidFill>
                  <a:schemeClr val="bg1"/>
                </a:solidFill>
                <a:latin typeface="+mn-lt"/>
              </a:rPr>
              <a:t>  3. </a:t>
            </a:r>
            <a:r>
              <a:rPr kumimoji="0" lang="zh-TW" altLang="en-US" sz="1000" dirty="0">
                <a:solidFill>
                  <a:schemeClr val="bg1"/>
                </a:solidFill>
                <a:latin typeface="+mn-lt"/>
              </a:rPr>
              <a:t>中華航空 </a:t>
            </a:r>
            <a:r>
              <a:rPr kumimoji="0" lang="en-US" altLang="zh-TW" sz="1000" dirty="0">
                <a:solidFill>
                  <a:schemeClr val="bg1"/>
                </a:solidFill>
                <a:latin typeface="+mn-lt"/>
              </a:rPr>
              <a:t>AB6-600R </a:t>
            </a:r>
            <a:r>
              <a:rPr kumimoji="0" lang="zh-TW" altLang="en-US" sz="1000" dirty="0">
                <a:solidFill>
                  <a:schemeClr val="bg1"/>
                </a:solidFill>
                <a:latin typeface="+mn-lt"/>
              </a:rPr>
              <a:t>航路 </a:t>
            </a:r>
            <a:r>
              <a:rPr kumimoji="0" lang="en-US" altLang="zh-TW" sz="1000" dirty="0">
                <a:solidFill>
                  <a:schemeClr val="bg1"/>
                </a:solidFill>
                <a:latin typeface="+mn-lt"/>
              </a:rPr>
              <a:t>&amp;</a:t>
            </a:r>
            <a:r>
              <a:rPr kumimoji="0" lang="zh-TW" altLang="en-US" sz="1000" dirty="0">
                <a:solidFill>
                  <a:schemeClr val="bg1"/>
                </a:solidFill>
                <a:latin typeface="+mn-lt"/>
              </a:rPr>
              <a:t> 模擬機 教師機師</a:t>
            </a:r>
            <a:endParaRPr kumimoji="0" lang="en-US" altLang="zh-TW" sz="1000" dirty="0">
              <a:solidFill>
                <a:schemeClr val="bg1"/>
              </a:solidFill>
              <a:latin typeface="+mn-lt"/>
            </a:endParaRPr>
          </a:p>
          <a:p>
            <a:pPr>
              <a:spcBef>
                <a:spcPct val="0"/>
              </a:spcBef>
              <a:buNone/>
            </a:pPr>
            <a:r>
              <a:rPr kumimoji="0" lang="zh-TW" altLang="en-US" sz="1000" dirty="0">
                <a:solidFill>
                  <a:schemeClr val="bg1"/>
                </a:solidFill>
                <a:latin typeface="+mn-lt"/>
              </a:rPr>
              <a:t>  </a:t>
            </a:r>
            <a:r>
              <a:rPr kumimoji="0" lang="en-US" altLang="zh-TW" sz="1000" dirty="0">
                <a:solidFill>
                  <a:schemeClr val="bg1"/>
                </a:solidFill>
                <a:latin typeface="+mn-lt"/>
              </a:rPr>
              <a:t>4.</a:t>
            </a:r>
            <a:r>
              <a:rPr kumimoji="0" lang="zh-TW" altLang="en-US" sz="1000" dirty="0">
                <a:solidFill>
                  <a:schemeClr val="bg1"/>
                </a:solidFill>
                <a:latin typeface="+mn-lt"/>
              </a:rPr>
              <a:t> 中華航空 </a:t>
            </a:r>
            <a:r>
              <a:rPr kumimoji="0" lang="en-US" altLang="zh-TW" sz="1000" dirty="0">
                <a:solidFill>
                  <a:schemeClr val="bg1"/>
                </a:solidFill>
                <a:latin typeface="+mn-lt"/>
              </a:rPr>
              <a:t>AB6-600R</a:t>
            </a:r>
            <a:r>
              <a:rPr kumimoji="0" lang="zh-TW" altLang="en-US" sz="1000" dirty="0">
                <a:solidFill>
                  <a:schemeClr val="bg1"/>
                </a:solidFill>
                <a:latin typeface="+mn-lt"/>
              </a:rPr>
              <a:t> 訓練組長</a:t>
            </a:r>
            <a:endParaRPr kumimoji="0" lang="en-US" altLang="zh-TW" sz="1000" dirty="0">
              <a:solidFill>
                <a:schemeClr val="bg1"/>
              </a:solidFill>
              <a:latin typeface="+mn-lt"/>
            </a:endParaRPr>
          </a:p>
          <a:p>
            <a:pPr>
              <a:spcBef>
                <a:spcPct val="0"/>
              </a:spcBef>
              <a:buNone/>
            </a:pPr>
            <a:r>
              <a:rPr kumimoji="0" lang="zh-TW" altLang="en-US" sz="1000" dirty="0">
                <a:solidFill>
                  <a:schemeClr val="bg1"/>
                </a:solidFill>
                <a:latin typeface="+mn-lt"/>
              </a:rPr>
              <a:t>  </a:t>
            </a:r>
            <a:r>
              <a:rPr kumimoji="0" lang="en-US" altLang="zh-TW" sz="1000" dirty="0">
                <a:solidFill>
                  <a:schemeClr val="bg1"/>
                </a:solidFill>
                <a:latin typeface="+mn-lt"/>
              </a:rPr>
              <a:t>5.</a:t>
            </a:r>
            <a:r>
              <a:rPr kumimoji="0" lang="zh-TW" altLang="en-US" sz="1000" dirty="0">
                <a:solidFill>
                  <a:schemeClr val="bg1"/>
                </a:solidFill>
                <a:latin typeface="+mn-lt"/>
              </a:rPr>
              <a:t> 民航局 </a:t>
            </a:r>
            <a:r>
              <a:rPr kumimoji="0" lang="en-US" altLang="zh-TW" sz="1000" dirty="0">
                <a:solidFill>
                  <a:schemeClr val="bg1"/>
                </a:solidFill>
                <a:latin typeface="+mn-lt"/>
              </a:rPr>
              <a:t>AB6-600R</a:t>
            </a:r>
            <a:r>
              <a:rPr kumimoji="0" lang="zh-TW" altLang="en-US" sz="1000" dirty="0">
                <a:solidFill>
                  <a:schemeClr val="bg1"/>
                </a:solidFill>
                <a:latin typeface="+mn-lt"/>
              </a:rPr>
              <a:t> 委任檢定考試官</a:t>
            </a:r>
            <a:endParaRPr kumimoji="0" lang="en-US" altLang="zh-TW" sz="1000" dirty="0">
              <a:solidFill>
                <a:schemeClr val="bg1"/>
              </a:solidFill>
              <a:latin typeface="+mn-lt"/>
            </a:endParaRPr>
          </a:p>
          <a:p>
            <a:pPr>
              <a:spcBef>
                <a:spcPct val="0"/>
              </a:spcBef>
              <a:buNone/>
            </a:pPr>
            <a:r>
              <a:rPr kumimoji="0" lang="zh-TW" altLang="en-US" sz="1000" dirty="0">
                <a:solidFill>
                  <a:schemeClr val="bg1"/>
                </a:solidFill>
                <a:latin typeface="+mn-lt"/>
              </a:rPr>
              <a:t>  </a:t>
            </a:r>
            <a:r>
              <a:rPr kumimoji="0" lang="en-US" altLang="zh-TW" sz="1000" dirty="0">
                <a:solidFill>
                  <a:schemeClr val="bg1"/>
                </a:solidFill>
                <a:latin typeface="+mn-lt"/>
              </a:rPr>
              <a:t>6.</a:t>
            </a:r>
            <a:r>
              <a:rPr kumimoji="0" lang="zh-TW" altLang="en-US" sz="1000" dirty="0">
                <a:solidFill>
                  <a:schemeClr val="bg1"/>
                </a:solidFill>
                <a:latin typeface="+mn-lt"/>
              </a:rPr>
              <a:t> 中華航空 航務處 標考部 副經理 經理</a:t>
            </a:r>
            <a:r>
              <a:rPr kumimoji="0" lang="zh-TW" altLang="en-US" sz="900" baseline="30000" dirty="0">
                <a:solidFill>
                  <a:schemeClr val="bg1"/>
                </a:solidFill>
                <a:latin typeface="+mn-lt"/>
              </a:rPr>
              <a:t>代</a:t>
            </a:r>
            <a:endParaRPr kumimoji="0" lang="en-US" altLang="zh-TW" sz="900" baseline="30000" dirty="0">
              <a:solidFill>
                <a:schemeClr val="bg1"/>
              </a:solidFill>
              <a:latin typeface="+mn-lt"/>
            </a:endParaRPr>
          </a:p>
          <a:p>
            <a:pPr eaLnBrk="1" hangingPunct="1">
              <a:spcBef>
                <a:spcPct val="0"/>
              </a:spcBef>
              <a:buFontTx/>
              <a:buNone/>
            </a:pPr>
            <a:r>
              <a:rPr kumimoji="0" lang="zh-TW" altLang="en-US" sz="1000" dirty="0">
                <a:solidFill>
                  <a:schemeClr val="bg1"/>
                </a:solidFill>
                <a:latin typeface="+mn-lt"/>
              </a:rPr>
              <a:t>  </a:t>
            </a:r>
            <a:r>
              <a:rPr kumimoji="0" lang="en-US" altLang="zh-TW" sz="1000" dirty="0">
                <a:solidFill>
                  <a:schemeClr val="bg1"/>
                </a:solidFill>
                <a:latin typeface="+mn-lt"/>
              </a:rPr>
              <a:t>7. </a:t>
            </a:r>
            <a:r>
              <a:rPr kumimoji="0" lang="zh-TW" altLang="en-US" sz="1000" dirty="0">
                <a:solidFill>
                  <a:schemeClr val="bg1"/>
                </a:solidFill>
                <a:latin typeface="+mn-lt"/>
              </a:rPr>
              <a:t>中華航空 </a:t>
            </a:r>
            <a:r>
              <a:rPr kumimoji="0" lang="en-US" altLang="zh-TW" sz="1000" dirty="0">
                <a:solidFill>
                  <a:schemeClr val="bg1"/>
                </a:solidFill>
                <a:latin typeface="+mn-lt"/>
              </a:rPr>
              <a:t>B747—400</a:t>
            </a:r>
            <a:r>
              <a:rPr kumimoji="0" lang="zh-TW" altLang="en-US" sz="1000" dirty="0">
                <a:solidFill>
                  <a:schemeClr val="bg1"/>
                </a:solidFill>
                <a:latin typeface="+mn-lt"/>
              </a:rPr>
              <a:t> 正機師</a:t>
            </a:r>
            <a:endParaRPr kumimoji="0" lang="en-US" altLang="zh-TW" sz="1000" dirty="0">
              <a:solidFill>
                <a:schemeClr val="bg1"/>
              </a:solidFill>
              <a:latin typeface="+mn-lt"/>
            </a:endParaRPr>
          </a:p>
          <a:p>
            <a:pPr eaLnBrk="1" hangingPunct="1">
              <a:spcBef>
                <a:spcPct val="0"/>
              </a:spcBef>
              <a:buFontTx/>
              <a:buNone/>
            </a:pPr>
            <a:r>
              <a:rPr kumimoji="0" lang="zh-TW" altLang="en-US" sz="1000" dirty="0">
                <a:solidFill>
                  <a:schemeClr val="bg1"/>
                </a:solidFill>
                <a:latin typeface="+mn-lt"/>
              </a:rPr>
              <a:t>  </a:t>
            </a:r>
            <a:r>
              <a:rPr kumimoji="0" lang="en-US" altLang="zh-TW" sz="1000" dirty="0">
                <a:solidFill>
                  <a:schemeClr val="bg1"/>
                </a:solidFill>
                <a:latin typeface="+mn-lt"/>
              </a:rPr>
              <a:t>8. </a:t>
            </a:r>
            <a:r>
              <a:rPr kumimoji="0" lang="zh-TW" altLang="en-US" sz="1000" dirty="0">
                <a:solidFill>
                  <a:schemeClr val="bg1"/>
                </a:solidFill>
                <a:latin typeface="+mn-lt"/>
              </a:rPr>
              <a:t>曾飛機種 </a:t>
            </a:r>
            <a:r>
              <a:rPr kumimoji="0" lang="en-US" altLang="zh-TW" sz="1000" dirty="0">
                <a:solidFill>
                  <a:schemeClr val="bg1"/>
                </a:solidFill>
                <a:latin typeface="+mn-lt"/>
              </a:rPr>
              <a:t>:</a:t>
            </a:r>
            <a:r>
              <a:rPr kumimoji="0" lang="zh-TW" altLang="en-US" sz="1000" dirty="0">
                <a:solidFill>
                  <a:schemeClr val="bg1"/>
                </a:solidFill>
                <a:latin typeface="+mn-lt"/>
              </a:rPr>
              <a:t> </a:t>
            </a:r>
            <a:r>
              <a:rPr kumimoji="0" lang="en-US" altLang="zh-TW" sz="1000" dirty="0">
                <a:solidFill>
                  <a:schemeClr val="bg1"/>
                </a:solidFill>
                <a:latin typeface="+mn-lt"/>
              </a:rPr>
              <a:t>PL-1,</a:t>
            </a:r>
            <a:r>
              <a:rPr kumimoji="0" lang="zh-TW" altLang="en-US" sz="1000" dirty="0">
                <a:solidFill>
                  <a:schemeClr val="bg1"/>
                </a:solidFill>
                <a:latin typeface="+mn-lt"/>
              </a:rPr>
              <a:t> </a:t>
            </a:r>
            <a:r>
              <a:rPr kumimoji="0" lang="en-US" altLang="zh-TW" sz="1000" dirty="0">
                <a:solidFill>
                  <a:schemeClr val="bg1"/>
                </a:solidFill>
                <a:latin typeface="+mn-lt"/>
              </a:rPr>
              <a:t>T-28,</a:t>
            </a:r>
            <a:r>
              <a:rPr kumimoji="0" lang="zh-TW" altLang="en-US" sz="1000" dirty="0">
                <a:solidFill>
                  <a:schemeClr val="bg1"/>
                </a:solidFill>
                <a:latin typeface="+mn-lt"/>
              </a:rPr>
              <a:t> </a:t>
            </a:r>
            <a:r>
              <a:rPr kumimoji="0" lang="en-US" altLang="zh-TW" sz="1000" dirty="0">
                <a:solidFill>
                  <a:schemeClr val="bg1"/>
                </a:solidFill>
                <a:latin typeface="+mn-lt"/>
              </a:rPr>
              <a:t>T-33,</a:t>
            </a:r>
            <a:r>
              <a:rPr kumimoji="0" lang="zh-TW" altLang="en-US" sz="1000" dirty="0">
                <a:solidFill>
                  <a:schemeClr val="bg1"/>
                </a:solidFill>
                <a:latin typeface="+mn-lt"/>
              </a:rPr>
              <a:t> </a:t>
            </a:r>
            <a:r>
              <a:rPr kumimoji="0" lang="en-US" altLang="zh-TW" sz="1000" dirty="0">
                <a:solidFill>
                  <a:schemeClr val="bg1"/>
                </a:solidFill>
                <a:latin typeface="+mn-lt"/>
              </a:rPr>
              <a:t>C-119,</a:t>
            </a:r>
            <a:r>
              <a:rPr kumimoji="0" lang="zh-TW" altLang="en-US" sz="1000" dirty="0">
                <a:solidFill>
                  <a:schemeClr val="bg1"/>
                </a:solidFill>
                <a:latin typeface="+mn-lt"/>
              </a:rPr>
              <a:t> </a:t>
            </a:r>
            <a:r>
              <a:rPr kumimoji="0" lang="en-US" altLang="zh-TW" sz="1000" dirty="0">
                <a:solidFill>
                  <a:schemeClr val="bg1"/>
                </a:solidFill>
                <a:latin typeface="+mn-lt"/>
              </a:rPr>
              <a:t>C-130H, </a:t>
            </a:r>
          </a:p>
          <a:p>
            <a:pPr eaLnBrk="1" hangingPunct="1">
              <a:spcBef>
                <a:spcPct val="0"/>
              </a:spcBef>
              <a:buFontTx/>
              <a:buNone/>
            </a:pPr>
            <a:r>
              <a:rPr kumimoji="0" lang="en-US" altLang="zh-TW" sz="1000" dirty="0">
                <a:solidFill>
                  <a:schemeClr val="bg1"/>
                </a:solidFill>
                <a:latin typeface="+mn-lt"/>
              </a:rPr>
              <a:t>                           A300-B4, AB6-600R, B747-400.</a:t>
            </a:r>
          </a:p>
          <a:p>
            <a:pPr eaLnBrk="1" hangingPunct="1">
              <a:spcBef>
                <a:spcPct val="0"/>
              </a:spcBef>
              <a:buFontTx/>
              <a:buNone/>
            </a:pPr>
            <a:r>
              <a:rPr kumimoji="0" lang="en-US" altLang="zh-TW" sz="1000" dirty="0">
                <a:solidFill>
                  <a:schemeClr val="bg1"/>
                </a:solidFill>
                <a:latin typeface="+mn-lt"/>
              </a:rPr>
              <a:t>  9. </a:t>
            </a:r>
            <a:r>
              <a:rPr kumimoji="0" lang="zh-TW" altLang="en-US" sz="1000" dirty="0">
                <a:solidFill>
                  <a:schemeClr val="bg1"/>
                </a:solidFill>
                <a:latin typeface="+mn-lt"/>
              </a:rPr>
              <a:t>飛行 總時間 </a:t>
            </a:r>
            <a:r>
              <a:rPr kumimoji="0" lang="en-US" altLang="zh-TW" sz="1000" dirty="0">
                <a:solidFill>
                  <a:schemeClr val="bg1"/>
                </a:solidFill>
                <a:latin typeface="+mn-lt"/>
              </a:rPr>
              <a:t>:</a:t>
            </a:r>
            <a:r>
              <a:rPr kumimoji="0" lang="zh-TW" altLang="en-US" sz="1000" dirty="0">
                <a:solidFill>
                  <a:schemeClr val="bg1"/>
                </a:solidFill>
                <a:latin typeface="+mn-lt"/>
              </a:rPr>
              <a:t> </a:t>
            </a:r>
            <a:r>
              <a:rPr kumimoji="0" lang="en-US" altLang="zh-TW" sz="1000" dirty="0">
                <a:solidFill>
                  <a:schemeClr val="bg1"/>
                </a:solidFill>
                <a:latin typeface="+mn-lt"/>
              </a:rPr>
              <a:t>  1971-06-01 ~~  2011-09-25</a:t>
            </a:r>
          </a:p>
          <a:p>
            <a:pPr eaLnBrk="1" hangingPunct="1">
              <a:spcBef>
                <a:spcPct val="0"/>
              </a:spcBef>
              <a:buFontTx/>
              <a:buNone/>
            </a:pPr>
            <a:r>
              <a:rPr kumimoji="0" lang="en-US" altLang="zh-TW" sz="1000" dirty="0">
                <a:solidFill>
                  <a:schemeClr val="bg1"/>
                </a:solidFill>
                <a:latin typeface="+mn-lt"/>
              </a:rPr>
              <a:t>                                              20497:05 hrs.</a:t>
            </a:r>
          </a:p>
          <a:p>
            <a:pPr eaLnBrk="1" hangingPunct="1">
              <a:spcBef>
                <a:spcPct val="0"/>
              </a:spcBef>
              <a:buFontTx/>
              <a:buNone/>
            </a:pPr>
            <a:r>
              <a:rPr kumimoji="0" lang="en-US" altLang="zh-TW" sz="1000" dirty="0">
                <a:solidFill>
                  <a:schemeClr val="bg1"/>
                </a:solidFill>
                <a:latin typeface="+mn-lt"/>
              </a:rPr>
              <a:t> </a:t>
            </a:r>
            <a:r>
              <a:rPr kumimoji="0" lang="zh-TW" altLang="en-US" sz="1000" dirty="0">
                <a:solidFill>
                  <a:schemeClr val="bg1"/>
                </a:solidFill>
                <a:latin typeface="+mn-lt"/>
              </a:rPr>
              <a:t> </a:t>
            </a:r>
            <a:r>
              <a:rPr kumimoji="0" lang="en-US" altLang="zh-TW" sz="1000" dirty="0">
                <a:solidFill>
                  <a:schemeClr val="bg1"/>
                </a:solidFill>
                <a:latin typeface="+mn-lt"/>
              </a:rPr>
              <a:t>10. E-mail: tpytom2012@gmail.com</a:t>
            </a:r>
            <a:endParaRPr kumimoji="0" lang="zh-TW" altLang="en-US" sz="1000" dirty="0">
              <a:solidFill>
                <a:schemeClr val="bg1"/>
              </a:solidFill>
              <a:latin typeface="Calibri" panose="020F0502020204030204" pitchFamily="34" charset="0"/>
            </a:endParaRPr>
          </a:p>
        </p:txBody>
      </p:sp>
      <p:sp>
        <p:nvSpPr>
          <p:cNvPr id="4" name="投影片編號版面配置區 3">
            <a:extLst>
              <a:ext uri="{FF2B5EF4-FFF2-40B4-BE49-F238E27FC236}">
                <a16:creationId xmlns:a16="http://schemas.microsoft.com/office/drawing/2014/main" id="{C33D0AB5-98BD-4716-8C5F-4B837A5A59D2}"/>
              </a:ext>
            </a:extLst>
          </p:cNvPr>
          <p:cNvSpPr>
            <a:spLocks noGrp="1"/>
          </p:cNvSpPr>
          <p:nvPr>
            <p:ph type="sldNum" sz="quarter" idx="12"/>
          </p:nvPr>
        </p:nvSpPr>
        <p:spPr>
          <a:xfrm>
            <a:off x="7057702" y="6490546"/>
            <a:ext cx="2057400" cy="365125"/>
          </a:xfrm>
        </p:spPr>
        <p:txBody>
          <a:bodyPr/>
          <a:lstStyle/>
          <a:p>
            <a:pPr>
              <a:defRPr/>
            </a:pPr>
            <a:fld id="{C6735949-D909-4DA0-9331-3289988C2E74}" type="slidenum">
              <a:rPr lang="en-US" altLang="zh-TW" smtClean="0"/>
              <a:pPr>
                <a:defRPr/>
              </a:pPr>
              <a:t>2</a:t>
            </a:fld>
            <a:endParaRPr lang="en-US" altLang="zh-TW"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147FF82D-8607-49CB-A3C2-7178BA9261E9}"/>
              </a:ext>
            </a:extLst>
          </p:cNvPr>
          <p:cNvSpPr>
            <a:spLocks noGrp="1"/>
          </p:cNvSpPr>
          <p:nvPr>
            <p:ph type="sldNum" sz="quarter" idx="12"/>
          </p:nvPr>
        </p:nvSpPr>
        <p:spPr>
          <a:xfrm>
            <a:off x="8819233" y="6454711"/>
            <a:ext cx="324767" cy="365125"/>
          </a:xfrm>
        </p:spPr>
        <p:txBody>
          <a:bodyPr/>
          <a:lstStyle/>
          <a:p>
            <a:pPr>
              <a:defRPr/>
            </a:pPr>
            <a:fld id="{C6735949-D909-4DA0-9331-3289988C2E74}" type="slidenum">
              <a:rPr lang="en-US" altLang="zh-TW" smtClean="0"/>
              <a:pPr>
                <a:defRPr/>
              </a:pPr>
              <a:t>20</a:t>
            </a:fld>
            <a:endParaRPr lang="en-US" altLang="zh-TW" dirty="0"/>
          </a:p>
        </p:txBody>
      </p:sp>
      <p:pic>
        <p:nvPicPr>
          <p:cNvPr id="4" name="圖片 3">
            <a:extLst>
              <a:ext uri="{FF2B5EF4-FFF2-40B4-BE49-F238E27FC236}">
                <a16:creationId xmlns:a16="http://schemas.microsoft.com/office/drawing/2014/main" id="{8BE3EE64-70CE-4985-9502-432251880771}"/>
              </a:ext>
            </a:extLst>
          </p:cNvPr>
          <p:cNvPicPr>
            <a:picLocks noChangeAspect="1"/>
          </p:cNvPicPr>
          <p:nvPr/>
        </p:nvPicPr>
        <p:blipFill rotWithShape="1">
          <a:blip r:embed="rId2">
            <a:extLst>
              <a:ext uri="{28A0092B-C50C-407E-A947-70E740481C1C}">
                <a14:useLocalDpi xmlns:a14="http://schemas.microsoft.com/office/drawing/2010/main" val="0"/>
              </a:ext>
            </a:extLst>
          </a:blip>
          <a:srcRect b="24663"/>
          <a:stretch/>
        </p:blipFill>
        <p:spPr>
          <a:xfrm>
            <a:off x="120971" y="242838"/>
            <a:ext cx="3331780" cy="2521274"/>
          </a:xfrm>
          <a:prstGeom prst="rect">
            <a:avLst/>
          </a:prstGeom>
        </p:spPr>
      </p:pic>
      <p:pic>
        <p:nvPicPr>
          <p:cNvPr id="6" name="圖片 5">
            <a:extLst>
              <a:ext uri="{FF2B5EF4-FFF2-40B4-BE49-F238E27FC236}">
                <a16:creationId xmlns:a16="http://schemas.microsoft.com/office/drawing/2014/main" id="{EE801F59-51B6-476F-9A37-22429EB987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2794" y="138974"/>
            <a:ext cx="3452590" cy="5916393"/>
          </a:xfrm>
          <a:prstGeom prst="rect">
            <a:avLst/>
          </a:prstGeom>
        </p:spPr>
      </p:pic>
      <p:sp>
        <p:nvSpPr>
          <p:cNvPr id="9" name="矩形 8">
            <a:extLst>
              <a:ext uri="{FF2B5EF4-FFF2-40B4-BE49-F238E27FC236}">
                <a16:creationId xmlns:a16="http://schemas.microsoft.com/office/drawing/2014/main" id="{06CFFD59-33CD-47E9-89D4-865F2332F2CE}"/>
              </a:ext>
            </a:extLst>
          </p:cNvPr>
          <p:cNvSpPr/>
          <p:nvPr/>
        </p:nvSpPr>
        <p:spPr>
          <a:xfrm>
            <a:off x="132660" y="2849574"/>
            <a:ext cx="5648451" cy="461665"/>
          </a:xfrm>
          <a:prstGeom prst="rect">
            <a:avLst/>
          </a:prstGeom>
          <a:solidFill>
            <a:schemeClr val="accent5">
              <a:lumMod val="50000"/>
            </a:schemeClr>
          </a:solidFill>
        </p:spPr>
        <p:txBody>
          <a:bodyPr wrap="square">
            <a:spAutoFit/>
          </a:bodyPr>
          <a:lstStyle/>
          <a:p>
            <a:r>
              <a:rPr lang="en-US" altLang="zh-TW" sz="1200" dirty="0">
                <a:solidFill>
                  <a:schemeClr val="bg1"/>
                </a:solidFill>
              </a:rPr>
              <a:t>I</a:t>
            </a:r>
            <a:r>
              <a:rPr lang="en-US" altLang="zh-TW" sz="1200" b="1" dirty="0">
                <a:solidFill>
                  <a:schemeClr val="bg1"/>
                </a:solidFill>
              </a:rPr>
              <a:t>t was determined that the fuel leak rate through this cracked  reached a maximum of about 13.0 metric tons per hour. (But underestimated fuel leak rate per minutes !! ) </a:t>
            </a:r>
            <a:endParaRPr lang="zh-TW" altLang="en-US" sz="1200" b="1" dirty="0">
              <a:solidFill>
                <a:schemeClr val="bg1"/>
              </a:solidFill>
            </a:endParaRPr>
          </a:p>
        </p:txBody>
      </p:sp>
      <p:cxnSp>
        <p:nvCxnSpPr>
          <p:cNvPr id="7" name="直線接點 6">
            <a:extLst>
              <a:ext uri="{FF2B5EF4-FFF2-40B4-BE49-F238E27FC236}">
                <a16:creationId xmlns:a16="http://schemas.microsoft.com/office/drawing/2014/main" id="{F78D7288-9641-42EC-98B4-E3FE945380DE}"/>
              </a:ext>
            </a:extLst>
          </p:cNvPr>
          <p:cNvCxnSpPr>
            <a:cxnSpLocks/>
          </p:cNvCxnSpPr>
          <p:nvPr/>
        </p:nvCxnSpPr>
        <p:spPr>
          <a:xfrm>
            <a:off x="766931" y="4011756"/>
            <a:ext cx="15841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直線接點 9">
            <a:extLst>
              <a:ext uri="{FF2B5EF4-FFF2-40B4-BE49-F238E27FC236}">
                <a16:creationId xmlns:a16="http://schemas.microsoft.com/office/drawing/2014/main" id="{6CF3AED3-4741-4862-9870-DAB7FB3DA0B4}"/>
              </a:ext>
            </a:extLst>
          </p:cNvPr>
          <p:cNvCxnSpPr/>
          <p:nvPr/>
        </p:nvCxnSpPr>
        <p:spPr>
          <a:xfrm>
            <a:off x="3281525" y="4023283"/>
            <a:ext cx="15841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直線接點 11">
            <a:extLst>
              <a:ext uri="{FF2B5EF4-FFF2-40B4-BE49-F238E27FC236}">
                <a16:creationId xmlns:a16="http://schemas.microsoft.com/office/drawing/2014/main" id="{2A72DB0B-17E3-47D6-B732-D65BACE6B5D9}"/>
              </a:ext>
            </a:extLst>
          </p:cNvPr>
          <p:cNvCxnSpPr>
            <a:cxnSpLocks/>
          </p:cNvCxnSpPr>
          <p:nvPr/>
        </p:nvCxnSpPr>
        <p:spPr>
          <a:xfrm>
            <a:off x="3281525" y="4532169"/>
            <a:ext cx="15841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線接點 13">
            <a:extLst>
              <a:ext uri="{FF2B5EF4-FFF2-40B4-BE49-F238E27FC236}">
                <a16:creationId xmlns:a16="http://schemas.microsoft.com/office/drawing/2014/main" id="{7101EB0D-D2D2-4535-A8A6-D5D329A3462A}"/>
              </a:ext>
            </a:extLst>
          </p:cNvPr>
          <p:cNvCxnSpPr>
            <a:cxnSpLocks/>
          </p:cNvCxnSpPr>
          <p:nvPr/>
        </p:nvCxnSpPr>
        <p:spPr>
          <a:xfrm>
            <a:off x="3284892" y="3747517"/>
            <a:ext cx="11298" cy="1651789"/>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線接點 15">
            <a:extLst>
              <a:ext uri="{FF2B5EF4-FFF2-40B4-BE49-F238E27FC236}">
                <a16:creationId xmlns:a16="http://schemas.microsoft.com/office/drawing/2014/main" id="{B0963C95-4527-4A8F-8024-93620EF96B56}"/>
              </a:ext>
            </a:extLst>
          </p:cNvPr>
          <p:cNvCxnSpPr>
            <a:cxnSpLocks/>
          </p:cNvCxnSpPr>
          <p:nvPr/>
        </p:nvCxnSpPr>
        <p:spPr>
          <a:xfrm flipH="1">
            <a:off x="2339480" y="3761831"/>
            <a:ext cx="11627" cy="1604603"/>
          </a:xfrm>
          <a:prstGeom prst="line">
            <a:avLst/>
          </a:prstGeom>
        </p:spPr>
        <p:style>
          <a:lnRef idx="1">
            <a:schemeClr val="accent1"/>
          </a:lnRef>
          <a:fillRef idx="0">
            <a:schemeClr val="accent1"/>
          </a:fillRef>
          <a:effectRef idx="0">
            <a:schemeClr val="accent1"/>
          </a:effectRef>
          <a:fontRef idx="minor">
            <a:schemeClr val="tx1"/>
          </a:fontRef>
        </p:style>
      </p:cxnSp>
      <p:sp>
        <p:nvSpPr>
          <p:cNvPr id="17" name="橢圓 16">
            <a:extLst>
              <a:ext uri="{FF2B5EF4-FFF2-40B4-BE49-F238E27FC236}">
                <a16:creationId xmlns:a16="http://schemas.microsoft.com/office/drawing/2014/main" id="{E00C2F1A-3A43-4765-BE9C-1A38219C8431}"/>
              </a:ext>
            </a:extLst>
          </p:cNvPr>
          <p:cNvSpPr/>
          <p:nvPr/>
        </p:nvSpPr>
        <p:spPr>
          <a:xfrm>
            <a:off x="3940457" y="4530182"/>
            <a:ext cx="472828" cy="4468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橢圓 17">
            <a:extLst>
              <a:ext uri="{FF2B5EF4-FFF2-40B4-BE49-F238E27FC236}">
                <a16:creationId xmlns:a16="http://schemas.microsoft.com/office/drawing/2014/main" id="{67BC76EA-8653-44C1-8F65-EE9F44A8C56B}"/>
              </a:ext>
            </a:extLst>
          </p:cNvPr>
          <p:cNvSpPr/>
          <p:nvPr/>
        </p:nvSpPr>
        <p:spPr>
          <a:xfrm>
            <a:off x="1220530" y="4544468"/>
            <a:ext cx="473843" cy="4455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弧形 21">
            <a:extLst>
              <a:ext uri="{FF2B5EF4-FFF2-40B4-BE49-F238E27FC236}">
                <a16:creationId xmlns:a16="http://schemas.microsoft.com/office/drawing/2014/main" id="{EC58F819-25C7-46A3-9AD7-1ADDA07532CB}"/>
              </a:ext>
            </a:extLst>
          </p:cNvPr>
          <p:cNvSpPr/>
          <p:nvPr/>
        </p:nvSpPr>
        <p:spPr>
          <a:xfrm rot="2950262" flipH="1" flipV="1">
            <a:off x="628416" y="3996205"/>
            <a:ext cx="650124" cy="601910"/>
          </a:xfrm>
          <a:prstGeom prst="arc">
            <a:avLst>
              <a:gd name="adj1" fmla="val 15509450"/>
              <a:gd name="adj2" fmla="val 50391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25" name="弧形 24">
            <a:extLst>
              <a:ext uri="{FF2B5EF4-FFF2-40B4-BE49-F238E27FC236}">
                <a16:creationId xmlns:a16="http://schemas.microsoft.com/office/drawing/2014/main" id="{EDDA83A6-2555-4D94-A1B8-FD7735185E41}"/>
              </a:ext>
            </a:extLst>
          </p:cNvPr>
          <p:cNvSpPr/>
          <p:nvPr/>
        </p:nvSpPr>
        <p:spPr>
          <a:xfrm rot="13704094" flipH="1" flipV="1">
            <a:off x="4355810" y="3962916"/>
            <a:ext cx="650124" cy="601910"/>
          </a:xfrm>
          <a:prstGeom prst="arc">
            <a:avLst>
              <a:gd name="adj1" fmla="val 15629563"/>
              <a:gd name="adj2" fmla="val 50391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cxnSp>
        <p:nvCxnSpPr>
          <p:cNvPr id="29" name="直線接點 28">
            <a:extLst>
              <a:ext uri="{FF2B5EF4-FFF2-40B4-BE49-F238E27FC236}">
                <a16:creationId xmlns:a16="http://schemas.microsoft.com/office/drawing/2014/main" id="{D2AD8DA7-A556-4303-8CB3-CDE1B2611848}"/>
              </a:ext>
            </a:extLst>
          </p:cNvPr>
          <p:cNvCxnSpPr>
            <a:cxnSpLocks/>
          </p:cNvCxnSpPr>
          <p:nvPr/>
        </p:nvCxnSpPr>
        <p:spPr>
          <a:xfrm>
            <a:off x="2345421" y="5399306"/>
            <a:ext cx="959698"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矩形 30">
            <a:extLst>
              <a:ext uri="{FF2B5EF4-FFF2-40B4-BE49-F238E27FC236}">
                <a16:creationId xmlns:a16="http://schemas.microsoft.com/office/drawing/2014/main" id="{0840E487-59E0-4AE3-ACD5-F0DE7D41F21D}"/>
              </a:ext>
            </a:extLst>
          </p:cNvPr>
          <p:cNvSpPr/>
          <p:nvPr/>
        </p:nvSpPr>
        <p:spPr>
          <a:xfrm>
            <a:off x="915086" y="4180956"/>
            <a:ext cx="1071477"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31">
            <a:extLst>
              <a:ext uri="{FF2B5EF4-FFF2-40B4-BE49-F238E27FC236}">
                <a16:creationId xmlns:a16="http://schemas.microsoft.com/office/drawing/2014/main" id="{CFA493A0-5BB7-48AA-B676-34ED949BA7B1}"/>
              </a:ext>
            </a:extLst>
          </p:cNvPr>
          <p:cNvSpPr/>
          <p:nvPr/>
        </p:nvSpPr>
        <p:spPr>
          <a:xfrm>
            <a:off x="3645105" y="4155860"/>
            <a:ext cx="1071477"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矩形 32">
            <a:extLst>
              <a:ext uri="{FF2B5EF4-FFF2-40B4-BE49-F238E27FC236}">
                <a16:creationId xmlns:a16="http://schemas.microsoft.com/office/drawing/2014/main" id="{04872797-8283-4987-AD09-6AD2DA8D0C2B}"/>
              </a:ext>
            </a:extLst>
          </p:cNvPr>
          <p:cNvSpPr/>
          <p:nvPr/>
        </p:nvSpPr>
        <p:spPr>
          <a:xfrm>
            <a:off x="1974133" y="4247178"/>
            <a:ext cx="1667413" cy="78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33">
            <a:extLst>
              <a:ext uri="{FF2B5EF4-FFF2-40B4-BE49-F238E27FC236}">
                <a16:creationId xmlns:a16="http://schemas.microsoft.com/office/drawing/2014/main" id="{F003DB62-9943-4DC2-9BC5-D94F962DC7BF}"/>
              </a:ext>
            </a:extLst>
          </p:cNvPr>
          <p:cNvSpPr/>
          <p:nvPr/>
        </p:nvSpPr>
        <p:spPr>
          <a:xfrm rot="5400000">
            <a:off x="1348463" y="4426580"/>
            <a:ext cx="218888" cy="788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矩形 34">
            <a:extLst>
              <a:ext uri="{FF2B5EF4-FFF2-40B4-BE49-F238E27FC236}">
                <a16:creationId xmlns:a16="http://schemas.microsoft.com/office/drawing/2014/main" id="{4F107FB2-8DA4-4CCF-9AB5-189EED04ACBB}"/>
              </a:ext>
            </a:extLst>
          </p:cNvPr>
          <p:cNvSpPr/>
          <p:nvPr/>
        </p:nvSpPr>
        <p:spPr>
          <a:xfrm rot="5400000">
            <a:off x="4068767" y="4404677"/>
            <a:ext cx="218888" cy="788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流程圖: 或 36">
            <a:extLst>
              <a:ext uri="{FF2B5EF4-FFF2-40B4-BE49-F238E27FC236}">
                <a16:creationId xmlns:a16="http://schemas.microsoft.com/office/drawing/2014/main" id="{07BB5E77-6C5C-4F48-AB87-FE8C8B9C8193}"/>
              </a:ext>
            </a:extLst>
          </p:cNvPr>
          <p:cNvSpPr/>
          <p:nvPr/>
        </p:nvSpPr>
        <p:spPr>
          <a:xfrm>
            <a:off x="2695153" y="4166778"/>
            <a:ext cx="237338" cy="237561"/>
          </a:xfrm>
          <a:prstGeom prst="flowChartOr">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39">
            <a:extLst>
              <a:ext uri="{FF2B5EF4-FFF2-40B4-BE49-F238E27FC236}">
                <a16:creationId xmlns:a16="http://schemas.microsoft.com/office/drawing/2014/main" id="{8C1C43F7-3D33-4C5C-945B-98903E66F259}"/>
              </a:ext>
            </a:extLst>
          </p:cNvPr>
          <p:cNvSpPr/>
          <p:nvPr/>
        </p:nvSpPr>
        <p:spPr>
          <a:xfrm>
            <a:off x="3666599" y="3751487"/>
            <a:ext cx="1027845" cy="276999"/>
          </a:xfrm>
          <a:prstGeom prst="rect">
            <a:avLst/>
          </a:prstGeom>
        </p:spPr>
        <p:txBody>
          <a:bodyPr wrap="none">
            <a:spAutoFit/>
          </a:bodyPr>
          <a:lstStyle/>
          <a:p>
            <a:r>
              <a:rPr lang="en-US" altLang="zh-TW" sz="1200" b="1" dirty="0">
                <a:solidFill>
                  <a:schemeClr val="accent2"/>
                </a:solidFill>
              </a:rPr>
              <a:t>No. 2 engine </a:t>
            </a:r>
            <a:endParaRPr lang="zh-TW" altLang="en-US" sz="1200" dirty="0"/>
          </a:p>
        </p:txBody>
      </p:sp>
      <p:sp>
        <p:nvSpPr>
          <p:cNvPr id="41" name="矩形 40">
            <a:extLst>
              <a:ext uri="{FF2B5EF4-FFF2-40B4-BE49-F238E27FC236}">
                <a16:creationId xmlns:a16="http://schemas.microsoft.com/office/drawing/2014/main" id="{A7D75925-3F66-466C-A6EF-A98F0BC305ED}"/>
              </a:ext>
            </a:extLst>
          </p:cNvPr>
          <p:cNvSpPr/>
          <p:nvPr/>
        </p:nvSpPr>
        <p:spPr>
          <a:xfrm>
            <a:off x="963496" y="3761831"/>
            <a:ext cx="999723" cy="276999"/>
          </a:xfrm>
          <a:prstGeom prst="rect">
            <a:avLst/>
          </a:prstGeom>
        </p:spPr>
        <p:txBody>
          <a:bodyPr wrap="square">
            <a:spAutoFit/>
          </a:bodyPr>
          <a:lstStyle/>
          <a:p>
            <a:r>
              <a:rPr lang="en-US" altLang="zh-TW" sz="1200" b="1" dirty="0">
                <a:solidFill>
                  <a:schemeClr val="accent2"/>
                </a:solidFill>
              </a:rPr>
              <a:t>No. 1 engine</a:t>
            </a:r>
            <a:endParaRPr lang="zh-TW" altLang="en-US" sz="1200" dirty="0"/>
          </a:p>
        </p:txBody>
      </p:sp>
      <p:sp>
        <p:nvSpPr>
          <p:cNvPr id="48" name="矩形 47">
            <a:extLst>
              <a:ext uri="{FF2B5EF4-FFF2-40B4-BE49-F238E27FC236}">
                <a16:creationId xmlns:a16="http://schemas.microsoft.com/office/drawing/2014/main" id="{EAA898C8-9CC8-4A4F-8BE6-362B9856CF01}"/>
              </a:ext>
            </a:extLst>
          </p:cNvPr>
          <p:cNvSpPr/>
          <p:nvPr/>
        </p:nvSpPr>
        <p:spPr>
          <a:xfrm>
            <a:off x="3891087" y="4616466"/>
            <a:ext cx="596338" cy="230832"/>
          </a:xfrm>
          <a:prstGeom prst="rect">
            <a:avLst/>
          </a:prstGeom>
          <a:ln>
            <a:noFill/>
          </a:ln>
        </p:spPr>
        <p:txBody>
          <a:bodyPr wrap="square">
            <a:spAutoFit/>
          </a:bodyPr>
          <a:lstStyle/>
          <a:p>
            <a:r>
              <a:rPr lang="en-US" altLang="zh-TW" sz="900" b="1" dirty="0">
                <a:solidFill>
                  <a:schemeClr val="accent4"/>
                </a:solidFill>
              </a:rPr>
              <a:t>fuel leak </a:t>
            </a:r>
            <a:endParaRPr lang="zh-TW" altLang="en-US" sz="900" dirty="0">
              <a:solidFill>
                <a:schemeClr val="accent4"/>
              </a:solidFill>
            </a:endParaRPr>
          </a:p>
        </p:txBody>
      </p:sp>
      <p:sp>
        <p:nvSpPr>
          <p:cNvPr id="61" name="矩形 60">
            <a:extLst>
              <a:ext uri="{FF2B5EF4-FFF2-40B4-BE49-F238E27FC236}">
                <a16:creationId xmlns:a16="http://schemas.microsoft.com/office/drawing/2014/main" id="{CB003D6B-393F-462D-8F42-754D95B6427B}"/>
              </a:ext>
            </a:extLst>
          </p:cNvPr>
          <p:cNvSpPr/>
          <p:nvPr/>
        </p:nvSpPr>
        <p:spPr>
          <a:xfrm>
            <a:off x="7649325" y="2593300"/>
            <a:ext cx="980070" cy="246221"/>
          </a:xfrm>
          <a:prstGeom prst="rect">
            <a:avLst/>
          </a:prstGeom>
        </p:spPr>
        <p:txBody>
          <a:bodyPr wrap="square">
            <a:spAutoFit/>
          </a:bodyPr>
          <a:lstStyle/>
          <a:p>
            <a:r>
              <a:rPr lang="en-US" altLang="zh-TW" sz="1000" b="1" dirty="0">
                <a:solidFill>
                  <a:schemeClr val="accent2"/>
                </a:solidFill>
              </a:rPr>
              <a:t>Fuel Imbalance</a:t>
            </a:r>
            <a:endParaRPr lang="zh-TW" altLang="en-US" sz="1000" dirty="0">
              <a:solidFill>
                <a:schemeClr val="accent2"/>
              </a:solidFill>
            </a:endParaRPr>
          </a:p>
        </p:txBody>
      </p:sp>
      <p:sp>
        <p:nvSpPr>
          <p:cNvPr id="64" name="矩形 63">
            <a:extLst>
              <a:ext uri="{FF2B5EF4-FFF2-40B4-BE49-F238E27FC236}">
                <a16:creationId xmlns:a16="http://schemas.microsoft.com/office/drawing/2014/main" id="{0AD5AEE5-2616-45DF-9FFE-7CF3AC316D5D}"/>
              </a:ext>
            </a:extLst>
          </p:cNvPr>
          <p:cNvSpPr/>
          <p:nvPr/>
        </p:nvSpPr>
        <p:spPr>
          <a:xfrm>
            <a:off x="2589601" y="3379219"/>
            <a:ext cx="476344" cy="769441"/>
          </a:xfrm>
          <a:prstGeom prst="rect">
            <a:avLst/>
          </a:prstGeom>
        </p:spPr>
        <p:txBody>
          <a:bodyPr wrap="square">
            <a:spAutoFit/>
          </a:bodyPr>
          <a:lstStyle/>
          <a:p>
            <a:r>
              <a:rPr lang="en-US" altLang="zh-TW" sz="4400" b="1" dirty="0">
                <a:solidFill>
                  <a:srgbClr val="FF0000"/>
                </a:solidFill>
              </a:rPr>
              <a:t>&gt;</a:t>
            </a:r>
            <a:endParaRPr lang="zh-TW" altLang="en-US" sz="4400" dirty="0"/>
          </a:p>
        </p:txBody>
      </p:sp>
      <p:cxnSp>
        <p:nvCxnSpPr>
          <p:cNvPr id="72" name="直線接點 71">
            <a:extLst>
              <a:ext uri="{FF2B5EF4-FFF2-40B4-BE49-F238E27FC236}">
                <a16:creationId xmlns:a16="http://schemas.microsoft.com/office/drawing/2014/main" id="{BD0D22C4-B4A8-48B1-BC82-F687D73601FB}"/>
              </a:ext>
            </a:extLst>
          </p:cNvPr>
          <p:cNvCxnSpPr>
            <a:cxnSpLocks/>
          </p:cNvCxnSpPr>
          <p:nvPr/>
        </p:nvCxnSpPr>
        <p:spPr>
          <a:xfrm>
            <a:off x="747786" y="4530182"/>
            <a:ext cx="1584176" cy="0"/>
          </a:xfrm>
          <a:prstGeom prst="line">
            <a:avLst/>
          </a:prstGeom>
        </p:spPr>
        <p:style>
          <a:lnRef idx="1">
            <a:schemeClr val="accent1"/>
          </a:lnRef>
          <a:fillRef idx="0">
            <a:schemeClr val="accent1"/>
          </a:fillRef>
          <a:effectRef idx="0">
            <a:schemeClr val="accent1"/>
          </a:effectRef>
          <a:fontRef idx="minor">
            <a:schemeClr val="tx1"/>
          </a:fontRef>
        </p:style>
      </p:cxnSp>
      <p:sp>
        <p:nvSpPr>
          <p:cNvPr id="36" name="流程圖: 或 35">
            <a:extLst>
              <a:ext uri="{FF2B5EF4-FFF2-40B4-BE49-F238E27FC236}">
                <a16:creationId xmlns:a16="http://schemas.microsoft.com/office/drawing/2014/main" id="{DA7AFAC2-BE1C-4C5D-A7FE-DF202E8D7A8A}"/>
              </a:ext>
            </a:extLst>
          </p:cNvPr>
          <p:cNvSpPr/>
          <p:nvPr/>
        </p:nvSpPr>
        <p:spPr>
          <a:xfrm flipV="1">
            <a:off x="484927" y="4641040"/>
            <a:ext cx="238918" cy="228626"/>
          </a:xfrm>
          <a:prstGeom prst="flowChartOr">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箭號: 有線條的向右箭號 14">
            <a:extLst>
              <a:ext uri="{FF2B5EF4-FFF2-40B4-BE49-F238E27FC236}">
                <a16:creationId xmlns:a16="http://schemas.microsoft.com/office/drawing/2014/main" id="{5C4F94D1-8F74-458B-83DF-683F3AC3F035}"/>
              </a:ext>
            </a:extLst>
          </p:cNvPr>
          <p:cNvSpPr/>
          <p:nvPr/>
        </p:nvSpPr>
        <p:spPr>
          <a:xfrm rot="16200000">
            <a:off x="2459209" y="4627350"/>
            <a:ext cx="723978" cy="484708"/>
          </a:xfrm>
          <a:prstGeom prst="strip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8" name="矩形 37">
            <a:extLst>
              <a:ext uri="{FF2B5EF4-FFF2-40B4-BE49-F238E27FC236}">
                <a16:creationId xmlns:a16="http://schemas.microsoft.com/office/drawing/2014/main" id="{A8CB8592-34DB-4131-AFAC-68017A1F0E20}"/>
              </a:ext>
            </a:extLst>
          </p:cNvPr>
          <p:cNvSpPr/>
          <p:nvPr/>
        </p:nvSpPr>
        <p:spPr>
          <a:xfrm>
            <a:off x="2420422" y="5197007"/>
            <a:ext cx="881546" cy="246221"/>
          </a:xfrm>
          <a:prstGeom prst="rect">
            <a:avLst/>
          </a:prstGeom>
        </p:spPr>
        <p:txBody>
          <a:bodyPr wrap="square">
            <a:spAutoFit/>
          </a:bodyPr>
          <a:lstStyle/>
          <a:p>
            <a:r>
              <a:rPr lang="en-US" altLang="zh-TW" sz="1000" b="1" dirty="0">
                <a:solidFill>
                  <a:srgbClr val="FF0000"/>
                </a:solidFill>
              </a:rPr>
              <a:t>TRIM</a:t>
            </a:r>
            <a:r>
              <a:rPr lang="zh-TW" altLang="en-US" sz="1000" b="1" dirty="0">
                <a:solidFill>
                  <a:srgbClr val="FF0000"/>
                </a:solidFill>
              </a:rPr>
              <a:t> </a:t>
            </a:r>
            <a:r>
              <a:rPr lang="en-US" altLang="zh-TW" sz="1000" b="1" dirty="0">
                <a:solidFill>
                  <a:srgbClr val="FF0000"/>
                </a:solidFill>
              </a:rPr>
              <a:t>TK</a:t>
            </a:r>
            <a:r>
              <a:rPr lang="zh-TW" altLang="en-US" sz="1000" b="1" dirty="0">
                <a:solidFill>
                  <a:srgbClr val="FF0000"/>
                </a:solidFill>
              </a:rPr>
              <a:t> </a:t>
            </a:r>
            <a:r>
              <a:rPr lang="en-US" altLang="zh-TW" sz="1000" b="1" dirty="0">
                <a:solidFill>
                  <a:srgbClr val="FF0000"/>
                </a:solidFill>
              </a:rPr>
              <a:t>XFR</a:t>
            </a:r>
            <a:endParaRPr lang="zh-TW" altLang="en-US" sz="1000" dirty="0">
              <a:solidFill>
                <a:srgbClr val="FF0000"/>
              </a:solidFill>
            </a:endParaRPr>
          </a:p>
        </p:txBody>
      </p:sp>
      <p:sp>
        <p:nvSpPr>
          <p:cNvPr id="26" name="矩形 25">
            <a:extLst>
              <a:ext uri="{FF2B5EF4-FFF2-40B4-BE49-F238E27FC236}">
                <a16:creationId xmlns:a16="http://schemas.microsoft.com/office/drawing/2014/main" id="{44730250-941D-4087-8A88-E75BF5F9F563}"/>
              </a:ext>
            </a:extLst>
          </p:cNvPr>
          <p:cNvSpPr/>
          <p:nvPr/>
        </p:nvSpPr>
        <p:spPr>
          <a:xfrm>
            <a:off x="7636623" y="4079758"/>
            <a:ext cx="325730" cy="230832"/>
          </a:xfrm>
          <a:prstGeom prst="rect">
            <a:avLst/>
          </a:prstGeom>
        </p:spPr>
        <p:txBody>
          <a:bodyPr wrap="none">
            <a:spAutoFit/>
          </a:bodyPr>
          <a:lstStyle/>
          <a:p>
            <a:r>
              <a:rPr lang="en-US" altLang="zh-TW" sz="900" b="1" dirty="0">
                <a:solidFill>
                  <a:srgbClr val="00B050"/>
                </a:solidFill>
              </a:rPr>
              <a:t>76</a:t>
            </a:r>
            <a:r>
              <a:rPr lang="en-US" altLang="zh-TW" sz="900" b="1" dirty="0">
                <a:solidFill>
                  <a:schemeClr val="accent2"/>
                </a:solidFill>
              </a:rPr>
              <a:t> </a:t>
            </a:r>
            <a:endParaRPr lang="zh-TW" altLang="en-US" sz="900" dirty="0"/>
          </a:p>
        </p:txBody>
      </p:sp>
      <p:sp>
        <p:nvSpPr>
          <p:cNvPr id="39" name="矩形 38">
            <a:extLst>
              <a:ext uri="{FF2B5EF4-FFF2-40B4-BE49-F238E27FC236}">
                <a16:creationId xmlns:a16="http://schemas.microsoft.com/office/drawing/2014/main" id="{C51E2EEA-94B1-4BD1-88FB-AFB837773BE7}"/>
              </a:ext>
            </a:extLst>
          </p:cNvPr>
          <p:cNvSpPr/>
          <p:nvPr/>
        </p:nvSpPr>
        <p:spPr>
          <a:xfrm>
            <a:off x="8220457" y="3741882"/>
            <a:ext cx="572593" cy="276999"/>
          </a:xfrm>
          <a:prstGeom prst="rect">
            <a:avLst/>
          </a:prstGeom>
        </p:spPr>
        <p:txBody>
          <a:bodyPr wrap="none">
            <a:spAutoFit/>
          </a:bodyPr>
          <a:lstStyle/>
          <a:p>
            <a:r>
              <a:rPr lang="en-US" altLang="zh-TW" sz="1200" b="1" dirty="0">
                <a:solidFill>
                  <a:srgbClr val="FF0000"/>
                </a:solidFill>
              </a:rPr>
              <a:t>0503Z</a:t>
            </a:r>
            <a:endParaRPr lang="zh-TW" altLang="en-US" sz="1200" dirty="0"/>
          </a:p>
        </p:txBody>
      </p:sp>
      <p:sp>
        <p:nvSpPr>
          <p:cNvPr id="42" name="矩形 41">
            <a:extLst>
              <a:ext uri="{FF2B5EF4-FFF2-40B4-BE49-F238E27FC236}">
                <a16:creationId xmlns:a16="http://schemas.microsoft.com/office/drawing/2014/main" id="{EBCC27CC-6A3E-45B4-9CCF-4CC205A780DB}"/>
              </a:ext>
            </a:extLst>
          </p:cNvPr>
          <p:cNvSpPr/>
          <p:nvPr/>
        </p:nvSpPr>
        <p:spPr>
          <a:xfrm>
            <a:off x="3126152" y="4759190"/>
            <a:ext cx="660758" cy="369332"/>
          </a:xfrm>
          <a:prstGeom prst="rect">
            <a:avLst/>
          </a:prstGeom>
        </p:spPr>
        <p:txBody>
          <a:bodyPr wrap="none">
            <a:spAutoFit/>
          </a:bodyPr>
          <a:lstStyle/>
          <a:p>
            <a:r>
              <a:rPr lang="en-US" altLang="zh-TW" b="1" dirty="0">
                <a:solidFill>
                  <a:schemeClr val="bg1"/>
                </a:solidFill>
              </a:rPr>
              <a:t> </a:t>
            </a:r>
            <a:r>
              <a:rPr lang="en-US" altLang="zh-TW" sz="1200" b="1" dirty="0">
                <a:solidFill>
                  <a:srgbClr val="FF0000"/>
                </a:solidFill>
              </a:rPr>
              <a:t>0533Z </a:t>
            </a:r>
            <a:endParaRPr lang="zh-TW" altLang="en-US" sz="1200" dirty="0">
              <a:solidFill>
                <a:srgbClr val="FF0000"/>
              </a:solidFill>
            </a:endParaRPr>
          </a:p>
        </p:txBody>
      </p:sp>
      <p:sp>
        <p:nvSpPr>
          <p:cNvPr id="49" name="矩形 48">
            <a:extLst>
              <a:ext uri="{FF2B5EF4-FFF2-40B4-BE49-F238E27FC236}">
                <a16:creationId xmlns:a16="http://schemas.microsoft.com/office/drawing/2014/main" id="{5350DFFE-CAF8-4864-A241-D0D182E5EA24}"/>
              </a:ext>
            </a:extLst>
          </p:cNvPr>
          <p:cNvSpPr/>
          <p:nvPr/>
        </p:nvSpPr>
        <p:spPr>
          <a:xfrm>
            <a:off x="8126335" y="664118"/>
            <a:ext cx="607859" cy="276999"/>
          </a:xfrm>
          <a:prstGeom prst="rect">
            <a:avLst/>
          </a:prstGeom>
        </p:spPr>
        <p:txBody>
          <a:bodyPr wrap="none">
            <a:spAutoFit/>
          </a:bodyPr>
          <a:lstStyle/>
          <a:p>
            <a:r>
              <a:rPr lang="en-US" altLang="zh-TW" sz="1200" b="1" dirty="0">
                <a:solidFill>
                  <a:srgbClr val="FF0000"/>
                </a:solidFill>
              </a:rPr>
              <a:t>0613Z </a:t>
            </a:r>
            <a:endParaRPr lang="zh-TW" altLang="en-US" sz="1200" dirty="0">
              <a:solidFill>
                <a:srgbClr val="FF0000"/>
              </a:solidFill>
            </a:endParaRPr>
          </a:p>
        </p:txBody>
      </p:sp>
      <p:sp>
        <p:nvSpPr>
          <p:cNvPr id="43" name="矩形 42">
            <a:extLst>
              <a:ext uri="{FF2B5EF4-FFF2-40B4-BE49-F238E27FC236}">
                <a16:creationId xmlns:a16="http://schemas.microsoft.com/office/drawing/2014/main" id="{CB922AC4-0D32-46F6-9BD8-820ADF3299B3}"/>
              </a:ext>
            </a:extLst>
          </p:cNvPr>
          <p:cNvSpPr/>
          <p:nvPr/>
        </p:nvSpPr>
        <p:spPr>
          <a:xfrm>
            <a:off x="7840452" y="2748275"/>
            <a:ext cx="607859" cy="276999"/>
          </a:xfrm>
          <a:prstGeom prst="rect">
            <a:avLst/>
          </a:prstGeom>
        </p:spPr>
        <p:txBody>
          <a:bodyPr wrap="none">
            <a:spAutoFit/>
          </a:bodyPr>
          <a:lstStyle/>
          <a:p>
            <a:r>
              <a:rPr lang="en-US" altLang="zh-TW" sz="1200" b="1" dirty="0">
                <a:solidFill>
                  <a:srgbClr val="FF0000"/>
                </a:solidFill>
              </a:rPr>
              <a:t>0534Z </a:t>
            </a:r>
            <a:endParaRPr lang="zh-TW" altLang="en-US" sz="1200" dirty="0">
              <a:solidFill>
                <a:srgbClr val="FF0000"/>
              </a:solidFill>
            </a:endParaRPr>
          </a:p>
        </p:txBody>
      </p:sp>
      <p:sp>
        <p:nvSpPr>
          <p:cNvPr id="45" name="矩形 44">
            <a:extLst>
              <a:ext uri="{FF2B5EF4-FFF2-40B4-BE49-F238E27FC236}">
                <a16:creationId xmlns:a16="http://schemas.microsoft.com/office/drawing/2014/main" id="{7B923108-CED4-461D-9616-DABEC56E4FD9}"/>
              </a:ext>
            </a:extLst>
          </p:cNvPr>
          <p:cNvSpPr/>
          <p:nvPr/>
        </p:nvSpPr>
        <p:spPr>
          <a:xfrm>
            <a:off x="2531497" y="3920692"/>
            <a:ext cx="572593" cy="276999"/>
          </a:xfrm>
          <a:prstGeom prst="rect">
            <a:avLst/>
          </a:prstGeom>
        </p:spPr>
        <p:txBody>
          <a:bodyPr wrap="none">
            <a:spAutoFit/>
          </a:bodyPr>
          <a:lstStyle/>
          <a:p>
            <a:r>
              <a:rPr lang="en-US" altLang="zh-TW" sz="1200" b="1" dirty="0">
                <a:solidFill>
                  <a:srgbClr val="FF0000"/>
                </a:solidFill>
              </a:rPr>
              <a:t>0536Z</a:t>
            </a:r>
            <a:endParaRPr lang="zh-TW" altLang="en-US" sz="1200" dirty="0">
              <a:solidFill>
                <a:srgbClr val="FF0000"/>
              </a:solidFill>
            </a:endParaRPr>
          </a:p>
        </p:txBody>
      </p:sp>
      <p:sp>
        <p:nvSpPr>
          <p:cNvPr id="46" name="矩形 45">
            <a:extLst>
              <a:ext uri="{FF2B5EF4-FFF2-40B4-BE49-F238E27FC236}">
                <a16:creationId xmlns:a16="http://schemas.microsoft.com/office/drawing/2014/main" id="{F29BBA99-7D97-4C81-B115-B919C33E6051}"/>
              </a:ext>
            </a:extLst>
          </p:cNvPr>
          <p:cNvSpPr/>
          <p:nvPr/>
        </p:nvSpPr>
        <p:spPr>
          <a:xfrm>
            <a:off x="5660066" y="664117"/>
            <a:ext cx="607859" cy="276999"/>
          </a:xfrm>
          <a:prstGeom prst="rect">
            <a:avLst/>
          </a:prstGeom>
        </p:spPr>
        <p:txBody>
          <a:bodyPr wrap="none">
            <a:spAutoFit/>
          </a:bodyPr>
          <a:lstStyle/>
          <a:p>
            <a:r>
              <a:rPr lang="en-US" altLang="zh-TW" sz="1200" b="1" dirty="0">
                <a:solidFill>
                  <a:srgbClr val="FF0000"/>
                </a:solidFill>
              </a:rPr>
              <a:t>0626Z </a:t>
            </a:r>
            <a:endParaRPr lang="zh-TW" altLang="en-US" sz="1200" dirty="0">
              <a:solidFill>
                <a:srgbClr val="FF0000"/>
              </a:solidFill>
            </a:endParaRPr>
          </a:p>
        </p:txBody>
      </p:sp>
      <p:sp>
        <p:nvSpPr>
          <p:cNvPr id="47" name="橢圓 46">
            <a:extLst>
              <a:ext uri="{FF2B5EF4-FFF2-40B4-BE49-F238E27FC236}">
                <a16:creationId xmlns:a16="http://schemas.microsoft.com/office/drawing/2014/main" id="{20DA47D1-28FB-4489-80F0-AB1C95FD5285}"/>
              </a:ext>
            </a:extLst>
          </p:cNvPr>
          <p:cNvSpPr/>
          <p:nvPr/>
        </p:nvSpPr>
        <p:spPr>
          <a:xfrm>
            <a:off x="8343973" y="3403740"/>
            <a:ext cx="325559" cy="2949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橢圓 53">
            <a:extLst>
              <a:ext uri="{FF2B5EF4-FFF2-40B4-BE49-F238E27FC236}">
                <a16:creationId xmlns:a16="http://schemas.microsoft.com/office/drawing/2014/main" id="{E3DCCFB6-45D7-418B-A78C-E839AA354AE0}"/>
              </a:ext>
            </a:extLst>
          </p:cNvPr>
          <p:cNvSpPr/>
          <p:nvPr/>
        </p:nvSpPr>
        <p:spPr>
          <a:xfrm>
            <a:off x="3322075" y="5071605"/>
            <a:ext cx="325559" cy="29492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橢圓 54">
            <a:extLst>
              <a:ext uri="{FF2B5EF4-FFF2-40B4-BE49-F238E27FC236}">
                <a16:creationId xmlns:a16="http://schemas.microsoft.com/office/drawing/2014/main" id="{FE2E0B6A-6385-488F-8481-93814BFBDC8E}"/>
              </a:ext>
            </a:extLst>
          </p:cNvPr>
          <p:cNvSpPr/>
          <p:nvPr/>
        </p:nvSpPr>
        <p:spPr>
          <a:xfrm>
            <a:off x="8335192" y="2847032"/>
            <a:ext cx="325559" cy="2949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橢圓 55">
            <a:extLst>
              <a:ext uri="{FF2B5EF4-FFF2-40B4-BE49-F238E27FC236}">
                <a16:creationId xmlns:a16="http://schemas.microsoft.com/office/drawing/2014/main" id="{0B146980-7BFE-49AB-8666-D2E56D6BF960}"/>
              </a:ext>
            </a:extLst>
          </p:cNvPr>
          <p:cNvSpPr/>
          <p:nvPr/>
        </p:nvSpPr>
        <p:spPr>
          <a:xfrm>
            <a:off x="2337734" y="4164340"/>
            <a:ext cx="289326" cy="24741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橢圓 56">
            <a:extLst>
              <a:ext uri="{FF2B5EF4-FFF2-40B4-BE49-F238E27FC236}">
                <a16:creationId xmlns:a16="http://schemas.microsoft.com/office/drawing/2014/main" id="{929FABDD-2607-429E-A017-1626CB4C85AD}"/>
              </a:ext>
            </a:extLst>
          </p:cNvPr>
          <p:cNvSpPr/>
          <p:nvPr/>
        </p:nvSpPr>
        <p:spPr>
          <a:xfrm>
            <a:off x="8300415" y="910507"/>
            <a:ext cx="325559" cy="2949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橢圓 57">
            <a:extLst>
              <a:ext uri="{FF2B5EF4-FFF2-40B4-BE49-F238E27FC236}">
                <a16:creationId xmlns:a16="http://schemas.microsoft.com/office/drawing/2014/main" id="{1E02F87E-731F-41FE-9295-2EF4A5AC1F2A}"/>
              </a:ext>
            </a:extLst>
          </p:cNvPr>
          <p:cNvSpPr/>
          <p:nvPr/>
        </p:nvSpPr>
        <p:spPr>
          <a:xfrm>
            <a:off x="5785879" y="920349"/>
            <a:ext cx="325559" cy="2949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0" name="矩形 49">
            <a:extLst>
              <a:ext uri="{FF2B5EF4-FFF2-40B4-BE49-F238E27FC236}">
                <a16:creationId xmlns:a16="http://schemas.microsoft.com/office/drawing/2014/main" id="{532B2A02-713A-410D-9714-0323F07D4D5C}"/>
              </a:ext>
            </a:extLst>
          </p:cNvPr>
          <p:cNvSpPr/>
          <p:nvPr/>
        </p:nvSpPr>
        <p:spPr>
          <a:xfrm>
            <a:off x="8355909" y="3370013"/>
            <a:ext cx="301686" cy="369332"/>
          </a:xfrm>
          <a:prstGeom prst="rect">
            <a:avLst/>
          </a:prstGeom>
        </p:spPr>
        <p:txBody>
          <a:bodyPr wrap="none">
            <a:spAutoFit/>
          </a:bodyPr>
          <a:lstStyle/>
          <a:p>
            <a:r>
              <a:rPr lang="en-US" altLang="zh-TW" b="1" dirty="0">
                <a:solidFill>
                  <a:schemeClr val="bg1"/>
                </a:solidFill>
              </a:rPr>
              <a:t>1</a:t>
            </a:r>
            <a:endParaRPr lang="zh-TW" altLang="en-US" dirty="0">
              <a:solidFill>
                <a:schemeClr val="bg1"/>
              </a:solidFill>
            </a:endParaRPr>
          </a:p>
        </p:txBody>
      </p:sp>
      <p:sp>
        <p:nvSpPr>
          <p:cNvPr id="60" name="矩形 59">
            <a:extLst>
              <a:ext uri="{FF2B5EF4-FFF2-40B4-BE49-F238E27FC236}">
                <a16:creationId xmlns:a16="http://schemas.microsoft.com/office/drawing/2014/main" id="{C1EC52C2-D655-4B04-91AF-F43846F77710}"/>
              </a:ext>
            </a:extLst>
          </p:cNvPr>
          <p:cNvSpPr/>
          <p:nvPr/>
        </p:nvSpPr>
        <p:spPr>
          <a:xfrm>
            <a:off x="3335416" y="5040032"/>
            <a:ext cx="301686" cy="369332"/>
          </a:xfrm>
          <a:prstGeom prst="rect">
            <a:avLst/>
          </a:prstGeom>
        </p:spPr>
        <p:txBody>
          <a:bodyPr wrap="none">
            <a:spAutoFit/>
          </a:bodyPr>
          <a:lstStyle/>
          <a:p>
            <a:r>
              <a:rPr lang="en-US" altLang="zh-TW" b="1" dirty="0">
                <a:solidFill>
                  <a:schemeClr val="bg1"/>
                </a:solidFill>
              </a:rPr>
              <a:t>2</a:t>
            </a:r>
            <a:endParaRPr lang="zh-TW" altLang="en-US" b="1" dirty="0">
              <a:solidFill>
                <a:schemeClr val="bg1"/>
              </a:solidFill>
            </a:endParaRPr>
          </a:p>
        </p:txBody>
      </p:sp>
      <p:sp>
        <p:nvSpPr>
          <p:cNvPr id="52" name="矩形 51">
            <a:extLst>
              <a:ext uri="{FF2B5EF4-FFF2-40B4-BE49-F238E27FC236}">
                <a16:creationId xmlns:a16="http://schemas.microsoft.com/office/drawing/2014/main" id="{A452DAA3-4E62-42BD-927A-52189F286D13}"/>
              </a:ext>
            </a:extLst>
          </p:cNvPr>
          <p:cNvSpPr/>
          <p:nvPr/>
        </p:nvSpPr>
        <p:spPr>
          <a:xfrm>
            <a:off x="8351529" y="2808053"/>
            <a:ext cx="301686" cy="369332"/>
          </a:xfrm>
          <a:prstGeom prst="rect">
            <a:avLst/>
          </a:prstGeom>
        </p:spPr>
        <p:txBody>
          <a:bodyPr wrap="none">
            <a:spAutoFit/>
          </a:bodyPr>
          <a:lstStyle/>
          <a:p>
            <a:r>
              <a:rPr lang="en-US" altLang="zh-TW" b="1" dirty="0">
                <a:solidFill>
                  <a:schemeClr val="bg1"/>
                </a:solidFill>
              </a:rPr>
              <a:t>3</a:t>
            </a:r>
            <a:endParaRPr lang="zh-TW" altLang="en-US" b="1" dirty="0">
              <a:solidFill>
                <a:schemeClr val="bg1"/>
              </a:solidFill>
            </a:endParaRPr>
          </a:p>
        </p:txBody>
      </p:sp>
      <p:sp>
        <p:nvSpPr>
          <p:cNvPr id="62" name="矩形 61">
            <a:extLst>
              <a:ext uri="{FF2B5EF4-FFF2-40B4-BE49-F238E27FC236}">
                <a16:creationId xmlns:a16="http://schemas.microsoft.com/office/drawing/2014/main" id="{23FDEB3A-4F19-4270-A458-E0B8B21C8115}"/>
              </a:ext>
            </a:extLst>
          </p:cNvPr>
          <p:cNvSpPr/>
          <p:nvPr/>
        </p:nvSpPr>
        <p:spPr>
          <a:xfrm>
            <a:off x="2321641" y="4105494"/>
            <a:ext cx="268110" cy="369332"/>
          </a:xfrm>
          <a:prstGeom prst="rect">
            <a:avLst/>
          </a:prstGeom>
          <a:noFill/>
        </p:spPr>
        <p:txBody>
          <a:bodyPr wrap="square">
            <a:spAutoFit/>
          </a:bodyPr>
          <a:lstStyle/>
          <a:p>
            <a:r>
              <a:rPr lang="en-US" altLang="zh-TW" b="1" dirty="0">
                <a:solidFill>
                  <a:schemeClr val="bg1"/>
                </a:solidFill>
              </a:rPr>
              <a:t>4</a:t>
            </a:r>
            <a:endParaRPr lang="zh-TW" altLang="en-US" b="1" dirty="0">
              <a:solidFill>
                <a:schemeClr val="bg1"/>
              </a:solidFill>
            </a:endParaRPr>
          </a:p>
        </p:txBody>
      </p:sp>
      <p:sp>
        <p:nvSpPr>
          <p:cNvPr id="63" name="矩形 62">
            <a:extLst>
              <a:ext uri="{FF2B5EF4-FFF2-40B4-BE49-F238E27FC236}">
                <a16:creationId xmlns:a16="http://schemas.microsoft.com/office/drawing/2014/main" id="{2E765108-1C29-4067-8E4B-31BEAD536E70}"/>
              </a:ext>
            </a:extLst>
          </p:cNvPr>
          <p:cNvSpPr/>
          <p:nvPr/>
        </p:nvSpPr>
        <p:spPr>
          <a:xfrm>
            <a:off x="8327383" y="881585"/>
            <a:ext cx="301686" cy="369332"/>
          </a:xfrm>
          <a:prstGeom prst="rect">
            <a:avLst/>
          </a:prstGeom>
        </p:spPr>
        <p:txBody>
          <a:bodyPr wrap="square">
            <a:spAutoFit/>
          </a:bodyPr>
          <a:lstStyle/>
          <a:p>
            <a:r>
              <a:rPr lang="en-US" altLang="zh-TW" b="1" dirty="0">
                <a:solidFill>
                  <a:schemeClr val="bg1"/>
                </a:solidFill>
              </a:rPr>
              <a:t>5</a:t>
            </a:r>
            <a:endParaRPr lang="zh-TW" altLang="en-US" b="1" dirty="0">
              <a:solidFill>
                <a:schemeClr val="bg1"/>
              </a:solidFill>
            </a:endParaRPr>
          </a:p>
        </p:txBody>
      </p:sp>
      <p:sp>
        <p:nvSpPr>
          <p:cNvPr id="65" name="矩形 64">
            <a:extLst>
              <a:ext uri="{FF2B5EF4-FFF2-40B4-BE49-F238E27FC236}">
                <a16:creationId xmlns:a16="http://schemas.microsoft.com/office/drawing/2014/main" id="{21B8B4DC-3DF7-4853-833B-A08F4CC5F938}"/>
              </a:ext>
            </a:extLst>
          </p:cNvPr>
          <p:cNvSpPr/>
          <p:nvPr/>
        </p:nvSpPr>
        <p:spPr>
          <a:xfrm>
            <a:off x="5804926" y="866762"/>
            <a:ext cx="301686" cy="369332"/>
          </a:xfrm>
          <a:prstGeom prst="rect">
            <a:avLst/>
          </a:prstGeom>
        </p:spPr>
        <p:txBody>
          <a:bodyPr wrap="square">
            <a:spAutoFit/>
          </a:bodyPr>
          <a:lstStyle/>
          <a:p>
            <a:r>
              <a:rPr lang="en-US" altLang="zh-TW" b="1" dirty="0">
                <a:solidFill>
                  <a:schemeClr val="bg1"/>
                </a:solidFill>
              </a:rPr>
              <a:t>6</a:t>
            </a:r>
            <a:endParaRPr lang="zh-TW" altLang="en-US" b="1" dirty="0">
              <a:solidFill>
                <a:schemeClr val="bg1"/>
              </a:solidFill>
            </a:endParaRPr>
          </a:p>
        </p:txBody>
      </p:sp>
      <p:sp>
        <p:nvSpPr>
          <p:cNvPr id="67" name="橢圓 66">
            <a:extLst>
              <a:ext uri="{FF2B5EF4-FFF2-40B4-BE49-F238E27FC236}">
                <a16:creationId xmlns:a16="http://schemas.microsoft.com/office/drawing/2014/main" id="{F82DC5D9-5653-4DC8-B391-C95C0DB66590}"/>
              </a:ext>
            </a:extLst>
          </p:cNvPr>
          <p:cNvSpPr/>
          <p:nvPr/>
        </p:nvSpPr>
        <p:spPr>
          <a:xfrm>
            <a:off x="1609819" y="870365"/>
            <a:ext cx="325559" cy="2949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8" name="矩形 67">
            <a:extLst>
              <a:ext uri="{FF2B5EF4-FFF2-40B4-BE49-F238E27FC236}">
                <a16:creationId xmlns:a16="http://schemas.microsoft.com/office/drawing/2014/main" id="{73BAD1E1-82C4-4458-A712-DBBF072B4231}"/>
              </a:ext>
            </a:extLst>
          </p:cNvPr>
          <p:cNvSpPr/>
          <p:nvPr/>
        </p:nvSpPr>
        <p:spPr>
          <a:xfrm>
            <a:off x="1626191" y="826336"/>
            <a:ext cx="301686" cy="369332"/>
          </a:xfrm>
          <a:prstGeom prst="rect">
            <a:avLst/>
          </a:prstGeom>
        </p:spPr>
        <p:txBody>
          <a:bodyPr wrap="square">
            <a:spAutoFit/>
          </a:bodyPr>
          <a:lstStyle/>
          <a:p>
            <a:r>
              <a:rPr lang="en-US" altLang="zh-TW" b="1" dirty="0">
                <a:solidFill>
                  <a:schemeClr val="bg1"/>
                </a:solidFill>
              </a:rPr>
              <a:t>7</a:t>
            </a:r>
            <a:endParaRPr lang="zh-TW" altLang="en-US" b="1" dirty="0">
              <a:solidFill>
                <a:schemeClr val="bg1"/>
              </a:solidFill>
            </a:endParaRPr>
          </a:p>
        </p:txBody>
      </p:sp>
      <p:sp>
        <p:nvSpPr>
          <p:cNvPr id="53" name="橢圓 52">
            <a:extLst>
              <a:ext uri="{FF2B5EF4-FFF2-40B4-BE49-F238E27FC236}">
                <a16:creationId xmlns:a16="http://schemas.microsoft.com/office/drawing/2014/main" id="{1761FF9C-0057-48A7-BDC0-FDE373031C88}"/>
              </a:ext>
            </a:extLst>
          </p:cNvPr>
          <p:cNvSpPr/>
          <p:nvPr/>
        </p:nvSpPr>
        <p:spPr>
          <a:xfrm>
            <a:off x="718527" y="516148"/>
            <a:ext cx="563061" cy="55099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0" name="矩形 69">
            <a:extLst>
              <a:ext uri="{FF2B5EF4-FFF2-40B4-BE49-F238E27FC236}">
                <a16:creationId xmlns:a16="http://schemas.microsoft.com/office/drawing/2014/main" id="{0CDEEEC1-0D74-4B89-991D-B09A38E8E0D6}"/>
              </a:ext>
            </a:extLst>
          </p:cNvPr>
          <p:cNvSpPr/>
          <p:nvPr/>
        </p:nvSpPr>
        <p:spPr>
          <a:xfrm>
            <a:off x="907043" y="874780"/>
            <a:ext cx="460695" cy="186704"/>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4" name="橢圓 73">
            <a:extLst>
              <a:ext uri="{FF2B5EF4-FFF2-40B4-BE49-F238E27FC236}">
                <a16:creationId xmlns:a16="http://schemas.microsoft.com/office/drawing/2014/main" id="{D3F9EFBB-F782-4173-B8A2-DBAFBFA90CB4}"/>
              </a:ext>
            </a:extLst>
          </p:cNvPr>
          <p:cNvSpPr/>
          <p:nvPr/>
        </p:nvSpPr>
        <p:spPr>
          <a:xfrm>
            <a:off x="710524" y="1169626"/>
            <a:ext cx="563061" cy="4566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5" name="橢圓 74">
            <a:extLst>
              <a:ext uri="{FF2B5EF4-FFF2-40B4-BE49-F238E27FC236}">
                <a16:creationId xmlns:a16="http://schemas.microsoft.com/office/drawing/2014/main" id="{D4FC84E1-359F-4BDB-94F4-215BE9491ADD}"/>
              </a:ext>
            </a:extLst>
          </p:cNvPr>
          <p:cNvSpPr/>
          <p:nvPr/>
        </p:nvSpPr>
        <p:spPr>
          <a:xfrm>
            <a:off x="2300834" y="1228838"/>
            <a:ext cx="570683" cy="4619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6" name="橢圓 75">
            <a:extLst>
              <a:ext uri="{FF2B5EF4-FFF2-40B4-BE49-F238E27FC236}">
                <a16:creationId xmlns:a16="http://schemas.microsoft.com/office/drawing/2014/main" id="{410A1D95-672C-4E95-9F27-8C9F1CBE6F9C}"/>
              </a:ext>
            </a:extLst>
          </p:cNvPr>
          <p:cNvSpPr/>
          <p:nvPr/>
        </p:nvSpPr>
        <p:spPr>
          <a:xfrm>
            <a:off x="2287984" y="508273"/>
            <a:ext cx="563061" cy="55099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7" name="矩形 76">
            <a:extLst>
              <a:ext uri="{FF2B5EF4-FFF2-40B4-BE49-F238E27FC236}">
                <a16:creationId xmlns:a16="http://schemas.microsoft.com/office/drawing/2014/main" id="{FC0547A8-C338-451F-A9B7-2E7ED39F1FE4}"/>
              </a:ext>
            </a:extLst>
          </p:cNvPr>
          <p:cNvSpPr/>
          <p:nvPr/>
        </p:nvSpPr>
        <p:spPr>
          <a:xfrm>
            <a:off x="2465639" y="880577"/>
            <a:ext cx="460695" cy="186704"/>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8" name="矩形 77">
            <a:extLst>
              <a:ext uri="{FF2B5EF4-FFF2-40B4-BE49-F238E27FC236}">
                <a16:creationId xmlns:a16="http://schemas.microsoft.com/office/drawing/2014/main" id="{6F71C3AD-156F-45F5-AEE3-4310EA64A742}"/>
              </a:ext>
            </a:extLst>
          </p:cNvPr>
          <p:cNvSpPr/>
          <p:nvPr/>
        </p:nvSpPr>
        <p:spPr>
          <a:xfrm>
            <a:off x="2430535" y="1341408"/>
            <a:ext cx="311687" cy="174578"/>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9" name="矩形 78">
            <a:extLst>
              <a:ext uri="{FF2B5EF4-FFF2-40B4-BE49-F238E27FC236}">
                <a16:creationId xmlns:a16="http://schemas.microsoft.com/office/drawing/2014/main" id="{91224D10-93D4-48C3-9D03-881E973529EB}"/>
              </a:ext>
            </a:extLst>
          </p:cNvPr>
          <p:cNvSpPr/>
          <p:nvPr/>
        </p:nvSpPr>
        <p:spPr>
          <a:xfrm>
            <a:off x="850048" y="1334434"/>
            <a:ext cx="311687" cy="174578"/>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1" name="矩形 80">
            <a:extLst>
              <a:ext uri="{FF2B5EF4-FFF2-40B4-BE49-F238E27FC236}">
                <a16:creationId xmlns:a16="http://schemas.microsoft.com/office/drawing/2014/main" id="{7A1F6719-30D0-408C-A41B-431E49056FF3}"/>
              </a:ext>
            </a:extLst>
          </p:cNvPr>
          <p:cNvSpPr/>
          <p:nvPr/>
        </p:nvSpPr>
        <p:spPr>
          <a:xfrm rot="5400000">
            <a:off x="620314" y="1757604"/>
            <a:ext cx="460695" cy="1867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B050"/>
              </a:solidFill>
            </a:endParaRPr>
          </a:p>
        </p:txBody>
      </p:sp>
      <p:sp>
        <p:nvSpPr>
          <p:cNvPr id="82" name="矩形 81">
            <a:extLst>
              <a:ext uri="{FF2B5EF4-FFF2-40B4-BE49-F238E27FC236}">
                <a16:creationId xmlns:a16="http://schemas.microsoft.com/office/drawing/2014/main" id="{F6D52F35-9C42-4B0E-A6D0-73AA7C159BDB}"/>
              </a:ext>
            </a:extLst>
          </p:cNvPr>
          <p:cNvSpPr/>
          <p:nvPr/>
        </p:nvSpPr>
        <p:spPr>
          <a:xfrm rot="5400000">
            <a:off x="2194468" y="1750710"/>
            <a:ext cx="460695" cy="1867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B050"/>
              </a:solidFill>
            </a:endParaRPr>
          </a:p>
        </p:txBody>
      </p:sp>
      <p:sp>
        <p:nvSpPr>
          <p:cNvPr id="69" name="矩形 68">
            <a:extLst>
              <a:ext uri="{FF2B5EF4-FFF2-40B4-BE49-F238E27FC236}">
                <a16:creationId xmlns:a16="http://schemas.microsoft.com/office/drawing/2014/main" id="{495E4842-9670-48FB-9341-960885B2DA4A}"/>
              </a:ext>
            </a:extLst>
          </p:cNvPr>
          <p:cNvSpPr/>
          <p:nvPr/>
        </p:nvSpPr>
        <p:spPr>
          <a:xfrm>
            <a:off x="825276" y="1304700"/>
            <a:ext cx="357790" cy="230832"/>
          </a:xfrm>
          <a:prstGeom prst="rect">
            <a:avLst/>
          </a:prstGeom>
        </p:spPr>
        <p:txBody>
          <a:bodyPr wrap="none">
            <a:spAutoFit/>
          </a:bodyPr>
          <a:lstStyle/>
          <a:p>
            <a:r>
              <a:rPr lang="en-US" altLang="zh-TW" sz="900" b="1" dirty="0">
                <a:solidFill>
                  <a:schemeClr val="bg1"/>
                </a:solidFill>
              </a:rPr>
              <a:t>052</a:t>
            </a:r>
            <a:endParaRPr lang="zh-TW" altLang="en-US" sz="900" dirty="0">
              <a:solidFill>
                <a:schemeClr val="bg1"/>
              </a:solidFill>
            </a:endParaRPr>
          </a:p>
        </p:txBody>
      </p:sp>
      <p:sp>
        <p:nvSpPr>
          <p:cNvPr id="84" name="矩形 83">
            <a:extLst>
              <a:ext uri="{FF2B5EF4-FFF2-40B4-BE49-F238E27FC236}">
                <a16:creationId xmlns:a16="http://schemas.microsoft.com/office/drawing/2014/main" id="{E0A8D029-A0BD-4C26-8E32-657FEC9E645D}"/>
              </a:ext>
            </a:extLst>
          </p:cNvPr>
          <p:cNvSpPr/>
          <p:nvPr/>
        </p:nvSpPr>
        <p:spPr>
          <a:xfrm>
            <a:off x="2418944" y="1318577"/>
            <a:ext cx="357790" cy="230832"/>
          </a:xfrm>
          <a:prstGeom prst="rect">
            <a:avLst/>
          </a:prstGeom>
        </p:spPr>
        <p:txBody>
          <a:bodyPr wrap="none">
            <a:spAutoFit/>
          </a:bodyPr>
          <a:lstStyle/>
          <a:p>
            <a:r>
              <a:rPr lang="en-US" altLang="zh-TW" sz="900" b="1" dirty="0">
                <a:solidFill>
                  <a:schemeClr val="bg1"/>
                </a:solidFill>
              </a:rPr>
              <a:t>048</a:t>
            </a:r>
            <a:endParaRPr lang="zh-TW" altLang="en-US" sz="900" dirty="0">
              <a:solidFill>
                <a:schemeClr val="bg1"/>
              </a:solidFill>
            </a:endParaRPr>
          </a:p>
        </p:txBody>
      </p:sp>
      <p:sp>
        <p:nvSpPr>
          <p:cNvPr id="86" name="矩形 85">
            <a:extLst>
              <a:ext uri="{FF2B5EF4-FFF2-40B4-BE49-F238E27FC236}">
                <a16:creationId xmlns:a16="http://schemas.microsoft.com/office/drawing/2014/main" id="{3C80FEBD-C516-4694-85BC-11E754FCF7ED}"/>
              </a:ext>
            </a:extLst>
          </p:cNvPr>
          <p:cNvSpPr/>
          <p:nvPr/>
        </p:nvSpPr>
        <p:spPr>
          <a:xfrm>
            <a:off x="2500876" y="846917"/>
            <a:ext cx="357790" cy="230832"/>
          </a:xfrm>
          <a:prstGeom prst="rect">
            <a:avLst/>
          </a:prstGeom>
        </p:spPr>
        <p:txBody>
          <a:bodyPr wrap="none">
            <a:spAutoFit/>
          </a:bodyPr>
          <a:lstStyle/>
          <a:p>
            <a:r>
              <a:rPr lang="en-US" altLang="zh-TW" sz="900" b="1" dirty="0">
                <a:solidFill>
                  <a:schemeClr val="bg1"/>
                </a:solidFill>
              </a:rPr>
              <a:t>112</a:t>
            </a:r>
            <a:endParaRPr lang="zh-TW" altLang="en-US" sz="900" dirty="0">
              <a:solidFill>
                <a:schemeClr val="bg1"/>
              </a:solidFill>
            </a:endParaRPr>
          </a:p>
        </p:txBody>
      </p:sp>
      <p:sp>
        <p:nvSpPr>
          <p:cNvPr id="88" name="矩形 87">
            <a:extLst>
              <a:ext uri="{FF2B5EF4-FFF2-40B4-BE49-F238E27FC236}">
                <a16:creationId xmlns:a16="http://schemas.microsoft.com/office/drawing/2014/main" id="{2277B7AC-9712-4D5B-A419-3C8561691B48}"/>
              </a:ext>
            </a:extLst>
          </p:cNvPr>
          <p:cNvSpPr/>
          <p:nvPr/>
        </p:nvSpPr>
        <p:spPr>
          <a:xfrm>
            <a:off x="949724" y="855272"/>
            <a:ext cx="357790" cy="230832"/>
          </a:xfrm>
          <a:prstGeom prst="rect">
            <a:avLst/>
          </a:prstGeom>
        </p:spPr>
        <p:txBody>
          <a:bodyPr wrap="none">
            <a:spAutoFit/>
          </a:bodyPr>
          <a:lstStyle/>
          <a:p>
            <a:r>
              <a:rPr lang="en-US" altLang="zh-TW" sz="900" b="1" dirty="0">
                <a:solidFill>
                  <a:schemeClr val="bg1"/>
                </a:solidFill>
              </a:rPr>
              <a:t>106</a:t>
            </a:r>
            <a:endParaRPr lang="zh-TW" altLang="en-US" sz="900" dirty="0">
              <a:solidFill>
                <a:schemeClr val="bg1"/>
              </a:solidFill>
            </a:endParaRPr>
          </a:p>
        </p:txBody>
      </p:sp>
      <p:cxnSp>
        <p:nvCxnSpPr>
          <p:cNvPr id="90" name="直線接點 89">
            <a:extLst>
              <a:ext uri="{FF2B5EF4-FFF2-40B4-BE49-F238E27FC236}">
                <a16:creationId xmlns:a16="http://schemas.microsoft.com/office/drawing/2014/main" id="{E7CBFF66-A2E3-4876-A658-21ADF442F99C}"/>
              </a:ext>
            </a:extLst>
          </p:cNvPr>
          <p:cNvCxnSpPr>
            <a:cxnSpLocks/>
          </p:cNvCxnSpPr>
          <p:nvPr/>
        </p:nvCxnSpPr>
        <p:spPr>
          <a:xfrm flipH="1">
            <a:off x="2339480" y="773784"/>
            <a:ext cx="215936" cy="19480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直線接點 90">
            <a:extLst>
              <a:ext uri="{FF2B5EF4-FFF2-40B4-BE49-F238E27FC236}">
                <a16:creationId xmlns:a16="http://schemas.microsoft.com/office/drawing/2014/main" id="{1A2E2936-A593-4A16-BA2F-64F078284749}"/>
              </a:ext>
            </a:extLst>
          </p:cNvPr>
          <p:cNvCxnSpPr/>
          <p:nvPr/>
        </p:nvCxnSpPr>
        <p:spPr>
          <a:xfrm flipH="1">
            <a:off x="766931" y="756843"/>
            <a:ext cx="215936" cy="19480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直線接點 91">
            <a:extLst>
              <a:ext uri="{FF2B5EF4-FFF2-40B4-BE49-F238E27FC236}">
                <a16:creationId xmlns:a16="http://schemas.microsoft.com/office/drawing/2014/main" id="{7DC6A4FD-CBF0-4908-A0BB-F30EE0065373}"/>
              </a:ext>
            </a:extLst>
          </p:cNvPr>
          <p:cNvCxnSpPr>
            <a:cxnSpLocks/>
          </p:cNvCxnSpPr>
          <p:nvPr/>
        </p:nvCxnSpPr>
        <p:spPr>
          <a:xfrm flipH="1">
            <a:off x="2287983" y="1315911"/>
            <a:ext cx="281530" cy="9875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直線接點 92">
            <a:extLst>
              <a:ext uri="{FF2B5EF4-FFF2-40B4-BE49-F238E27FC236}">
                <a16:creationId xmlns:a16="http://schemas.microsoft.com/office/drawing/2014/main" id="{97C1B820-7736-409F-ADFC-AFF44812F148}"/>
              </a:ext>
            </a:extLst>
          </p:cNvPr>
          <p:cNvCxnSpPr>
            <a:cxnSpLocks/>
            <a:endCxn id="74" idx="2"/>
          </p:cNvCxnSpPr>
          <p:nvPr/>
        </p:nvCxnSpPr>
        <p:spPr>
          <a:xfrm flipH="1">
            <a:off x="710524" y="1301676"/>
            <a:ext cx="289533" cy="962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9" name="弧形 98">
            <a:extLst>
              <a:ext uri="{FF2B5EF4-FFF2-40B4-BE49-F238E27FC236}">
                <a16:creationId xmlns:a16="http://schemas.microsoft.com/office/drawing/2014/main" id="{AA2AFC81-D8C6-48D9-84E5-BBD67DD93FFA}"/>
              </a:ext>
            </a:extLst>
          </p:cNvPr>
          <p:cNvSpPr/>
          <p:nvPr/>
        </p:nvSpPr>
        <p:spPr>
          <a:xfrm flipH="1">
            <a:off x="2334122" y="555717"/>
            <a:ext cx="504108" cy="446354"/>
          </a:xfrm>
          <a:prstGeom prst="arc">
            <a:avLst>
              <a:gd name="adj1" fmla="val 13614191"/>
              <a:gd name="adj2" fmla="val 1168812"/>
            </a:avLst>
          </a:prstGeom>
          <a:ln w="12700">
            <a:solidFill>
              <a:srgbClr val="C000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kumimoji="0" lang="zh-TW" altLang="en-US" dirty="0"/>
          </a:p>
        </p:txBody>
      </p:sp>
      <p:sp>
        <p:nvSpPr>
          <p:cNvPr id="100" name="弧形 99">
            <a:extLst>
              <a:ext uri="{FF2B5EF4-FFF2-40B4-BE49-F238E27FC236}">
                <a16:creationId xmlns:a16="http://schemas.microsoft.com/office/drawing/2014/main" id="{A317F726-2999-458E-B8C9-987D1718EBA9}"/>
              </a:ext>
            </a:extLst>
          </p:cNvPr>
          <p:cNvSpPr/>
          <p:nvPr/>
        </p:nvSpPr>
        <p:spPr>
          <a:xfrm flipH="1">
            <a:off x="748101" y="558716"/>
            <a:ext cx="504108" cy="446354"/>
          </a:xfrm>
          <a:prstGeom prst="arc">
            <a:avLst>
              <a:gd name="adj1" fmla="val 13614191"/>
              <a:gd name="adj2" fmla="val 1168812"/>
            </a:avLst>
          </a:prstGeom>
          <a:ln w="12700">
            <a:solidFill>
              <a:srgbClr val="C000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kumimoji="0" lang="zh-TW" altLang="en-US" dirty="0"/>
          </a:p>
        </p:txBody>
      </p:sp>
      <p:sp>
        <p:nvSpPr>
          <p:cNvPr id="101" name="弧形 100">
            <a:extLst>
              <a:ext uri="{FF2B5EF4-FFF2-40B4-BE49-F238E27FC236}">
                <a16:creationId xmlns:a16="http://schemas.microsoft.com/office/drawing/2014/main" id="{14A636B2-DCE2-4F46-8DD5-F3A7A4730A0A}"/>
              </a:ext>
            </a:extLst>
          </p:cNvPr>
          <p:cNvSpPr/>
          <p:nvPr/>
        </p:nvSpPr>
        <p:spPr>
          <a:xfrm rot="2079277" flipH="1">
            <a:off x="2366282" y="1196360"/>
            <a:ext cx="454240" cy="445261"/>
          </a:xfrm>
          <a:prstGeom prst="arc">
            <a:avLst>
              <a:gd name="adj1" fmla="val 16727978"/>
              <a:gd name="adj2" fmla="val 1168812"/>
            </a:avLst>
          </a:prstGeom>
          <a:ln w="12700">
            <a:solidFill>
              <a:srgbClr val="C000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kumimoji="0" lang="zh-TW" altLang="en-US" dirty="0"/>
          </a:p>
        </p:txBody>
      </p:sp>
      <p:sp>
        <p:nvSpPr>
          <p:cNvPr id="102" name="弧形 101">
            <a:extLst>
              <a:ext uri="{FF2B5EF4-FFF2-40B4-BE49-F238E27FC236}">
                <a16:creationId xmlns:a16="http://schemas.microsoft.com/office/drawing/2014/main" id="{6A3D2AA3-C3DA-41F8-B42B-DBBFCEF2B328}"/>
              </a:ext>
            </a:extLst>
          </p:cNvPr>
          <p:cNvSpPr/>
          <p:nvPr/>
        </p:nvSpPr>
        <p:spPr>
          <a:xfrm rot="2399877" flipH="1">
            <a:off x="776444" y="1199424"/>
            <a:ext cx="454240" cy="445261"/>
          </a:xfrm>
          <a:prstGeom prst="arc">
            <a:avLst>
              <a:gd name="adj1" fmla="val 16727978"/>
              <a:gd name="adj2" fmla="val 1168812"/>
            </a:avLst>
          </a:prstGeom>
          <a:ln w="12700">
            <a:solidFill>
              <a:srgbClr val="C000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kumimoji="0" lang="zh-TW" altLang="en-US" dirty="0"/>
          </a:p>
        </p:txBody>
      </p:sp>
      <p:sp>
        <p:nvSpPr>
          <p:cNvPr id="105" name="矩形 104">
            <a:extLst>
              <a:ext uri="{FF2B5EF4-FFF2-40B4-BE49-F238E27FC236}">
                <a16:creationId xmlns:a16="http://schemas.microsoft.com/office/drawing/2014/main" id="{0C9980CC-F27D-4986-8084-4CE53BFE6AB6}"/>
              </a:ext>
            </a:extLst>
          </p:cNvPr>
          <p:cNvSpPr/>
          <p:nvPr/>
        </p:nvSpPr>
        <p:spPr>
          <a:xfrm>
            <a:off x="8000543" y="1321715"/>
            <a:ext cx="854721" cy="400110"/>
          </a:xfrm>
          <a:prstGeom prst="rect">
            <a:avLst/>
          </a:prstGeom>
          <a:solidFill>
            <a:schemeClr val="accent2"/>
          </a:solidFill>
        </p:spPr>
        <p:txBody>
          <a:bodyPr wrap="none">
            <a:spAutoFit/>
          </a:bodyPr>
          <a:lstStyle/>
          <a:p>
            <a:r>
              <a:rPr lang="en-US" altLang="zh-TW" sz="1000" b="1" dirty="0">
                <a:solidFill>
                  <a:schemeClr val="bg1"/>
                </a:solidFill>
              </a:rPr>
              <a:t>No. 2 engine</a:t>
            </a:r>
          </a:p>
          <a:p>
            <a:r>
              <a:rPr lang="en-US" altLang="zh-TW" sz="1000" b="1" dirty="0">
                <a:solidFill>
                  <a:schemeClr val="bg1"/>
                </a:solidFill>
              </a:rPr>
              <a:t>  Flame out </a:t>
            </a:r>
            <a:endParaRPr lang="zh-TW" altLang="en-US" sz="1000" dirty="0">
              <a:solidFill>
                <a:schemeClr val="bg1"/>
              </a:solidFill>
            </a:endParaRPr>
          </a:p>
        </p:txBody>
      </p:sp>
      <p:sp>
        <p:nvSpPr>
          <p:cNvPr id="107" name="矩形 106">
            <a:extLst>
              <a:ext uri="{FF2B5EF4-FFF2-40B4-BE49-F238E27FC236}">
                <a16:creationId xmlns:a16="http://schemas.microsoft.com/office/drawing/2014/main" id="{1EC533E8-39B8-4DFC-9985-413E6027FB37}"/>
              </a:ext>
            </a:extLst>
          </p:cNvPr>
          <p:cNvSpPr/>
          <p:nvPr/>
        </p:nvSpPr>
        <p:spPr>
          <a:xfrm>
            <a:off x="5535768" y="1289681"/>
            <a:ext cx="825867" cy="400110"/>
          </a:xfrm>
          <a:prstGeom prst="rect">
            <a:avLst/>
          </a:prstGeom>
          <a:solidFill>
            <a:schemeClr val="accent2"/>
          </a:solidFill>
        </p:spPr>
        <p:txBody>
          <a:bodyPr wrap="none">
            <a:spAutoFit/>
          </a:bodyPr>
          <a:lstStyle/>
          <a:p>
            <a:r>
              <a:rPr lang="en-US" altLang="zh-TW" sz="1000" b="1" dirty="0">
                <a:solidFill>
                  <a:schemeClr val="bg1"/>
                </a:solidFill>
              </a:rPr>
              <a:t>No.1 engine</a:t>
            </a:r>
          </a:p>
          <a:p>
            <a:r>
              <a:rPr lang="en-US" altLang="zh-TW" sz="1000" b="1" dirty="0">
                <a:solidFill>
                  <a:schemeClr val="bg1"/>
                </a:solidFill>
              </a:rPr>
              <a:t>  Flame out </a:t>
            </a:r>
            <a:endParaRPr lang="zh-TW" altLang="en-US" sz="1000" dirty="0">
              <a:solidFill>
                <a:schemeClr val="bg1"/>
              </a:solidFill>
            </a:endParaRPr>
          </a:p>
        </p:txBody>
      </p:sp>
      <p:sp>
        <p:nvSpPr>
          <p:cNvPr id="108" name="矩形 107">
            <a:extLst>
              <a:ext uri="{FF2B5EF4-FFF2-40B4-BE49-F238E27FC236}">
                <a16:creationId xmlns:a16="http://schemas.microsoft.com/office/drawing/2014/main" id="{DD150D9D-8437-4236-A6AB-2979F2CEF418}"/>
              </a:ext>
            </a:extLst>
          </p:cNvPr>
          <p:cNvSpPr/>
          <p:nvPr/>
        </p:nvSpPr>
        <p:spPr>
          <a:xfrm>
            <a:off x="1252209" y="137952"/>
            <a:ext cx="1135247" cy="400110"/>
          </a:xfrm>
          <a:prstGeom prst="rect">
            <a:avLst/>
          </a:prstGeom>
          <a:solidFill>
            <a:srgbClr val="FF0000"/>
          </a:solidFill>
        </p:spPr>
        <p:txBody>
          <a:bodyPr wrap="none">
            <a:spAutoFit/>
          </a:bodyPr>
          <a:lstStyle/>
          <a:p>
            <a:r>
              <a:rPr lang="en-US" altLang="zh-TW" sz="1000" b="1" dirty="0">
                <a:solidFill>
                  <a:schemeClr val="bg1"/>
                </a:solidFill>
              </a:rPr>
              <a:t>Both 1 &amp; 2 engine</a:t>
            </a:r>
          </a:p>
          <a:p>
            <a:r>
              <a:rPr lang="en-US" altLang="zh-TW" sz="1000" b="1" dirty="0">
                <a:solidFill>
                  <a:schemeClr val="bg1"/>
                </a:solidFill>
              </a:rPr>
              <a:t>      Flame out </a:t>
            </a:r>
            <a:endParaRPr lang="zh-TW" altLang="en-US" sz="1000" dirty="0">
              <a:solidFill>
                <a:schemeClr val="bg1"/>
              </a:solidFill>
            </a:endParaRPr>
          </a:p>
        </p:txBody>
      </p:sp>
      <p:sp>
        <p:nvSpPr>
          <p:cNvPr id="19" name="矩形 18">
            <a:extLst>
              <a:ext uri="{FF2B5EF4-FFF2-40B4-BE49-F238E27FC236}">
                <a16:creationId xmlns:a16="http://schemas.microsoft.com/office/drawing/2014/main" id="{DC2A9EB6-A26F-4513-84AF-8F6D27A8D8D0}"/>
              </a:ext>
            </a:extLst>
          </p:cNvPr>
          <p:cNvSpPr/>
          <p:nvPr/>
        </p:nvSpPr>
        <p:spPr>
          <a:xfrm flipV="1">
            <a:off x="7614267" y="4138257"/>
            <a:ext cx="313437" cy="4263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9" name="矩形 88">
            <a:extLst>
              <a:ext uri="{FF2B5EF4-FFF2-40B4-BE49-F238E27FC236}">
                <a16:creationId xmlns:a16="http://schemas.microsoft.com/office/drawing/2014/main" id="{87CFA1E6-61A2-4BED-8979-062C3D6107F2}"/>
              </a:ext>
            </a:extLst>
          </p:cNvPr>
          <p:cNvSpPr/>
          <p:nvPr/>
        </p:nvSpPr>
        <p:spPr>
          <a:xfrm>
            <a:off x="7559981" y="4059792"/>
            <a:ext cx="413896" cy="246221"/>
          </a:xfrm>
          <a:prstGeom prst="rect">
            <a:avLst/>
          </a:prstGeom>
        </p:spPr>
        <p:txBody>
          <a:bodyPr wrap="none">
            <a:spAutoFit/>
          </a:bodyPr>
          <a:lstStyle/>
          <a:p>
            <a:r>
              <a:rPr lang="en-US" altLang="zh-TW" sz="1000" dirty="0">
                <a:solidFill>
                  <a:schemeClr val="accent2"/>
                </a:solidFill>
              </a:rPr>
              <a:t>89.9</a:t>
            </a:r>
            <a:endParaRPr lang="zh-TW" altLang="en-US" sz="1000" dirty="0">
              <a:solidFill>
                <a:schemeClr val="accent2"/>
              </a:solidFill>
            </a:endParaRPr>
          </a:p>
        </p:txBody>
      </p:sp>
      <p:sp>
        <p:nvSpPr>
          <p:cNvPr id="94" name="矩形 93">
            <a:extLst>
              <a:ext uri="{FF2B5EF4-FFF2-40B4-BE49-F238E27FC236}">
                <a16:creationId xmlns:a16="http://schemas.microsoft.com/office/drawing/2014/main" id="{3EDDD0F1-DA41-4E00-8001-04568E73B0C9}"/>
              </a:ext>
            </a:extLst>
          </p:cNvPr>
          <p:cNvSpPr/>
          <p:nvPr/>
        </p:nvSpPr>
        <p:spPr>
          <a:xfrm>
            <a:off x="7563350" y="4288783"/>
            <a:ext cx="413896" cy="246221"/>
          </a:xfrm>
          <a:prstGeom prst="rect">
            <a:avLst/>
          </a:prstGeom>
        </p:spPr>
        <p:txBody>
          <a:bodyPr wrap="none">
            <a:spAutoFit/>
          </a:bodyPr>
          <a:lstStyle/>
          <a:p>
            <a:r>
              <a:rPr lang="en-US" altLang="zh-TW" sz="1000" dirty="0">
                <a:solidFill>
                  <a:srgbClr val="92D050"/>
                </a:solidFill>
              </a:rPr>
              <a:t>33.2</a:t>
            </a:r>
            <a:endParaRPr lang="zh-TW" altLang="en-US" sz="1000" dirty="0">
              <a:solidFill>
                <a:srgbClr val="92D050"/>
              </a:solidFill>
            </a:endParaRPr>
          </a:p>
        </p:txBody>
      </p:sp>
      <p:cxnSp>
        <p:nvCxnSpPr>
          <p:cNvPr id="21" name="直線單箭頭接點 20">
            <a:extLst>
              <a:ext uri="{FF2B5EF4-FFF2-40B4-BE49-F238E27FC236}">
                <a16:creationId xmlns:a16="http://schemas.microsoft.com/office/drawing/2014/main" id="{DB8F60DC-A9BE-4E79-9CCE-E8E8F84A314A}"/>
              </a:ext>
            </a:extLst>
          </p:cNvPr>
          <p:cNvCxnSpPr>
            <a:cxnSpLocks/>
          </p:cNvCxnSpPr>
          <p:nvPr/>
        </p:nvCxnSpPr>
        <p:spPr>
          <a:xfrm flipV="1">
            <a:off x="1468895" y="4282868"/>
            <a:ext cx="415038" cy="11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線單箭頭接點 94">
            <a:extLst>
              <a:ext uri="{FF2B5EF4-FFF2-40B4-BE49-F238E27FC236}">
                <a16:creationId xmlns:a16="http://schemas.microsoft.com/office/drawing/2014/main" id="{D348C3F1-8146-4252-8A3E-D1A9D0EA4F04}"/>
              </a:ext>
            </a:extLst>
          </p:cNvPr>
          <p:cNvCxnSpPr>
            <a:cxnSpLocks/>
          </p:cNvCxnSpPr>
          <p:nvPr/>
        </p:nvCxnSpPr>
        <p:spPr>
          <a:xfrm>
            <a:off x="3739930" y="4282868"/>
            <a:ext cx="40105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7" name="矩形 96">
            <a:extLst>
              <a:ext uri="{FF2B5EF4-FFF2-40B4-BE49-F238E27FC236}">
                <a16:creationId xmlns:a16="http://schemas.microsoft.com/office/drawing/2014/main" id="{98FDDB18-32CD-4248-9DB5-150F7293B51C}"/>
              </a:ext>
            </a:extLst>
          </p:cNvPr>
          <p:cNvSpPr/>
          <p:nvPr/>
        </p:nvSpPr>
        <p:spPr>
          <a:xfrm>
            <a:off x="2436376" y="1829642"/>
            <a:ext cx="357790" cy="230832"/>
          </a:xfrm>
          <a:prstGeom prst="rect">
            <a:avLst/>
          </a:prstGeom>
        </p:spPr>
        <p:txBody>
          <a:bodyPr wrap="none">
            <a:spAutoFit/>
          </a:bodyPr>
          <a:lstStyle/>
          <a:p>
            <a:r>
              <a:rPr lang="en-US" altLang="zh-TW" sz="900" b="1" dirty="0">
                <a:solidFill>
                  <a:srgbClr val="00B050"/>
                </a:solidFill>
              </a:rPr>
              <a:t>012</a:t>
            </a:r>
            <a:endParaRPr lang="zh-TW" altLang="en-US" sz="900" dirty="0">
              <a:solidFill>
                <a:srgbClr val="00B050"/>
              </a:solidFill>
            </a:endParaRPr>
          </a:p>
        </p:txBody>
      </p:sp>
      <p:sp>
        <p:nvSpPr>
          <p:cNvPr id="5" name="矩形 4">
            <a:extLst>
              <a:ext uri="{FF2B5EF4-FFF2-40B4-BE49-F238E27FC236}">
                <a16:creationId xmlns:a16="http://schemas.microsoft.com/office/drawing/2014/main" id="{B635EE6F-65EF-44DF-874A-D50CD2F30531}"/>
              </a:ext>
            </a:extLst>
          </p:cNvPr>
          <p:cNvSpPr/>
          <p:nvPr/>
        </p:nvSpPr>
        <p:spPr>
          <a:xfrm>
            <a:off x="2345483" y="1601150"/>
            <a:ext cx="396474" cy="4465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B050"/>
              </a:solidFill>
            </a:endParaRPr>
          </a:p>
        </p:txBody>
      </p:sp>
      <p:sp>
        <p:nvSpPr>
          <p:cNvPr id="103" name="矩形 102">
            <a:extLst>
              <a:ext uri="{FF2B5EF4-FFF2-40B4-BE49-F238E27FC236}">
                <a16:creationId xmlns:a16="http://schemas.microsoft.com/office/drawing/2014/main" id="{904B1AD7-3CDE-4048-9915-96572ECA87B2}"/>
              </a:ext>
            </a:extLst>
          </p:cNvPr>
          <p:cNvSpPr/>
          <p:nvPr/>
        </p:nvSpPr>
        <p:spPr>
          <a:xfrm>
            <a:off x="836670" y="1602835"/>
            <a:ext cx="396474" cy="4465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B050"/>
              </a:solidFill>
            </a:endParaRPr>
          </a:p>
        </p:txBody>
      </p:sp>
      <p:sp>
        <p:nvSpPr>
          <p:cNvPr id="104" name="矩形 103">
            <a:extLst>
              <a:ext uri="{FF2B5EF4-FFF2-40B4-BE49-F238E27FC236}">
                <a16:creationId xmlns:a16="http://schemas.microsoft.com/office/drawing/2014/main" id="{A2B2023B-D72D-475B-BD16-D5F8D4A8CF31}"/>
              </a:ext>
            </a:extLst>
          </p:cNvPr>
          <p:cNvSpPr/>
          <p:nvPr/>
        </p:nvSpPr>
        <p:spPr>
          <a:xfrm>
            <a:off x="2395943" y="1850956"/>
            <a:ext cx="388248" cy="230832"/>
          </a:xfrm>
          <a:prstGeom prst="rect">
            <a:avLst/>
          </a:prstGeom>
        </p:spPr>
        <p:txBody>
          <a:bodyPr wrap="none">
            <a:spAutoFit/>
          </a:bodyPr>
          <a:lstStyle/>
          <a:p>
            <a:r>
              <a:rPr lang="en-US" altLang="zh-TW" sz="900" b="1" dirty="0">
                <a:solidFill>
                  <a:schemeClr val="accent4"/>
                </a:solidFill>
              </a:rPr>
              <a:t>01.2</a:t>
            </a:r>
            <a:endParaRPr lang="zh-TW" altLang="en-US" sz="900" dirty="0">
              <a:solidFill>
                <a:schemeClr val="accent4"/>
              </a:solidFill>
            </a:endParaRPr>
          </a:p>
        </p:txBody>
      </p:sp>
      <p:sp>
        <p:nvSpPr>
          <p:cNvPr id="106" name="矩形 105">
            <a:extLst>
              <a:ext uri="{FF2B5EF4-FFF2-40B4-BE49-F238E27FC236}">
                <a16:creationId xmlns:a16="http://schemas.microsoft.com/office/drawing/2014/main" id="{42D6B840-F32E-44EA-AE99-B814F4636071}"/>
              </a:ext>
            </a:extLst>
          </p:cNvPr>
          <p:cNvSpPr/>
          <p:nvPr/>
        </p:nvSpPr>
        <p:spPr>
          <a:xfrm>
            <a:off x="825276" y="1861219"/>
            <a:ext cx="388248" cy="230832"/>
          </a:xfrm>
          <a:prstGeom prst="rect">
            <a:avLst/>
          </a:prstGeom>
        </p:spPr>
        <p:txBody>
          <a:bodyPr wrap="none">
            <a:spAutoFit/>
          </a:bodyPr>
          <a:lstStyle/>
          <a:p>
            <a:r>
              <a:rPr lang="en-US" altLang="zh-TW" sz="900" b="1" dirty="0">
                <a:solidFill>
                  <a:schemeClr val="accent4"/>
                </a:solidFill>
              </a:rPr>
              <a:t>00.8</a:t>
            </a:r>
            <a:endParaRPr lang="zh-TW" altLang="en-US" sz="900" dirty="0">
              <a:solidFill>
                <a:schemeClr val="accent4"/>
              </a:solidFill>
            </a:endParaRPr>
          </a:p>
        </p:txBody>
      </p:sp>
      <p:sp>
        <p:nvSpPr>
          <p:cNvPr id="109" name="矩形 108">
            <a:extLst>
              <a:ext uri="{FF2B5EF4-FFF2-40B4-BE49-F238E27FC236}">
                <a16:creationId xmlns:a16="http://schemas.microsoft.com/office/drawing/2014/main" id="{5F4DC3B7-0486-4FEB-9E5E-655A3C5F5726}"/>
              </a:ext>
            </a:extLst>
          </p:cNvPr>
          <p:cNvSpPr/>
          <p:nvPr/>
        </p:nvSpPr>
        <p:spPr>
          <a:xfrm>
            <a:off x="2408675" y="1631661"/>
            <a:ext cx="357790" cy="230832"/>
          </a:xfrm>
          <a:prstGeom prst="rect">
            <a:avLst/>
          </a:prstGeom>
        </p:spPr>
        <p:txBody>
          <a:bodyPr wrap="none">
            <a:spAutoFit/>
          </a:bodyPr>
          <a:lstStyle/>
          <a:p>
            <a:r>
              <a:rPr lang="en-US" altLang="zh-TW" sz="900" b="1" dirty="0">
                <a:solidFill>
                  <a:schemeClr val="accent4"/>
                </a:solidFill>
              </a:rPr>
              <a:t>011</a:t>
            </a:r>
            <a:endParaRPr lang="zh-TW" altLang="en-US" sz="900" dirty="0">
              <a:solidFill>
                <a:schemeClr val="accent4"/>
              </a:solidFill>
            </a:endParaRPr>
          </a:p>
        </p:txBody>
      </p:sp>
      <p:sp>
        <p:nvSpPr>
          <p:cNvPr id="110" name="矩形 109">
            <a:extLst>
              <a:ext uri="{FF2B5EF4-FFF2-40B4-BE49-F238E27FC236}">
                <a16:creationId xmlns:a16="http://schemas.microsoft.com/office/drawing/2014/main" id="{5D926CFF-2173-40A4-B980-3B3B8C91713C}"/>
              </a:ext>
            </a:extLst>
          </p:cNvPr>
          <p:cNvSpPr/>
          <p:nvPr/>
        </p:nvSpPr>
        <p:spPr>
          <a:xfrm>
            <a:off x="839161" y="1623045"/>
            <a:ext cx="357790" cy="230832"/>
          </a:xfrm>
          <a:prstGeom prst="rect">
            <a:avLst/>
          </a:prstGeom>
        </p:spPr>
        <p:txBody>
          <a:bodyPr wrap="none">
            <a:spAutoFit/>
          </a:bodyPr>
          <a:lstStyle/>
          <a:p>
            <a:r>
              <a:rPr lang="en-US" altLang="zh-TW" sz="900" b="1" dirty="0">
                <a:solidFill>
                  <a:schemeClr val="accent4"/>
                </a:solidFill>
              </a:rPr>
              <a:t>011</a:t>
            </a:r>
            <a:endParaRPr lang="zh-TW" altLang="en-US" sz="900" dirty="0">
              <a:solidFill>
                <a:schemeClr val="accent4"/>
              </a:solidFill>
            </a:endParaRPr>
          </a:p>
        </p:txBody>
      </p:sp>
      <p:sp>
        <p:nvSpPr>
          <p:cNvPr id="112" name="矩形 111">
            <a:extLst>
              <a:ext uri="{FF2B5EF4-FFF2-40B4-BE49-F238E27FC236}">
                <a16:creationId xmlns:a16="http://schemas.microsoft.com/office/drawing/2014/main" id="{2BDF4649-A949-4677-97F4-D50234E79A21}"/>
              </a:ext>
            </a:extLst>
          </p:cNvPr>
          <p:cNvSpPr/>
          <p:nvPr/>
        </p:nvSpPr>
        <p:spPr>
          <a:xfrm>
            <a:off x="572573" y="2178620"/>
            <a:ext cx="679635" cy="2790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B050"/>
              </a:solidFill>
            </a:endParaRPr>
          </a:p>
        </p:txBody>
      </p:sp>
      <p:sp>
        <p:nvSpPr>
          <p:cNvPr id="113" name="矩形 112">
            <a:extLst>
              <a:ext uri="{FF2B5EF4-FFF2-40B4-BE49-F238E27FC236}">
                <a16:creationId xmlns:a16="http://schemas.microsoft.com/office/drawing/2014/main" id="{09A9460E-02F4-4D28-8848-43E0099EA759}"/>
              </a:ext>
            </a:extLst>
          </p:cNvPr>
          <p:cNvSpPr/>
          <p:nvPr/>
        </p:nvSpPr>
        <p:spPr>
          <a:xfrm>
            <a:off x="559182" y="2259096"/>
            <a:ext cx="722406" cy="230832"/>
          </a:xfrm>
          <a:prstGeom prst="rect">
            <a:avLst/>
          </a:prstGeom>
        </p:spPr>
        <p:txBody>
          <a:bodyPr wrap="square">
            <a:spAutoFit/>
          </a:bodyPr>
          <a:lstStyle/>
          <a:p>
            <a:r>
              <a:rPr lang="en-US" altLang="zh-TW" sz="900" b="1" dirty="0">
                <a:solidFill>
                  <a:srgbClr val="00B050"/>
                </a:solidFill>
              </a:rPr>
              <a:t>0612   Kg</a:t>
            </a:r>
            <a:endParaRPr lang="zh-TW" altLang="en-US" sz="900" dirty="0">
              <a:solidFill>
                <a:srgbClr val="00B050"/>
              </a:solidFill>
            </a:endParaRPr>
          </a:p>
        </p:txBody>
      </p:sp>
      <p:sp>
        <p:nvSpPr>
          <p:cNvPr id="66" name="矩形 65">
            <a:extLst>
              <a:ext uri="{FF2B5EF4-FFF2-40B4-BE49-F238E27FC236}">
                <a16:creationId xmlns:a16="http://schemas.microsoft.com/office/drawing/2014/main" id="{98D7A140-DB5F-4A8D-ABEE-87717A2E2503}"/>
              </a:ext>
            </a:extLst>
          </p:cNvPr>
          <p:cNvSpPr/>
          <p:nvPr/>
        </p:nvSpPr>
        <p:spPr>
          <a:xfrm>
            <a:off x="1468065" y="1980747"/>
            <a:ext cx="689612" cy="369332"/>
          </a:xfrm>
          <a:prstGeom prst="rect">
            <a:avLst/>
          </a:prstGeom>
        </p:spPr>
        <p:txBody>
          <a:bodyPr wrap="none">
            <a:spAutoFit/>
          </a:bodyPr>
          <a:lstStyle/>
          <a:p>
            <a:r>
              <a:rPr lang="en-US" altLang="zh-TW" sz="1400" b="1" dirty="0">
                <a:solidFill>
                  <a:srgbClr val="FFC000"/>
                </a:solidFill>
              </a:rPr>
              <a:t>0626Z</a:t>
            </a:r>
            <a:r>
              <a:rPr lang="en-US" altLang="zh-TW" b="1" dirty="0">
                <a:solidFill>
                  <a:srgbClr val="FFC000"/>
                </a:solidFill>
              </a:rPr>
              <a:t> </a:t>
            </a:r>
            <a:endParaRPr lang="zh-TW" altLang="en-US" dirty="0">
              <a:solidFill>
                <a:srgbClr val="FFC000"/>
              </a:solidFill>
            </a:endParaRPr>
          </a:p>
        </p:txBody>
      </p:sp>
      <p:sp>
        <p:nvSpPr>
          <p:cNvPr id="71" name="矩形 70">
            <a:extLst>
              <a:ext uri="{FF2B5EF4-FFF2-40B4-BE49-F238E27FC236}">
                <a16:creationId xmlns:a16="http://schemas.microsoft.com/office/drawing/2014/main" id="{C86C9E58-AF7B-4A3B-B0AB-416BC1158A02}"/>
              </a:ext>
            </a:extLst>
          </p:cNvPr>
          <p:cNvSpPr/>
          <p:nvPr/>
        </p:nvSpPr>
        <p:spPr>
          <a:xfrm>
            <a:off x="2260855" y="3401655"/>
            <a:ext cx="1166812" cy="276999"/>
          </a:xfrm>
          <a:prstGeom prst="rect">
            <a:avLst/>
          </a:prstGeom>
        </p:spPr>
        <p:txBody>
          <a:bodyPr wrap="square">
            <a:spAutoFit/>
          </a:bodyPr>
          <a:lstStyle/>
          <a:p>
            <a:r>
              <a:rPr lang="en-US" altLang="zh-TW" sz="1200" b="1" dirty="0">
                <a:solidFill>
                  <a:schemeClr val="accent2"/>
                </a:solidFill>
              </a:rPr>
              <a:t>Fuel Imbalance</a:t>
            </a:r>
            <a:endParaRPr lang="zh-TW" altLang="en-US" sz="1200" dirty="0">
              <a:solidFill>
                <a:schemeClr val="accent2"/>
              </a:solidFill>
            </a:endParaRPr>
          </a:p>
        </p:txBody>
      </p:sp>
      <p:sp>
        <p:nvSpPr>
          <p:cNvPr id="20" name="矩形 19">
            <a:extLst>
              <a:ext uri="{FF2B5EF4-FFF2-40B4-BE49-F238E27FC236}">
                <a16:creationId xmlns:a16="http://schemas.microsoft.com/office/drawing/2014/main" id="{DAB14EF7-4511-4A15-8998-B88FBCEA3261}"/>
              </a:ext>
            </a:extLst>
          </p:cNvPr>
          <p:cNvSpPr/>
          <p:nvPr/>
        </p:nvSpPr>
        <p:spPr>
          <a:xfrm>
            <a:off x="6422678" y="1399423"/>
            <a:ext cx="1535858" cy="2462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1" name="矩形 110">
            <a:extLst>
              <a:ext uri="{FF2B5EF4-FFF2-40B4-BE49-F238E27FC236}">
                <a16:creationId xmlns:a16="http://schemas.microsoft.com/office/drawing/2014/main" id="{97F5E84C-7104-406F-B015-C6D0F805E7F9}"/>
              </a:ext>
            </a:extLst>
          </p:cNvPr>
          <p:cNvSpPr/>
          <p:nvPr/>
        </p:nvSpPr>
        <p:spPr>
          <a:xfrm>
            <a:off x="836602" y="1795136"/>
            <a:ext cx="1967515" cy="2753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3" name="矩形 72">
            <a:extLst>
              <a:ext uri="{FF2B5EF4-FFF2-40B4-BE49-F238E27FC236}">
                <a16:creationId xmlns:a16="http://schemas.microsoft.com/office/drawing/2014/main" id="{1E90F4A8-26A2-4FB9-8E76-0F6B1A069676}"/>
              </a:ext>
            </a:extLst>
          </p:cNvPr>
          <p:cNvSpPr/>
          <p:nvPr/>
        </p:nvSpPr>
        <p:spPr>
          <a:xfrm>
            <a:off x="1410647" y="6180179"/>
            <a:ext cx="6395859" cy="523220"/>
          </a:xfrm>
          <a:prstGeom prst="rect">
            <a:avLst/>
          </a:prstGeom>
          <a:solidFill>
            <a:schemeClr val="accent5">
              <a:lumMod val="50000"/>
            </a:schemeClr>
          </a:solidFill>
        </p:spPr>
        <p:txBody>
          <a:bodyPr wrap="square">
            <a:spAutoFit/>
          </a:bodyPr>
          <a:lstStyle/>
          <a:p>
            <a:r>
              <a:rPr lang="en-US" altLang="zh-TW" sz="1400" dirty="0">
                <a:solidFill>
                  <a:schemeClr val="bg1"/>
                </a:solidFill>
              </a:rPr>
              <a:t>     </a:t>
            </a:r>
            <a:r>
              <a:rPr lang="en-US" altLang="zh-TW" sz="1400" u="sng" dirty="0">
                <a:solidFill>
                  <a:schemeClr val="bg1"/>
                </a:solidFill>
              </a:rPr>
              <a:t>Crew did not cross check </a:t>
            </a:r>
            <a:r>
              <a:rPr lang="en-US" altLang="zh-TW" sz="1400" dirty="0">
                <a:solidFill>
                  <a:schemeClr val="bg1"/>
                </a:solidFill>
              </a:rPr>
              <a:t>the engine fuel flow(FF) indications is symmetrical or not </a:t>
            </a:r>
          </a:p>
          <a:p>
            <a:r>
              <a:rPr lang="en-US" altLang="zh-TW" sz="1400" dirty="0">
                <a:solidFill>
                  <a:schemeClr val="bg1"/>
                </a:solidFill>
              </a:rPr>
              <a:t>     before selected the cross feed valve </a:t>
            </a:r>
            <a:r>
              <a:rPr lang="en-US" altLang="zh-TW" sz="1400" u="sng" dirty="0">
                <a:solidFill>
                  <a:schemeClr val="bg1"/>
                </a:solidFill>
              </a:rPr>
              <a:t>OPEN </a:t>
            </a:r>
            <a:r>
              <a:rPr lang="en-US" altLang="zh-TW" sz="1400" dirty="0">
                <a:solidFill>
                  <a:schemeClr val="bg1"/>
                </a:solidFill>
              </a:rPr>
              <a:t>and the right-wing fuel pumps </a:t>
            </a:r>
            <a:r>
              <a:rPr lang="en-US" altLang="zh-TW" sz="1400" u="sng" dirty="0">
                <a:solidFill>
                  <a:schemeClr val="bg1"/>
                </a:solidFill>
              </a:rPr>
              <a:t>OFF.</a:t>
            </a:r>
            <a:endParaRPr lang="zh-TW" altLang="en-US" sz="1400" u="sng" dirty="0">
              <a:solidFill>
                <a:schemeClr val="bg1"/>
              </a:solidFill>
            </a:endParaRPr>
          </a:p>
        </p:txBody>
      </p:sp>
      <p:sp>
        <p:nvSpPr>
          <p:cNvPr id="117" name="矩形 116">
            <a:extLst>
              <a:ext uri="{FF2B5EF4-FFF2-40B4-BE49-F238E27FC236}">
                <a16:creationId xmlns:a16="http://schemas.microsoft.com/office/drawing/2014/main" id="{3E75C985-62D4-4D38-B6BE-AAD3B382DC2C}"/>
              </a:ext>
            </a:extLst>
          </p:cNvPr>
          <p:cNvSpPr/>
          <p:nvPr/>
        </p:nvSpPr>
        <p:spPr>
          <a:xfrm>
            <a:off x="405311" y="3386132"/>
            <a:ext cx="4814159" cy="26692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3" name="矩形 82">
            <a:extLst>
              <a:ext uri="{FF2B5EF4-FFF2-40B4-BE49-F238E27FC236}">
                <a16:creationId xmlns:a16="http://schemas.microsoft.com/office/drawing/2014/main" id="{ABDAE99D-E11F-4064-9102-BC4DB473C47A}"/>
              </a:ext>
            </a:extLst>
          </p:cNvPr>
          <p:cNvSpPr/>
          <p:nvPr/>
        </p:nvSpPr>
        <p:spPr>
          <a:xfrm>
            <a:off x="2123542" y="5497789"/>
            <a:ext cx="2742152" cy="307777"/>
          </a:xfrm>
          <a:prstGeom prst="rect">
            <a:avLst/>
          </a:prstGeom>
        </p:spPr>
        <p:txBody>
          <a:bodyPr wrap="square">
            <a:spAutoFit/>
          </a:bodyPr>
          <a:lstStyle/>
          <a:p>
            <a:r>
              <a:rPr lang="en-US" altLang="zh-TW" sz="1400" b="1" dirty="0">
                <a:solidFill>
                  <a:srgbClr val="00B050"/>
                </a:solidFill>
              </a:rPr>
              <a:t>&gt; 2180 : may lead fuel imbalance </a:t>
            </a:r>
            <a:endParaRPr lang="zh-TW" altLang="en-US" sz="1400" dirty="0"/>
          </a:p>
        </p:txBody>
      </p:sp>
      <p:sp>
        <p:nvSpPr>
          <p:cNvPr id="118" name="矩形 117">
            <a:extLst>
              <a:ext uri="{FF2B5EF4-FFF2-40B4-BE49-F238E27FC236}">
                <a16:creationId xmlns:a16="http://schemas.microsoft.com/office/drawing/2014/main" id="{83E39E76-6AB2-4E0B-9E34-CB4AF2CD508D}"/>
              </a:ext>
            </a:extLst>
          </p:cNvPr>
          <p:cNvSpPr/>
          <p:nvPr/>
        </p:nvSpPr>
        <p:spPr>
          <a:xfrm>
            <a:off x="2101109" y="5731374"/>
            <a:ext cx="3197891" cy="307777"/>
          </a:xfrm>
          <a:prstGeom prst="rect">
            <a:avLst/>
          </a:prstGeom>
        </p:spPr>
        <p:txBody>
          <a:bodyPr wrap="square">
            <a:spAutoFit/>
          </a:bodyPr>
          <a:lstStyle/>
          <a:p>
            <a:r>
              <a:rPr lang="en-US" altLang="zh-TW" sz="1400" b="1" dirty="0">
                <a:solidFill>
                  <a:srgbClr val="00B050"/>
                </a:solidFill>
              </a:rPr>
              <a:t>&lt; 2180 :  built-up ice restricted fuel flow </a:t>
            </a:r>
            <a:endParaRPr lang="zh-TW" altLang="en-US" sz="1400" dirty="0"/>
          </a:p>
        </p:txBody>
      </p:sp>
      <p:sp>
        <p:nvSpPr>
          <p:cNvPr id="119" name="矩形 118">
            <a:extLst>
              <a:ext uri="{FF2B5EF4-FFF2-40B4-BE49-F238E27FC236}">
                <a16:creationId xmlns:a16="http://schemas.microsoft.com/office/drawing/2014/main" id="{CAF293EC-A6DB-4DAC-8839-DD08529DA44A}"/>
              </a:ext>
            </a:extLst>
          </p:cNvPr>
          <p:cNvSpPr/>
          <p:nvPr/>
        </p:nvSpPr>
        <p:spPr>
          <a:xfrm>
            <a:off x="433251" y="5649512"/>
            <a:ext cx="1661591" cy="24622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0" name="矩形 119">
            <a:extLst>
              <a:ext uri="{FF2B5EF4-FFF2-40B4-BE49-F238E27FC236}">
                <a16:creationId xmlns:a16="http://schemas.microsoft.com/office/drawing/2014/main" id="{E61CE4AD-1853-435A-8347-99B2D522644B}"/>
              </a:ext>
            </a:extLst>
          </p:cNvPr>
          <p:cNvSpPr/>
          <p:nvPr/>
        </p:nvSpPr>
        <p:spPr>
          <a:xfrm>
            <a:off x="388484" y="5621141"/>
            <a:ext cx="1722932" cy="307777"/>
          </a:xfrm>
          <a:prstGeom prst="rect">
            <a:avLst/>
          </a:prstGeom>
        </p:spPr>
        <p:txBody>
          <a:bodyPr wrap="square">
            <a:spAutoFit/>
          </a:bodyPr>
          <a:lstStyle/>
          <a:p>
            <a:r>
              <a:rPr lang="en-US" altLang="zh-TW" sz="1400" dirty="0"/>
              <a:t>   </a:t>
            </a:r>
            <a:r>
              <a:rPr lang="en-US" altLang="zh-TW" sz="1400" dirty="0">
                <a:solidFill>
                  <a:schemeClr val="bg1"/>
                </a:solidFill>
              </a:rPr>
              <a:t>2</a:t>
            </a:r>
            <a:r>
              <a:rPr lang="en-US" altLang="zh-TW" sz="1400" b="1" dirty="0">
                <a:solidFill>
                  <a:schemeClr val="bg1"/>
                </a:solidFill>
              </a:rPr>
              <a:t>180       FF     2180</a:t>
            </a:r>
            <a:endParaRPr lang="zh-TW" altLang="en-US" sz="1400" b="1" dirty="0">
              <a:solidFill>
                <a:schemeClr val="bg1"/>
              </a:solidFill>
            </a:endParaRPr>
          </a:p>
        </p:txBody>
      </p:sp>
      <p:sp>
        <p:nvSpPr>
          <p:cNvPr id="114" name="文字方塊 113">
            <a:extLst>
              <a:ext uri="{FF2B5EF4-FFF2-40B4-BE49-F238E27FC236}">
                <a16:creationId xmlns:a16="http://schemas.microsoft.com/office/drawing/2014/main" id="{4F0429D5-29BC-403E-9A4C-2CD965D8EF3C}"/>
              </a:ext>
            </a:extLst>
          </p:cNvPr>
          <p:cNvSpPr txBox="1"/>
          <p:nvPr/>
        </p:nvSpPr>
        <p:spPr>
          <a:xfrm>
            <a:off x="3340241" y="482613"/>
            <a:ext cx="2163338" cy="1954381"/>
          </a:xfrm>
          <a:prstGeom prst="rect">
            <a:avLst/>
          </a:prstGeom>
          <a:solidFill>
            <a:schemeClr val="bg1"/>
          </a:solidFill>
          <a:ln w="28575">
            <a:solidFill>
              <a:schemeClr val="accent5">
                <a:lumMod val="50000"/>
              </a:schemeClr>
            </a:solidFill>
          </a:ln>
        </p:spPr>
        <p:txBody>
          <a:bodyPr wrap="square">
            <a:spAutoFit/>
          </a:bodyPr>
          <a:lstStyle/>
          <a:p>
            <a:r>
              <a:rPr lang="en-US" altLang="zh-TW" sz="1100" b="1" dirty="0"/>
              <a:t>Fuel leak suspected or confirmed :</a:t>
            </a:r>
          </a:p>
          <a:p>
            <a:r>
              <a:rPr lang="en-US" altLang="zh-TW" sz="1100" b="1" dirty="0">
                <a:solidFill>
                  <a:srgbClr val="C00000"/>
                </a:solidFill>
              </a:rPr>
              <a:t>․ Visual observation of fuel spray</a:t>
            </a:r>
          </a:p>
          <a:p>
            <a:r>
              <a:rPr lang="en-US" altLang="zh-TW" sz="1100" b="1" dirty="0">
                <a:solidFill>
                  <a:srgbClr val="C00000"/>
                </a:solidFill>
              </a:rPr>
              <a:t>   from strut/engine</a:t>
            </a:r>
          </a:p>
          <a:p>
            <a:r>
              <a:rPr lang="en-US" altLang="zh-TW" sz="1100" b="1" dirty="0">
                <a:solidFill>
                  <a:srgbClr val="FF0000"/>
                </a:solidFill>
              </a:rPr>
              <a:t>※</a:t>
            </a:r>
            <a:r>
              <a:rPr lang="en-US" altLang="zh-TW" sz="1100" b="1" dirty="0"/>
              <a:t> </a:t>
            </a:r>
            <a:r>
              <a:rPr lang="en-US" altLang="zh-TW" sz="1100" b="1" u="sng" dirty="0"/>
              <a:t>Excessive engine fuel flow</a:t>
            </a:r>
          </a:p>
          <a:p>
            <a:r>
              <a:rPr lang="en-US" altLang="zh-TW" sz="1100" b="1" dirty="0">
                <a:solidFill>
                  <a:srgbClr val="FF0000"/>
                </a:solidFill>
              </a:rPr>
              <a:t>※</a:t>
            </a:r>
            <a:r>
              <a:rPr lang="en-US" altLang="zh-TW" sz="1100" b="1" dirty="0"/>
              <a:t> </a:t>
            </a:r>
            <a:r>
              <a:rPr lang="en-US" altLang="zh-TW" sz="1100" b="1" u="sng" dirty="0"/>
              <a:t>Total fuel QTY decreasing  at</a:t>
            </a:r>
          </a:p>
          <a:p>
            <a:r>
              <a:rPr lang="en-US" altLang="zh-TW" sz="1100" b="1" dirty="0"/>
              <a:t>    </a:t>
            </a:r>
            <a:r>
              <a:rPr lang="en-US" altLang="zh-TW" sz="1100" b="1" u="sng" dirty="0"/>
              <a:t>abnormal rate</a:t>
            </a:r>
          </a:p>
          <a:p>
            <a:r>
              <a:rPr lang="en-US" altLang="zh-TW" sz="1100" b="1" dirty="0">
                <a:solidFill>
                  <a:srgbClr val="C00000"/>
                </a:solidFill>
              </a:rPr>
              <a:t>․  Message:</a:t>
            </a:r>
          </a:p>
          <a:p>
            <a:r>
              <a:rPr lang="en-US" altLang="zh-TW" sz="1100" b="1" dirty="0">
                <a:solidFill>
                  <a:srgbClr val="C00000"/>
                </a:solidFill>
              </a:rPr>
              <a:t>     Fuel disagree</a:t>
            </a:r>
          </a:p>
          <a:p>
            <a:r>
              <a:rPr lang="en-US" altLang="zh-TW" sz="1100" b="1" dirty="0">
                <a:solidFill>
                  <a:srgbClr val="C00000"/>
                </a:solidFill>
              </a:rPr>
              <a:t>     Insufficient fuel </a:t>
            </a:r>
          </a:p>
          <a:p>
            <a:r>
              <a:rPr lang="en-US" altLang="zh-TW" sz="1100" b="1" dirty="0">
                <a:solidFill>
                  <a:srgbClr val="C00000"/>
                </a:solidFill>
              </a:rPr>
              <a:t>     Fuel QTY low</a:t>
            </a:r>
          </a:p>
          <a:p>
            <a:r>
              <a:rPr lang="en-US" altLang="zh-TW" sz="1100" b="1" dirty="0">
                <a:solidFill>
                  <a:srgbClr val="C00000"/>
                </a:solidFill>
              </a:rPr>
              <a:t>     Fuel imbalance</a:t>
            </a:r>
            <a:endParaRPr lang="zh-TW" altLang="en-US" sz="1100" dirty="0">
              <a:solidFill>
                <a:srgbClr val="C00000"/>
              </a:solidFill>
            </a:endParaRPr>
          </a:p>
        </p:txBody>
      </p:sp>
      <p:sp>
        <p:nvSpPr>
          <p:cNvPr id="115" name="矩形 114">
            <a:extLst>
              <a:ext uri="{FF2B5EF4-FFF2-40B4-BE49-F238E27FC236}">
                <a16:creationId xmlns:a16="http://schemas.microsoft.com/office/drawing/2014/main" id="{1CABD3A2-B634-45A0-936C-83D3B364DFFD}"/>
              </a:ext>
            </a:extLst>
          </p:cNvPr>
          <p:cNvSpPr/>
          <p:nvPr/>
        </p:nvSpPr>
        <p:spPr>
          <a:xfrm>
            <a:off x="3400269" y="1017829"/>
            <a:ext cx="1967515" cy="5154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1" name="文字方塊 120">
            <a:extLst>
              <a:ext uri="{FF2B5EF4-FFF2-40B4-BE49-F238E27FC236}">
                <a16:creationId xmlns:a16="http://schemas.microsoft.com/office/drawing/2014/main" id="{34441BA1-F3CE-423F-BB6A-BC518A7F7E87}"/>
              </a:ext>
            </a:extLst>
          </p:cNvPr>
          <p:cNvSpPr txBox="1"/>
          <p:nvPr/>
        </p:nvSpPr>
        <p:spPr>
          <a:xfrm>
            <a:off x="1034266" y="5306531"/>
            <a:ext cx="688253" cy="369332"/>
          </a:xfrm>
          <a:prstGeom prst="rect">
            <a:avLst/>
          </a:prstGeom>
          <a:noFill/>
        </p:spPr>
        <p:txBody>
          <a:bodyPr wrap="square">
            <a:spAutoFit/>
          </a:bodyPr>
          <a:lstStyle/>
          <a:p>
            <a:r>
              <a:rPr lang="en-US" altLang="zh-TW" sz="1800" b="1" dirty="0">
                <a:solidFill>
                  <a:srgbClr val="FF0000"/>
                </a:solidFill>
              </a:rPr>
              <a:t>※ ※</a:t>
            </a:r>
            <a:r>
              <a:rPr lang="en-US" altLang="zh-TW" sz="1800" b="1" dirty="0"/>
              <a:t> </a:t>
            </a:r>
            <a:endParaRPr lang="zh-TW" altLang="en-US" dirty="0"/>
          </a:p>
        </p:txBody>
      </p:sp>
      <p:cxnSp>
        <p:nvCxnSpPr>
          <p:cNvPr id="8" name="直線單箭頭接點 7">
            <a:extLst>
              <a:ext uri="{FF2B5EF4-FFF2-40B4-BE49-F238E27FC236}">
                <a16:creationId xmlns:a16="http://schemas.microsoft.com/office/drawing/2014/main" id="{B9F590C4-450A-4DF2-8D79-5ED9D200E4F4}"/>
              </a:ext>
            </a:extLst>
          </p:cNvPr>
          <p:cNvCxnSpPr>
            <a:cxnSpLocks/>
          </p:cNvCxnSpPr>
          <p:nvPr/>
        </p:nvCxnSpPr>
        <p:spPr>
          <a:xfrm flipH="1" flipV="1">
            <a:off x="962760" y="2550700"/>
            <a:ext cx="1576338" cy="2635525"/>
          </a:xfrm>
          <a:prstGeom prst="straightConnector1">
            <a:avLst/>
          </a:prstGeom>
          <a:ln w="28575">
            <a:solidFill>
              <a:srgbClr val="FF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6" name="直線單箭頭接點 115">
            <a:extLst>
              <a:ext uri="{FF2B5EF4-FFF2-40B4-BE49-F238E27FC236}">
                <a16:creationId xmlns:a16="http://schemas.microsoft.com/office/drawing/2014/main" id="{730FFDB3-5D43-4C93-9B76-1E8FC80D2708}"/>
              </a:ext>
            </a:extLst>
          </p:cNvPr>
          <p:cNvCxnSpPr>
            <a:cxnSpLocks/>
          </p:cNvCxnSpPr>
          <p:nvPr/>
        </p:nvCxnSpPr>
        <p:spPr>
          <a:xfrm flipH="1">
            <a:off x="1847403" y="5316605"/>
            <a:ext cx="607626" cy="294463"/>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2" name="直線單箭頭接點 121">
            <a:extLst>
              <a:ext uri="{FF2B5EF4-FFF2-40B4-BE49-F238E27FC236}">
                <a16:creationId xmlns:a16="http://schemas.microsoft.com/office/drawing/2014/main" id="{34A73B1E-2EB3-4ADE-9A43-4711C7319273}"/>
              </a:ext>
            </a:extLst>
          </p:cNvPr>
          <p:cNvCxnSpPr>
            <a:cxnSpLocks/>
          </p:cNvCxnSpPr>
          <p:nvPr/>
        </p:nvCxnSpPr>
        <p:spPr>
          <a:xfrm flipV="1">
            <a:off x="3449224" y="2879593"/>
            <a:ext cx="4291930" cy="770933"/>
          </a:xfrm>
          <a:prstGeom prst="straightConnector1">
            <a:avLst/>
          </a:prstGeom>
          <a:ln w="28575">
            <a:solidFill>
              <a:srgbClr val="FF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3" name="文字方塊 122">
            <a:extLst>
              <a:ext uri="{FF2B5EF4-FFF2-40B4-BE49-F238E27FC236}">
                <a16:creationId xmlns:a16="http://schemas.microsoft.com/office/drawing/2014/main" id="{70C46915-37EF-4C52-9D5C-861175F05AC3}"/>
              </a:ext>
            </a:extLst>
          </p:cNvPr>
          <p:cNvSpPr txBox="1"/>
          <p:nvPr/>
        </p:nvSpPr>
        <p:spPr>
          <a:xfrm>
            <a:off x="1153808" y="2478092"/>
            <a:ext cx="1829286" cy="276999"/>
          </a:xfrm>
          <a:prstGeom prst="rect">
            <a:avLst/>
          </a:prstGeom>
          <a:solidFill>
            <a:srgbClr val="FF0000"/>
          </a:solidFill>
        </p:spPr>
        <p:txBody>
          <a:bodyPr wrap="square">
            <a:spAutoFit/>
          </a:bodyPr>
          <a:lstStyle/>
          <a:p>
            <a:r>
              <a:rPr lang="en-US" altLang="zh-TW" sz="1200" b="1" dirty="0">
                <a:solidFill>
                  <a:schemeClr val="bg1"/>
                </a:solidFill>
              </a:rPr>
              <a:t>  ←←   earlier or not ??? </a:t>
            </a:r>
            <a:endParaRPr lang="zh-TW" altLang="en-US" sz="1200" dirty="0">
              <a:solidFill>
                <a:schemeClr val="bg1"/>
              </a:solidFill>
            </a:endParaRPr>
          </a:p>
        </p:txBody>
      </p:sp>
      <p:sp>
        <p:nvSpPr>
          <p:cNvPr id="13" name="矩形 12">
            <a:extLst>
              <a:ext uri="{FF2B5EF4-FFF2-40B4-BE49-F238E27FC236}">
                <a16:creationId xmlns:a16="http://schemas.microsoft.com/office/drawing/2014/main" id="{CDC31286-F011-4699-B78B-363E16F3594F}"/>
              </a:ext>
            </a:extLst>
          </p:cNvPr>
          <p:cNvSpPr/>
          <p:nvPr/>
        </p:nvSpPr>
        <p:spPr>
          <a:xfrm>
            <a:off x="142908" y="2505054"/>
            <a:ext cx="1004472" cy="2249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 name="矩形 58">
            <a:extLst>
              <a:ext uri="{FF2B5EF4-FFF2-40B4-BE49-F238E27FC236}">
                <a16:creationId xmlns:a16="http://schemas.microsoft.com/office/drawing/2014/main" id="{D6F25973-F648-45D6-B1EC-B518000DDC60}"/>
              </a:ext>
            </a:extLst>
          </p:cNvPr>
          <p:cNvSpPr/>
          <p:nvPr/>
        </p:nvSpPr>
        <p:spPr>
          <a:xfrm>
            <a:off x="6142323" y="3650430"/>
            <a:ext cx="1967515" cy="91370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1" name="箭號: 燕尾形向右 130">
            <a:extLst>
              <a:ext uri="{FF2B5EF4-FFF2-40B4-BE49-F238E27FC236}">
                <a16:creationId xmlns:a16="http://schemas.microsoft.com/office/drawing/2014/main" id="{CEA6BE06-5482-407B-AA18-2A7E956E348C}"/>
              </a:ext>
            </a:extLst>
          </p:cNvPr>
          <p:cNvSpPr/>
          <p:nvPr/>
        </p:nvSpPr>
        <p:spPr>
          <a:xfrm rot="10800000">
            <a:off x="8007017" y="3983456"/>
            <a:ext cx="980070" cy="351195"/>
          </a:xfrm>
          <a:prstGeom prst="notch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3" name="矩形 132">
            <a:extLst>
              <a:ext uri="{FF2B5EF4-FFF2-40B4-BE49-F238E27FC236}">
                <a16:creationId xmlns:a16="http://schemas.microsoft.com/office/drawing/2014/main" id="{99D12C6D-BC56-4CC1-87C8-1287950807FD}"/>
              </a:ext>
            </a:extLst>
          </p:cNvPr>
          <p:cNvSpPr/>
          <p:nvPr/>
        </p:nvSpPr>
        <p:spPr>
          <a:xfrm>
            <a:off x="8029140" y="4047271"/>
            <a:ext cx="886781" cy="215444"/>
          </a:xfrm>
          <a:prstGeom prst="rect">
            <a:avLst/>
          </a:prstGeom>
        </p:spPr>
        <p:txBody>
          <a:bodyPr wrap="none">
            <a:spAutoFit/>
          </a:bodyPr>
          <a:lstStyle/>
          <a:p>
            <a:r>
              <a:rPr lang="en-US" altLang="zh-TW" sz="800" b="1" dirty="0">
                <a:solidFill>
                  <a:schemeClr val="bg1"/>
                </a:solidFill>
              </a:rPr>
              <a:t>high oil pressure</a:t>
            </a:r>
            <a:endParaRPr lang="zh-TW" altLang="en-US" sz="800" dirty="0">
              <a:solidFill>
                <a:schemeClr val="bg1"/>
              </a:solidFill>
            </a:endParaRPr>
          </a:p>
        </p:txBody>
      </p:sp>
      <p:sp>
        <p:nvSpPr>
          <p:cNvPr id="135" name="箭號: 燕尾形向右 134">
            <a:extLst>
              <a:ext uri="{FF2B5EF4-FFF2-40B4-BE49-F238E27FC236}">
                <a16:creationId xmlns:a16="http://schemas.microsoft.com/office/drawing/2014/main" id="{1E88314F-5EAD-4F09-AEC9-EFF9762A2E95}"/>
              </a:ext>
            </a:extLst>
          </p:cNvPr>
          <p:cNvSpPr/>
          <p:nvPr/>
        </p:nvSpPr>
        <p:spPr>
          <a:xfrm rot="10800000">
            <a:off x="7931944" y="4218740"/>
            <a:ext cx="1081382" cy="407798"/>
          </a:xfrm>
          <a:prstGeom prst="notched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7" name="矩形 136">
            <a:extLst>
              <a:ext uri="{FF2B5EF4-FFF2-40B4-BE49-F238E27FC236}">
                <a16:creationId xmlns:a16="http://schemas.microsoft.com/office/drawing/2014/main" id="{0F6390DE-97AE-490C-A3A6-52B1E1880C66}"/>
              </a:ext>
            </a:extLst>
          </p:cNvPr>
          <p:cNvSpPr/>
          <p:nvPr/>
        </p:nvSpPr>
        <p:spPr>
          <a:xfrm>
            <a:off x="7981900" y="4316713"/>
            <a:ext cx="1041593" cy="215444"/>
          </a:xfrm>
          <a:prstGeom prst="rect">
            <a:avLst/>
          </a:prstGeom>
        </p:spPr>
        <p:txBody>
          <a:bodyPr wrap="square">
            <a:spAutoFit/>
          </a:bodyPr>
          <a:lstStyle/>
          <a:p>
            <a:r>
              <a:rPr lang="en-US" altLang="zh-TW" sz="800" b="1" dirty="0">
                <a:solidFill>
                  <a:schemeClr val="bg1"/>
                </a:solidFill>
              </a:rPr>
              <a:t>low oil temperature </a:t>
            </a:r>
            <a:endParaRPr lang="zh-TW" altLang="en-US" sz="800" dirty="0">
              <a:solidFill>
                <a:schemeClr val="bg1"/>
              </a:solidFill>
            </a:endParaRPr>
          </a:p>
        </p:txBody>
      </p:sp>
    </p:spTree>
    <p:extLst>
      <p:ext uri="{BB962C8B-B14F-4D97-AF65-F5344CB8AC3E}">
        <p14:creationId xmlns:p14="http://schemas.microsoft.com/office/powerpoint/2010/main" val="1236568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D2FE904A-9AD2-49FD-A209-428F67BD2476}"/>
              </a:ext>
            </a:extLst>
          </p:cNvPr>
          <p:cNvSpPr>
            <a:spLocks noGrp="1"/>
          </p:cNvSpPr>
          <p:nvPr>
            <p:ph type="sldNum" sz="quarter" idx="12"/>
          </p:nvPr>
        </p:nvSpPr>
        <p:spPr>
          <a:xfrm>
            <a:off x="7086600" y="6499636"/>
            <a:ext cx="2057400" cy="365125"/>
          </a:xfrm>
        </p:spPr>
        <p:txBody>
          <a:bodyPr/>
          <a:lstStyle/>
          <a:p>
            <a:pPr>
              <a:defRPr/>
            </a:pPr>
            <a:fld id="{C6735949-D909-4DA0-9331-3289988C2E74}" type="slidenum">
              <a:rPr lang="en-US" altLang="zh-TW" smtClean="0"/>
              <a:pPr>
                <a:defRPr/>
              </a:pPr>
              <a:t>21</a:t>
            </a:fld>
            <a:endParaRPr lang="en-US" altLang="zh-TW" dirty="0"/>
          </a:p>
        </p:txBody>
      </p:sp>
      <p:pic>
        <p:nvPicPr>
          <p:cNvPr id="1026" name="Picture 2" descr="All Engines-out Landing Due to Fuel Exhaustion, Air Transat ...">
            <a:extLst>
              <a:ext uri="{FF2B5EF4-FFF2-40B4-BE49-F238E27FC236}">
                <a16:creationId xmlns:a16="http://schemas.microsoft.com/office/drawing/2014/main" id="{01904E5D-BC75-4AEB-A6F2-9383BC2EBB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369" y="334452"/>
            <a:ext cx="3675112" cy="4824536"/>
          </a:xfrm>
          <a:prstGeom prst="rect">
            <a:avLst/>
          </a:prstGeom>
          <a:noFill/>
          <a:ln>
            <a:solidFill>
              <a:srgbClr val="7030A0"/>
            </a:solidFill>
          </a:ln>
          <a:extLst>
            <a:ext uri="{909E8E84-426E-40DD-AFC4-6F175D3DCCD1}">
              <a14:hiddenFill xmlns:a14="http://schemas.microsoft.com/office/drawing/2010/main">
                <a:solidFill>
                  <a:srgbClr val="FFFFFF"/>
                </a:solidFill>
              </a14:hiddenFill>
            </a:ext>
          </a:extLst>
        </p:spPr>
      </p:pic>
      <p:sp>
        <p:nvSpPr>
          <p:cNvPr id="4" name="矩形 3">
            <a:extLst>
              <a:ext uri="{FF2B5EF4-FFF2-40B4-BE49-F238E27FC236}">
                <a16:creationId xmlns:a16="http://schemas.microsoft.com/office/drawing/2014/main" id="{7209BD49-AAC9-4BD0-89CC-B3AFA21D1D85}"/>
              </a:ext>
            </a:extLst>
          </p:cNvPr>
          <p:cNvSpPr/>
          <p:nvPr/>
        </p:nvSpPr>
        <p:spPr>
          <a:xfrm>
            <a:off x="5950961" y="5213873"/>
            <a:ext cx="2410212" cy="338554"/>
          </a:xfrm>
          <a:prstGeom prst="rect">
            <a:avLst/>
          </a:prstGeom>
          <a:solidFill>
            <a:schemeClr val="accent2"/>
          </a:solidFill>
        </p:spPr>
        <p:txBody>
          <a:bodyPr wrap="none">
            <a:spAutoFit/>
          </a:bodyPr>
          <a:lstStyle/>
          <a:p>
            <a:r>
              <a:rPr lang="en-US" altLang="zh-TW" sz="1600" b="1" dirty="0">
                <a:solidFill>
                  <a:schemeClr val="bg1"/>
                </a:solidFill>
              </a:rPr>
              <a:t>Right Engine Pipe Contact </a:t>
            </a:r>
            <a:endParaRPr lang="zh-TW" altLang="en-US" sz="1600" b="1" dirty="0">
              <a:solidFill>
                <a:schemeClr val="bg1"/>
              </a:solidFill>
            </a:endParaRPr>
          </a:p>
        </p:txBody>
      </p:sp>
      <p:sp>
        <p:nvSpPr>
          <p:cNvPr id="5" name="矩形 4">
            <a:extLst>
              <a:ext uri="{FF2B5EF4-FFF2-40B4-BE49-F238E27FC236}">
                <a16:creationId xmlns:a16="http://schemas.microsoft.com/office/drawing/2014/main" id="{88D48F25-9FA2-42A2-90ED-A7C1F3C1D916}"/>
              </a:ext>
            </a:extLst>
          </p:cNvPr>
          <p:cNvSpPr/>
          <p:nvPr/>
        </p:nvSpPr>
        <p:spPr>
          <a:xfrm>
            <a:off x="176519" y="4285612"/>
            <a:ext cx="4717032" cy="646331"/>
          </a:xfrm>
          <a:prstGeom prst="rect">
            <a:avLst/>
          </a:prstGeom>
          <a:ln w="28575">
            <a:solidFill>
              <a:srgbClr val="7030A0"/>
            </a:solidFill>
          </a:ln>
        </p:spPr>
        <p:txBody>
          <a:bodyPr wrap="square">
            <a:spAutoFit/>
          </a:bodyPr>
          <a:lstStyle/>
          <a:p>
            <a:r>
              <a:rPr lang="en-US" altLang="zh-TW" sz="1200" b="1" dirty="0">
                <a:solidFill>
                  <a:srgbClr val="7030A0"/>
                </a:solidFill>
              </a:rPr>
              <a:t>It was determined that the fuel leak rate through this cracked reached a maximum of about 13.0 metric tons </a:t>
            </a:r>
            <a:r>
              <a:rPr lang="en-US" altLang="zh-TW" sz="1200" b="1" u="sng" dirty="0">
                <a:solidFill>
                  <a:srgbClr val="7030A0"/>
                </a:solidFill>
              </a:rPr>
              <a:t>per hour</a:t>
            </a:r>
            <a:r>
              <a:rPr lang="en-US" altLang="zh-TW" sz="1200" b="1" dirty="0">
                <a:solidFill>
                  <a:srgbClr val="7030A0"/>
                </a:solidFill>
              </a:rPr>
              <a:t>. </a:t>
            </a:r>
          </a:p>
          <a:p>
            <a:r>
              <a:rPr lang="en-US" altLang="zh-TW" sz="1200" b="1" dirty="0">
                <a:solidFill>
                  <a:srgbClr val="7030A0"/>
                </a:solidFill>
              </a:rPr>
              <a:t>              </a:t>
            </a:r>
            <a:r>
              <a:rPr lang="en-US" altLang="zh-TW" sz="1200" b="1" dirty="0">
                <a:solidFill>
                  <a:srgbClr val="7030A0"/>
                </a:solidFill>
                <a:latin typeface="新細明體" panose="02020500000000000000" pitchFamily="18" charset="-120"/>
                <a:ea typeface="新細明體" panose="02020500000000000000" pitchFamily="18" charset="-120"/>
              </a:rPr>
              <a:t>✽✽✽</a:t>
            </a:r>
            <a:r>
              <a:rPr lang="en-US" altLang="zh-TW" sz="1200" b="1" dirty="0">
                <a:solidFill>
                  <a:srgbClr val="7030A0"/>
                </a:solidFill>
              </a:rPr>
              <a:t>     </a:t>
            </a:r>
            <a:r>
              <a:rPr lang="en-US" altLang="zh-TW" sz="1200" b="1" dirty="0">
                <a:solidFill>
                  <a:srgbClr val="FF0000"/>
                </a:solidFill>
              </a:rPr>
              <a:t>Fuel leaking 1 gallon (8.3454 lbs.) per second.</a:t>
            </a:r>
            <a:endParaRPr lang="zh-TW" altLang="en-US" sz="1200" b="1" dirty="0">
              <a:solidFill>
                <a:srgbClr val="FF0000"/>
              </a:solidFill>
            </a:endParaRPr>
          </a:p>
        </p:txBody>
      </p:sp>
      <p:sp>
        <p:nvSpPr>
          <p:cNvPr id="6" name="矩形 5">
            <a:extLst>
              <a:ext uri="{FF2B5EF4-FFF2-40B4-BE49-F238E27FC236}">
                <a16:creationId xmlns:a16="http://schemas.microsoft.com/office/drawing/2014/main" id="{47FEE683-1924-40C5-8BAE-4B32F3928C6A}"/>
              </a:ext>
            </a:extLst>
          </p:cNvPr>
          <p:cNvSpPr/>
          <p:nvPr/>
        </p:nvSpPr>
        <p:spPr>
          <a:xfrm>
            <a:off x="207041" y="3098168"/>
            <a:ext cx="2664296" cy="338554"/>
          </a:xfrm>
          <a:prstGeom prst="rect">
            <a:avLst/>
          </a:prstGeom>
          <a:solidFill>
            <a:schemeClr val="accent2"/>
          </a:solidFill>
        </p:spPr>
        <p:txBody>
          <a:bodyPr wrap="square">
            <a:spAutoFit/>
          </a:bodyPr>
          <a:lstStyle/>
          <a:p>
            <a:r>
              <a:rPr lang="en-US" altLang="zh-TW" sz="1600" b="1" dirty="0">
                <a:solidFill>
                  <a:schemeClr val="bg1"/>
                </a:solidFill>
              </a:rPr>
              <a:t>     </a:t>
            </a:r>
            <a:r>
              <a:rPr lang="en-US" altLang="zh-TW" sz="1400" b="1" dirty="0">
                <a:solidFill>
                  <a:schemeClr val="bg1"/>
                </a:solidFill>
              </a:rPr>
              <a:t>Fuel Pipe Crack &amp; Scratches </a:t>
            </a:r>
            <a:endParaRPr lang="zh-TW" altLang="en-US" sz="1400" b="1" dirty="0">
              <a:solidFill>
                <a:schemeClr val="bg1"/>
              </a:solidFill>
            </a:endParaRPr>
          </a:p>
        </p:txBody>
      </p:sp>
      <p:pic>
        <p:nvPicPr>
          <p:cNvPr id="7" name="圖片 6">
            <a:extLst>
              <a:ext uri="{FF2B5EF4-FFF2-40B4-BE49-F238E27FC236}">
                <a16:creationId xmlns:a16="http://schemas.microsoft.com/office/drawing/2014/main" id="{922F54FA-23A0-46F0-8550-8A7EB9358F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453733" y="889613"/>
            <a:ext cx="3237463" cy="2127142"/>
          </a:xfrm>
          <a:prstGeom prst="rect">
            <a:avLst/>
          </a:prstGeom>
        </p:spPr>
      </p:pic>
      <p:sp>
        <p:nvSpPr>
          <p:cNvPr id="8" name="矩形 7">
            <a:extLst>
              <a:ext uri="{FF2B5EF4-FFF2-40B4-BE49-F238E27FC236}">
                <a16:creationId xmlns:a16="http://schemas.microsoft.com/office/drawing/2014/main" id="{6C4CE491-00DC-455D-A36C-F9DDBD88CD0E}"/>
              </a:ext>
            </a:extLst>
          </p:cNvPr>
          <p:cNvSpPr/>
          <p:nvPr/>
        </p:nvSpPr>
        <p:spPr>
          <a:xfrm>
            <a:off x="189332" y="3741634"/>
            <a:ext cx="4735978" cy="276999"/>
          </a:xfrm>
          <a:prstGeom prst="rect">
            <a:avLst/>
          </a:prstGeom>
          <a:solidFill>
            <a:srgbClr val="FF0000"/>
          </a:solidFill>
        </p:spPr>
        <p:txBody>
          <a:bodyPr wrap="square">
            <a:spAutoFit/>
          </a:bodyPr>
          <a:lstStyle/>
          <a:p>
            <a:r>
              <a:rPr lang="en-US" altLang="zh-TW" sz="1200" b="1" dirty="0">
                <a:solidFill>
                  <a:schemeClr val="bg1"/>
                </a:solidFill>
              </a:rPr>
              <a:t>      Fluid line mismatch leads to fuel exhaustion during oceanic flight.</a:t>
            </a:r>
            <a:endParaRPr lang="zh-TW" altLang="en-US" sz="1200" b="1" dirty="0">
              <a:solidFill>
                <a:schemeClr val="bg1"/>
              </a:solidFill>
            </a:endParaRPr>
          </a:p>
        </p:txBody>
      </p:sp>
      <p:pic>
        <p:nvPicPr>
          <p:cNvPr id="10" name="圖片 9">
            <a:extLst>
              <a:ext uri="{FF2B5EF4-FFF2-40B4-BE49-F238E27FC236}">
                <a16:creationId xmlns:a16="http://schemas.microsoft.com/office/drawing/2014/main" id="{55D11C47-E59A-42A3-8F33-4204B2FF6B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689" y="1226693"/>
            <a:ext cx="2664296" cy="1666051"/>
          </a:xfrm>
          <a:prstGeom prst="rect">
            <a:avLst/>
          </a:prstGeom>
          <a:ln>
            <a:solidFill>
              <a:srgbClr val="7030A0"/>
            </a:solidFill>
          </a:ln>
        </p:spPr>
      </p:pic>
      <p:sp>
        <p:nvSpPr>
          <p:cNvPr id="9" name="矩形 8">
            <a:extLst>
              <a:ext uri="{FF2B5EF4-FFF2-40B4-BE49-F238E27FC236}">
                <a16:creationId xmlns:a16="http://schemas.microsoft.com/office/drawing/2014/main" id="{2CADC1AA-8AAE-4072-B61A-08A6B2B0C34F}"/>
              </a:ext>
            </a:extLst>
          </p:cNvPr>
          <p:cNvSpPr/>
          <p:nvPr/>
        </p:nvSpPr>
        <p:spPr>
          <a:xfrm>
            <a:off x="740895" y="5877272"/>
            <a:ext cx="7560840" cy="646331"/>
          </a:xfrm>
          <a:prstGeom prst="rect">
            <a:avLst/>
          </a:prstGeom>
          <a:solidFill>
            <a:schemeClr val="bg1"/>
          </a:solidFill>
          <a:ln w="19050">
            <a:solidFill>
              <a:srgbClr val="7030A0"/>
            </a:solidFill>
          </a:ln>
        </p:spPr>
        <p:txBody>
          <a:bodyPr wrap="square">
            <a:spAutoFit/>
          </a:bodyPr>
          <a:lstStyle/>
          <a:p>
            <a:r>
              <a:rPr lang="en-US" altLang="zh-TW" b="1" dirty="0">
                <a:solidFill>
                  <a:srgbClr val="7030A0"/>
                </a:solidFill>
              </a:rPr>
              <a:t>        Any minor thing will cause the most expensive mistake in the world! </a:t>
            </a:r>
          </a:p>
          <a:p>
            <a:r>
              <a:rPr lang="en-US" altLang="zh-TW" b="1" dirty="0">
                <a:solidFill>
                  <a:srgbClr val="7030A0"/>
                </a:solidFill>
              </a:rPr>
              <a:t>                It seems a very minor thing, actually, it is really a big deal  ! !</a:t>
            </a:r>
            <a:endParaRPr lang="zh-TW" altLang="en-US" b="1" dirty="0">
              <a:solidFill>
                <a:srgbClr val="7030A0"/>
              </a:solidFill>
            </a:endParaRPr>
          </a:p>
        </p:txBody>
      </p:sp>
      <p:cxnSp>
        <p:nvCxnSpPr>
          <p:cNvPr id="12" name="直線單箭頭接點 11">
            <a:extLst>
              <a:ext uri="{FF2B5EF4-FFF2-40B4-BE49-F238E27FC236}">
                <a16:creationId xmlns:a16="http://schemas.microsoft.com/office/drawing/2014/main" id="{FCEF50F9-E049-4160-9DC3-8B3B3B487462}"/>
              </a:ext>
            </a:extLst>
          </p:cNvPr>
          <p:cNvCxnSpPr>
            <a:cxnSpLocks/>
            <a:stCxn id="8" idx="3"/>
          </p:cNvCxnSpPr>
          <p:nvPr/>
        </p:nvCxnSpPr>
        <p:spPr>
          <a:xfrm flipV="1">
            <a:off x="4925310" y="2898272"/>
            <a:ext cx="1973957" cy="981862"/>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id="{CF8CA4FF-D8F5-46D0-9DC2-5193C4A17170}"/>
              </a:ext>
            </a:extLst>
          </p:cNvPr>
          <p:cNvSpPr/>
          <p:nvPr/>
        </p:nvSpPr>
        <p:spPr>
          <a:xfrm>
            <a:off x="764329" y="683805"/>
            <a:ext cx="1549720" cy="338554"/>
          </a:xfrm>
          <a:prstGeom prst="rect">
            <a:avLst/>
          </a:prstGeom>
          <a:ln w="19050">
            <a:solidFill>
              <a:schemeClr val="accent2"/>
            </a:solidFill>
          </a:ln>
        </p:spPr>
        <p:txBody>
          <a:bodyPr wrap="none">
            <a:spAutoFit/>
          </a:bodyPr>
          <a:lstStyle/>
          <a:p>
            <a:r>
              <a:rPr lang="en-US" altLang="zh-TW" sz="1600" b="1" dirty="0">
                <a:solidFill>
                  <a:schemeClr val="accent2"/>
                </a:solidFill>
              </a:rPr>
              <a:t>August 24, 2001</a:t>
            </a:r>
            <a:endParaRPr lang="zh-TW" altLang="en-US" sz="1600" b="1" dirty="0">
              <a:solidFill>
                <a:schemeClr val="accent2"/>
              </a:solidFill>
            </a:endParaRPr>
          </a:p>
        </p:txBody>
      </p:sp>
      <p:sp>
        <p:nvSpPr>
          <p:cNvPr id="14" name="文字方塊 13">
            <a:extLst>
              <a:ext uri="{FF2B5EF4-FFF2-40B4-BE49-F238E27FC236}">
                <a16:creationId xmlns:a16="http://schemas.microsoft.com/office/drawing/2014/main" id="{F3DCA737-E9B0-4500-891C-C29B986F3CD5}"/>
              </a:ext>
            </a:extLst>
          </p:cNvPr>
          <p:cNvSpPr txBox="1"/>
          <p:nvPr/>
        </p:nvSpPr>
        <p:spPr>
          <a:xfrm>
            <a:off x="183607" y="5142997"/>
            <a:ext cx="4985966" cy="523220"/>
          </a:xfrm>
          <a:prstGeom prst="rect">
            <a:avLst/>
          </a:prstGeom>
          <a:solidFill>
            <a:srgbClr val="FF0000"/>
          </a:solidFill>
        </p:spPr>
        <p:txBody>
          <a:bodyPr wrap="square">
            <a:spAutoFit/>
          </a:bodyPr>
          <a:lstStyle/>
          <a:p>
            <a:r>
              <a:rPr lang="en-US" altLang="zh-TW" sz="1400" b="1" u="sng" dirty="0">
                <a:solidFill>
                  <a:schemeClr val="bg1"/>
                </a:solidFill>
              </a:rPr>
              <a:t>The engine had been replaced with a spare engine from an older</a:t>
            </a:r>
          </a:p>
          <a:p>
            <a:r>
              <a:rPr lang="en-US" altLang="zh-TW" sz="1400" b="1" dirty="0">
                <a:solidFill>
                  <a:schemeClr val="bg1"/>
                </a:solidFill>
              </a:rPr>
              <a:t>             </a:t>
            </a:r>
            <a:r>
              <a:rPr lang="en-US" altLang="zh-TW" sz="1400" b="1" u="sng" dirty="0">
                <a:solidFill>
                  <a:schemeClr val="bg1"/>
                </a:solidFill>
              </a:rPr>
              <a:t> model which did not include a hydraulic pump.</a:t>
            </a:r>
          </a:p>
        </p:txBody>
      </p:sp>
      <p:cxnSp>
        <p:nvCxnSpPr>
          <p:cNvPr id="16" name="直線單箭頭接點 15">
            <a:extLst>
              <a:ext uri="{FF2B5EF4-FFF2-40B4-BE49-F238E27FC236}">
                <a16:creationId xmlns:a16="http://schemas.microsoft.com/office/drawing/2014/main" id="{B3709418-3810-4A71-82F9-8FB0FC16D02F}"/>
              </a:ext>
            </a:extLst>
          </p:cNvPr>
          <p:cNvCxnSpPr>
            <a:cxnSpLocks/>
          </p:cNvCxnSpPr>
          <p:nvPr/>
        </p:nvCxnSpPr>
        <p:spPr>
          <a:xfrm flipV="1">
            <a:off x="5084809" y="3131475"/>
            <a:ext cx="1814458" cy="2088233"/>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9072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9D35097E-5B90-48DA-AFAC-A61DDC9DF1A3}"/>
              </a:ext>
            </a:extLst>
          </p:cNvPr>
          <p:cNvSpPr>
            <a:spLocks noGrp="1"/>
          </p:cNvSpPr>
          <p:nvPr>
            <p:ph type="sldNum" sz="quarter" idx="12"/>
          </p:nvPr>
        </p:nvSpPr>
        <p:spPr>
          <a:xfrm>
            <a:off x="8689748" y="6563635"/>
            <a:ext cx="454252" cy="276999"/>
          </a:xfrm>
        </p:spPr>
        <p:txBody>
          <a:bodyPr/>
          <a:lstStyle/>
          <a:p>
            <a:pPr>
              <a:defRPr/>
            </a:pPr>
            <a:fld id="{C6735949-D909-4DA0-9331-3289988C2E74}" type="slidenum">
              <a:rPr lang="en-US" altLang="zh-TW" smtClean="0"/>
              <a:pPr>
                <a:defRPr/>
              </a:pPr>
              <a:t>22</a:t>
            </a:fld>
            <a:endParaRPr lang="en-US" altLang="zh-TW" dirty="0"/>
          </a:p>
        </p:txBody>
      </p:sp>
      <p:pic>
        <p:nvPicPr>
          <p:cNvPr id="3" name="圖片 2" descr="Air Transat Flight 236 is located in North Atlantic">
            <a:extLst>
              <a:ext uri="{FF2B5EF4-FFF2-40B4-BE49-F238E27FC236}">
                <a16:creationId xmlns:a16="http://schemas.microsoft.com/office/drawing/2014/main" id="{96DA3707-D36D-4C16-9C7C-6A107F590A0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83413" y="341732"/>
            <a:ext cx="8625924" cy="6336704"/>
          </a:xfrm>
          <a:prstGeom prst="rect">
            <a:avLst/>
          </a:prstGeom>
          <a:noFill/>
          <a:ln>
            <a:noFill/>
          </a:ln>
        </p:spPr>
      </p:pic>
      <p:pic>
        <p:nvPicPr>
          <p:cNvPr id="4" name="圖片 3">
            <a:extLst>
              <a:ext uri="{FF2B5EF4-FFF2-40B4-BE49-F238E27FC236}">
                <a16:creationId xmlns:a16="http://schemas.microsoft.com/office/drawing/2014/main" id="{4D08E269-0A4E-4FEB-B7E5-8F1E7CC753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637" r="54401"/>
          <a:stretch/>
        </p:blipFill>
        <p:spPr>
          <a:xfrm rot="19356460">
            <a:off x="4925714" y="2169806"/>
            <a:ext cx="1918922" cy="1778846"/>
          </a:xfrm>
          <a:prstGeom prst="rect">
            <a:avLst/>
          </a:prstGeom>
          <a:ln>
            <a:noFill/>
          </a:ln>
        </p:spPr>
      </p:pic>
      <p:sp>
        <p:nvSpPr>
          <p:cNvPr id="6" name="矩形 5">
            <a:extLst>
              <a:ext uri="{FF2B5EF4-FFF2-40B4-BE49-F238E27FC236}">
                <a16:creationId xmlns:a16="http://schemas.microsoft.com/office/drawing/2014/main" id="{A4029543-653E-4D2B-9628-20AFA9514DB9}"/>
              </a:ext>
            </a:extLst>
          </p:cNvPr>
          <p:cNvSpPr/>
          <p:nvPr/>
        </p:nvSpPr>
        <p:spPr>
          <a:xfrm>
            <a:off x="6277732" y="2851904"/>
            <a:ext cx="1284110" cy="430887"/>
          </a:xfrm>
          <a:prstGeom prst="rect">
            <a:avLst/>
          </a:prstGeom>
        </p:spPr>
        <p:txBody>
          <a:bodyPr wrap="square">
            <a:spAutoFit/>
          </a:bodyPr>
          <a:lstStyle/>
          <a:p>
            <a:pPr fontAlgn="t"/>
            <a:r>
              <a:rPr lang="en-US" altLang="zh-TW" sz="1100" b="1" dirty="0">
                <a:latin typeface="inherit"/>
              </a:rPr>
              <a:t>Portela Airport</a:t>
            </a:r>
            <a:br>
              <a:rPr lang="en-US" altLang="zh-TW" sz="1100" b="1" dirty="0"/>
            </a:br>
            <a:r>
              <a:rPr lang="en-US" altLang="zh-TW" sz="1100" b="1" dirty="0">
                <a:latin typeface="inherit"/>
              </a:rPr>
              <a:t>Lisbon</a:t>
            </a:r>
            <a:r>
              <a:rPr lang="en-US" altLang="zh-TW" sz="1100" b="1" dirty="0"/>
              <a:t>, </a:t>
            </a:r>
            <a:r>
              <a:rPr lang="en-US" altLang="zh-TW" sz="1100" b="1" dirty="0">
                <a:latin typeface="inherit"/>
              </a:rPr>
              <a:t>Portugal</a:t>
            </a:r>
            <a:endParaRPr lang="en-US" altLang="zh-TW" sz="1100" b="1" dirty="0"/>
          </a:p>
        </p:txBody>
      </p:sp>
      <p:pic>
        <p:nvPicPr>
          <p:cNvPr id="7" name="圖片 6">
            <a:extLst>
              <a:ext uri="{FF2B5EF4-FFF2-40B4-BE49-F238E27FC236}">
                <a16:creationId xmlns:a16="http://schemas.microsoft.com/office/drawing/2014/main" id="{3DF601C5-F606-4D46-9423-ADCE4AB9DB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345761" y="354294"/>
            <a:ext cx="2372781" cy="1537798"/>
          </a:xfrm>
          <a:prstGeom prst="rect">
            <a:avLst/>
          </a:prstGeom>
        </p:spPr>
      </p:pic>
      <p:sp>
        <p:nvSpPr>
          <p:cNvPr id="8" name="矩形 7">
            <a:extLst>
              <a:ext uri="{FF2B5EF4-FFF2-40B4-BE49-F238E27FC236}">
                <a16:creationId xmlns:a16="http://schemas.microsoft.com/office/drawing/2014/main" id="{CD4DA427-AF71-4991-8A9C-025E11C7317E}"/>
              </a:ext>
            </a:extLst>
          </p:cNvPr>
          <p:cNvSpPr/>
          <p:nvPr/>
        </p:nvSpPr>
        <p:spPr>
          <a:xfrm>
            <a:off x="7031534" y="378610"/>
            <a:ext cx="1197636" cy="276999"/>
          </a:xfrm>
          <a:prstGeom prst="rect">
            <a:avLst/>
          </a:prstGeom>
        </p:spPr>
        <p:txBody>
          <a:bodyPr wrap="none">
            <a:spAutoFit/>
          </a:bodyPr>
          <a:lstStyle/>
          <a:p>
            <a:r>
              <a:rPr lang="en-US" altLang="zh-TW" sz="1200" dirty="0">
                <a:solidFill>
                  <a:srgbClr val="FFFF00"/>
                </a:solidFill>
              </a:rPr>
              <a:t>August 24, 2001</a:t>
            </a:r>
            <a:endParaRPr lang="zh-TW" altLang="en-US" sz="1200" dirty="0">
              <a:solidFill>
                <a:srgbClr val="FFFF00"/>
              </a:solidFill>
            </a:endParaRPr>
          </a:p>
        </p:txBody>
      </p:sp>
      <p:sp>
        <p:nvSpPr>
          <p:cNvPr id="9" name="矩形 8">
            <a:extLst>
              <a:ext uri="{FF2B5EF4-FFF2-40B4-BE49-F238E27FC236}">
                <a16:creationId xmlns:a16="http://schemas.microsoft.com/office/drawing/2014/main" id="{69B5C9DC-90CE-47F0-8EC7-168686276584}"/>
              </a:ext>
            </a:extLst>
          </p:cNvPr>
          <p:cNvSpPr/>
          <p:nvPr/>
        </p:nvSpPr>
        <p:spPr>
          <a:xfrm>
            <a:off x="5072996" y="3256094"/>
            <a:ext cx="879215" cy="300082"/>
          </a:xfrm>
          <a:prstGeom prst="rect">
            <a:avLst/>
          </a:prstGeom>
        </p:spPr>
        <p:txBody>
          <a:bodyPr wrap="none">
            <a:spAutoFit/>
          </a:bodyPr>
          <a:lstStyle/>
          <a:p>
            <a:pPr lvl="0" eaLnBrk="0" fontAlgn="base" hangingPunct="0">
              <a:spcBef>
                <a:spcPct val="0"/>
              </a:spcBef>
              <a:spcAft>
                <a:spcPct val="0"/>
              </a:spcAft>
            </a:pPr>
            <a:r>
              <a:rPr lang="zh-TW" altLang="zh-TW" sz="1350" dirty="0">
                <a:latin typeface="DengXian" panose="02010600030101010101" pitchFamily="2" charset="-122"/>
                <a:ea typeface="DengXian" panose="02010600030101010101" pitchFamily="2" charset="-122"/>
                <a:cs typeface="新細明體" panose="02020500000000000000" pitchFamily="18" charset="-120"/>
              </a:rPr>
              <a:t>●</a:t>
            </a:r>
            <a:r>
              <a:rPr lang="en-US" altLang="zh-TW" sz="1350" dirty="0">
                <a:latin typeface="DengXian" panose="02010600030101010101" pitchFamily="2" charset="-122"/>
                <a:ea typeface="DengXian" panose="02010600030101010101" pitchFamily="2" charset="-122"/>
                <a:cs typeface="新細明體" panose="02020500000000000000" pitchFamily="18" charset="-120"/>
              </a:rPr>
              <a:t>  </a:t>
            </a:r>
            <a:r>
              <a:rPr lang="zh-TW" altLang="zh-TW" sz="1200" b="1" dirty="0">
                <a:latin typeface="Calibri" panose="020F0502020204030204" pitchFamily="34" charset="0"/>
                <a:cs typeface="新細明體" panose="02020500000000000000" pitchFamily="18" charset="-120"/>
              </a:rPr>
              <a:t>A</a:t>
            </a:r>
            <a:r>
              <a:rPr lang="zh-TW" altLang="zh-TW" sz="1200" b="1" dirty="0" bmk="">
                <a:latin typeface="Calibri" panose="020F0502020204030204" pitchFamily="34" charset="0"/>
                <a:cs typeface="新細明體" panose="02020500000000000000" pitchFamily="18" charset="-120"/>
              </a:rPr>
              <a:t>zores</a:t>
            </a:r>
            <a:endParaRPr lang="zh-TW" altLang="zh-TW" sz="1200" b="1" dirty="0"/>
          </a:p>
        </p:txBody>
      </p:sp>
      <p:sp>
        <p:nvSpPr>
          <p:cNvPr id="10" name="矩形 9">
            <a:extLst>
              <a:ext uri="{FF2B5EF4-FFF2-40B4-BE49-F238E27FC236}">
                <a16:creationId xmlns:a16="http://schemas.microsoft.com/office/drawing/2014/main" id="{D6678618-E683-43E5-A6E5-EF8A350ED685}"/>
              </a:ext>
            </a:extLst>
          </p:cNvPr>
          <p:cNvSpPr/>
          <p:nvPr/>
        </p:nvSpPr>
        <p:spPr>
          <a:xfrm>
            <a:off x="2403646" y="2388459"/>
            <a:ext cx="892809" cy="300082"/>
          </a:xfrm>
          <a:prstGeom prst="rect">
            <a:avLst/>
          </a:prstGeom>
        </p:spPr>
        <p:txBody>
          <a:bodyPr wrap="none">
            <a:spAutoFit/>
          </a:bodyPr>
          <a:lstStyle/>
          <a:p>
            <a:pPr lvl="0" eaLnBrk="0" fontAlgn="base" hangingPunct="0">
              <a:spcBef>
                <a:spcPct val="0"/>
              </a:spcBef>
              <a:spcAft>
                <a:spcPct val="0"/>
              </a:spcAft>
            </a:pPr>
            <a:r>
              <a:rPr lang="zh-TW" altLang="zh-TW" sz="1350" dirty="0">
                <a:latin typeface="DengXian" panose="02010600030101010101" pitchFamily="2" charset="-122"/>
                <a:ea typeface="DengXian" panose="02010600030101010101" pitchFamily="2" charset="-122"/>
                <a:cs typeface="新細明體" panose="02020500000000000000" pitchFamily="18" charset="-120"/>
              </a:rPr>
              <a:t>●</a:t>
            </a:r>
            <a:r>
              <a:rPr lang="zh-TW" altLang="zh-TW" sz="1200" b="1" dirty="0">
                <a:latin typeface="Calibri" panose="020F0502020204030204" pitchFamily="34" charset="0"/>
                <a:cs typeface="新細明體" panose="02020500000000000000" pitchFamily="18" charset="-120"/>
              </a:rPr>
              <a:t>Toronto </a:t>
            </a:r>
            <a:endParaRPr lang="zh-TW" altLang="zh-TW" sz="1200" b="1" dirty="0"/>
          </a:p>
        </p:txBody>
      </p:sp>
      <p:sp>
        <p:nvSpPr>
          <p:cNvPr id="11" name="矩形 10">
            <a:extLst>
              <a:ext uri="{FF2B5EF4-FFF2-40B4-BE49-F238E27FC236}">
                <a16:creationId xmlns:a16="http://schemas.microsoft.com/office/drawing/2014/main" id="{312A7372-10E0-495E-8565-245211B7AC71}"/>
              </a:ext>
            </a:extLst>
          </p:cNvPr>
          <p:cNvSpPr/>
          <p:nvPr/>
        </p:nvSpPr>
        <p:spPr>
          <a:xfrm>
            <a:off x="5998858" y="3033701"/>
            <a:ext cx="357790" cy="300082"/>
          </a:xfrm>
          <a:prstGeom prst="rect">
            <a:avLst/>
          </a:prstGeom>
        </p:spPr>
        <p:txBody>
          <a:bodyPr wrap="none">
            <a:spAutoFit/>
          </a:bodyPr>
          <a:lstStyle/>
          <a:p>
            <a:pPr lvl="0" algn="ctr" eaLnBrk="0" fontAlgn="base" hangingPunct="0">
              <a:spcBef>
                <a:spcPct val="0"/>
              </a:spcBef>
              <a:spcAft>
                <a:spcPct val="0"/>
              </a:spcAft>
            </a:pPr>
            <a:r>
              <a:rPr lang="zh-TW" altLang="zh-TW" sz="1350" dirty="0">
                <a:solidFill>
                  <a:srgbClr val="FF0000"/>
                </a:solidFill>
                <a:latin typeface="DengXian" panose="02010600030101010101" pitchFamily="2" charset="-122"/>
                <a:ea typeface="DengXian" panose="02010600030101010101" pitchFamily="2" charset="-122"/>
                <a:cs typeface="新細明體" panose="02020500000000000000" pitchFamily="18" charset="-120"/>
              </a:rPr>
              <a:t>●</a:t>
            </a:r>
            <a:endParaRPr lang="zh-TW" altLang="zh-TW" sz="2400" dirty="0">
              <a:solidFill>
                <a:srgbClr val="FF0000"/>
              </a:solidFill>
              <a:latin typeface="Arial" panose="020B0604020202020204" pitchFamily="34" charset="0"/>
            </a:endParaRPr>
          </a:p>
        </p:txBody>
      </p:sp>
      <p:cxnSp>
        <p:nvCxnSpPr>
          <p:cNvPr id="33" name="直線單箭頭接點 32">
            <a:extLst>
              <a:ext uri="{FF2B5EF4-FFF2-40B4-BE49-F238E27FC236}">
                <a16:creationId xmlns:a16="http://schemas.microsoft.com/office/drawing/2014/main" id="{0B99FC3E-FF8A-47C0-931A-C3539CF5B5C5}"/>
              </a:ext>
            </a:extLst>
          </p:cNvPr>
          <p:cNvCxnSpPr>
            <a:cxnSpLocks/>
          </p:cNvCxnSpPr>
          <p:nvPr/>
        </p:nvCxnSpPr>
        <p:spPr>
          <a:xfrm>
            <a:off x="4716016" y="2492896"/>
            <a:ext cx="418061" cy="772921"/>
          </a:xfrm>
          <a:prstGeom prst="straightConnector1">
            <a:avLst/>
          </a:prstGeom>
          <a:ln w="1905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4" name="矩形 33">
            <a:extLst>
              <a:ext uri="{FF2B5EF4-FFF2-40B4-BE49-F238E27FC236}">
                <a16:creationId xmlns:a16="http://schemas.microsoft.com/office/drawing/2014/main" id="{EBC3F6F6-B5E4-43D1-942C-E215AA61E18B}"/>
              </a:ext>
            </a:extLst>
          </p:cNvPr>
          <p:cNvSpPr/>
          <p:nvPr/>
        </p:nvSpPr>
        <p:spPr>
          <a:xfrm>
            <a:off x="5316906" y="6280309"/>
            <a:ext cx="3466546" cy="276999"/>
          </a:xfrm>
          <a:prstGeom prst="rect">
            <a:avLst/>
          </a:prstGeom>
          <a:solidFill>
            <a:srgbClr val="7030A0"/>
          </a:solidFill>
        </p:spPr>
        <p:txBody>
          <a:bodyPr wrap="square">
            <a:spAutoFit/>
          </a:bodyPr>
          <a:lstStyle/>
          <a:p>
            <a:r>
              <a:rPr lang="en-US" altLang="zh-TW" sz="1200" b="1" dirty="0">
                <a:solidFill>
                  <a:schemeClr val="bg1"/>
                </a:solidFill>
              </a:rPr>
              <a:t>ttps://www.youtube.com/watch?v=COTmvlDBbJM</a:t>
            </a:r>
            <a:endParaRPr lang="zh-TW" altLang="en-US" sz="1200" b="1" dirty="0">
              <a:solidFill>
                <a:schemeClr val="bg1"/>
              </a:solidFill>
            </a:endParaRPr>
          </a:p>
        </p:txBody>
      </p:sp>
      <p:sp>
        <p:nvSpPr>
          <p:cNvPr id="36" name="矩形 35">
            <a:extLst>
              <a:ext uri="{FF2B5EF4-FFF2-40B4-BE49-F238E27FC236}">
                <a16:creationId xmlns:a16="http://schemas.microsoft.com/office/drawing/2014/main" id="{FFC53707-2680-43B6-B818-46A9CCA8626C}"/>
              </a:ext>
            </a:extLst>
          </p:cNvPr>
          <p:cNvSpPr/>
          <p:nvPr/>
        </p:nvSpPr>
        <p:spPr>
          <a:xfrm>
            <a:off x="5814580" y="4816884"/>
            <a:ext cx="2948670" cy="1384995"/>
          </a:xfrm>
          <a:prstGeom prst="rect">
            <a:avLst/>
          </a:prstGeom>
          <a:solidFill>
            <a:srgbClr val="7030A0"/>
          </a:solidFill>
        </p:spPr>
        <p:txBody>
          <a:bodyPr wrap="square">
            <a:spAutoFit/>
          </a:bodyPr>
          <a:lstStyle/>
          <a:p>
            <a:r>
              <a:rPr lang="en-US" altLang="zh-TW" sz="1200" b="1" dirty="0">
                <a:solidFill>
                  <a:schemeClr val="bg1"/>
                </a:solidFill>
              </a:rPr>
              <a:t>Pilot’s error : </a:t>
            </a:r>
          </a:p>
          <a:p>
            <a:r>
              <a:rPr lang="en-US" altLang="zh-TW" sz="1200" b="1" dirty="0">
                <a:solidFill>
                  <a:schemeClr val="bg1"/>
                </a:solidFill>
              </a:rPr>
              <a:t>Pilots was for </a:t>
            </a:r>
            <a:r>
              <a:rPr lang="en-US" altLang="zh-TW" sz="1200" b="1" u="sng" dirty="0">
                <a:solidFill>
                  <a:schemeClr val="bg1"/>
                </a:solidFill>
              </a:rPr>
              <a:t>failing to identify the fuel leak</a:t>
            </a:r>
            <a:r>
              <a:rPr lang="en-US" altLang="zh-TW" sz="1200" b="1" dirty="0">
                <a:solidFill>
                  <a:schemeClr val="bg1"/>
                </a:solidFill>
              </a:rPr>
              <a:t>, </a:t>
            </a:r>
            <a:r>
              <a:rPr lang="en-US" altLang="zh-TW" sz="1200" b="1" u="sng" dirty="0">
                <a:solidFill>
                  <a:schemeClr val="bg1"/>
                </a:solidFill>
              </a:rPr>
              <a:t>for neglecting to shut down cross-feed after first engine flame out</a:t>
            </a:r>
            <a:r>
              <a:rPr lang="en-US" altLang="zh-TW" sz="1200" b="1" dirty="0">
                <a:solidFill>
                  <a:schemeClr val="bg1"/>
                </a:solidFill>
              </a:rPr>
              <a:t>, as well as for failing to follow standard operating procedure in possibly more than one case (e.g. </a:t>
            </a:r>
            <a:r>
              <a:rPr lang="en-US" altLang="zh-TW" sz="1200" b="1" u="sng" dirty="0">
                <a:solidFill>
                  <a:schemeClr val="bg1"/>
                </a:solidFill>
              </a:rPr>
              <a:t>Fuel flow asymmetrical </a:t>
            </a:r>
            <a:r>
              <a:rPr lang="en-US" altLang="zh-TW" sz="1200" b="1" u="sng" dirty="0" err="1">
                <a:solidFill>
                  <a:schemeClr val="bg1"/>
                </a:solidFill>
              </a:rPr>
              <a:t>indiction</a:t>
            </a:r>
            <a:r>
              <a:rPr lang="en-US" altLang="zh-TW" sz="1200" b="1" dirty="0">
                <a:solidFill>
                  <a:schemeClr val="bg1"/>
                </a:solidFill>
              </a:rPr>
              <a:t>).</a:t>
            </a:r>
            <a:endParaRPr lang="zh-TW" altLang="en-US" sz="1200" b="1" dirty="0">
              <a:solidFill>
                <a:schemeClr val="bg1"/>
              </a:solidFill>
            </a:endParaRPr>
          </a:p>
        </p:txBody>
      </p:sp>
      <p:sp>
        <p:nvSpPr>
          <p:cNvPr id="37" name="矩形 36">
            <a:extLst>
              <a:ext uri="{FF2B5EF4-FFF2-40B4-BE49-F238E27FC236}">
                <a16:creationId xmlns:a16="http://schemas.microsoft.com/office/drawing/2014/main" id="{E741D2AE-8FEA-477D-957A-C76237AEEB77}"/>
              </a:ext>
            </a:extLst>
          </p:cNvPr>
          <p:cNvSpPr/>
          <p:nvPr/>
        </p:nvSpPr>
        <p:spPr>
          <a:xfrm>
            <a:off x="3338261" y="786742"/>
            <a:ext cx="2467477" cy="307777"/>
          </a:xfrm>
          <a:prstGeom prst="rect">
            <a:avLst/>
          </a:prstGeom>
          <a:solidFill>
            <a:srgbClr val="7030A0"/>
          </a:solidFill>
        </p:spPr>
        <p:txBody>
          <a:bodyPr wrap="square">
            <a:spAutoFit/>
          </a:bodyPr>
          <a:lstStyle/>
          <a:p>
            <a:r>
              <a:rPr lang="en-US" altLang="zh-TW" sz="1400" b="1" dirty="0">
                <a:solidFill>
                  <a:schemeClr val="bg1"/>
                </a:solidFill>
                <a:latin typeface="inherit"/>
              </a:rPr>
              <a:t>Duration  : 7 hours 34 minutes</a:t>
            </a:r>
            <a:endParaRPr lang="zh-TW" altLang="en-US" sz="1400" dirty="0">
              <a:solidFill>
                <a:schemeClr val="bg1"/>
              </a:solidFill>
            </a:endParaRPr>
          </a:p>
        </p:txBody>
      </p:sp>
      <p:sp>
        <p:nvSpPr>
          <p:cNvPr id="62" name="矩形 61">
            <a:extLst>
              <a:ext uri="{FF2B5EF4-FFF2-40B4-BE49-F238E27FC236}">
                <a16:creationId xmlns:a16="http://schemas.microsoft.com/office/drawing/2014/main" id="{296CF980-0D58-41CA-B852-1B417007A223}"/>
              </a:ext>
            </a:extLst>
          </p:cNvPr>
          <p:cNvSpPr/>
          <p:nvPr/>
        </p:nvSpPr>
        <p:spPr>
          <a:xfrm>
            <a:off x="3461919" y="269359"/>
            <a:ext cx="2220160" cy="369332"/>
          </a:xfrm>
          <a:prstGeom prst="rect">
            <a:avLst/>
          </a:prstGeom>
          <a:solidFill>
            <a:srgbClr val="7030A0"/>
          </a:solidFill>
        </p:spPr>
        <p:txBody>
          <a:bodyPr wrap="none">
            <a:spAutoFit/>
          </a:bodyPr>
          <a:lstStyle/>
          <a:p>
            <a:r>
              <a:rPr lang="en-US" altLang="zh-TW" b="1" dirty="0">
                <a:solidFill>
                  <a:schemeClr val="bg1"/>
                </a:solidFill>
              </a:rPr>
              <a:t>Air Transat flight 236 </a:t>
            </a:r>
            <a:endParaRPr lang="zh-TW" altLang="en-US" b="1" dirty="0">
              <a:solidFill>
                <a:schemeClr val="bg1"/>
              </a:solidFill>
            </a:endParaRPr>
          </a:p>
        </p:txBody>
      </p:sp>
      <p:sp>
        <p:nvSpPr>
          <p:cNvPr id="63" name="弧形 62">
            <a:extLst>
              <a:ext uri="{FF2B5EF4-FFF2-40B4-BE49-F238E27FC236}">
                <a16:creationId xmlns:a16="http://schemas.microsoft.com/office/drawing/2014/main" id="{C4B890C1-EBD3-46D8-9B3B-A27E1E650DB7}"/>
              </a:ext>
            </a:extLst>
          </p:cNvPr>
          <p:cNvSpPr/>
          <p:nvPr/>
        </p:nvSpPr>
        <p:spPr>
          <a:xfrm rot="311117">
            <a:off x="1936648" y="2424828"/>
            <a:ext cx="4267734" cy="1337322"/>
          </a:xfrm>
          <a:prstGeom prst="arc">
            <a:avLst>
              <a:gd name="adj1" fmla="val 12093764"/>
              <a:gd name="adj2" fmla="val 2132703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66" name="矩形 65">
            <a:extLst>
              <a:ext uri="{FF2B5EF4-FFF2-40B4-BE49-F238E27FC236}">
                <a16:creationId xmlns:a16="http://schemas.microsoft.com/office/drawing/2014/main" id="{AB4EE4C5-1FAE-403D-8E4A-8C071F8DF19A}"/>
              </a:ext>
            </a:extLst>
          </p:cNvPr>
          <p:cNvSpPr/>
          <p:nvPr/>
        </p:nvSpPr>
        <p:spPr>
          <a:xfrm>
            <a:off x="377491" y="3946333"/>
            <a:ext cx="4876349" cy="2185214"/>
          </a:xfrm>
          <a:prstGeom prst="rect">
            <a:avLst/>
          </a:prstGeom>
          <a:solidFill>
            <a:srgbClr val="7030A0"/>
          </a:solidFill>
        </p:spPr>
        <p:txBody>
          <a:bodyPr wrap="square">
            <a:spAutoFit/>
          </a:bodyPr>
          <a:lstStyle/>
          <a:p>
            <a:r>
              <a:rPr lang="en-US" altLang="zh-TW" sz="1600" b="1" dirty="0">
                <a:solidFill>
                  <a:schemeClr val="bg1"/>
                </a:solidFill>
              </a:rPr>
              <a:t>    Maintenance errors:</a:t>
            </a:r>
          </a:p>
          <a:p>
            <a:r>
              <a:rPr lang="en-US" altLang="zh-TW" sz="1200" b="1" dirty="0">
                <a:solidFill>
                  <a:schemeClr val="accent2"/>
                </a:solidFill>
              </a:rPr>
              <a:t>1.  Fuel leak in the #2 engine, caused by an incorrect part installed </a:t>
            </a:r>
          </a:p>
          <a:p>
            <a:r>
              <a:rPr lang="en-US" altLang="zh-TW" sz="1200" b="1" dirty="0">
                <a:solidFill>
                  <a:schemeClr val="accent2"/>
                </a:solidFill>
              </a:rPr>
              <a:t>      in the hydraulics system.</a:t>
            </a:r>
          </a:p>
          <a:p>
            <a:r>
              <a:rPr lang="en-US" altLang="zh-TW" sz="1200" b="1" dirty="0">
                <a:solidFill>
                  <a:schemeClr val="bg1"/>
                </a:solidFill>
              </a:rPr>
              <a:t>2. ※ ※ </a:t>
            </a:r>
            <a:r>
              <a:rPr lang="en-US" altLang="zh-TW" sz="1200" b="1" u="sng" dirty="0">
                <a:solidFill>
                  <a:schemeClr val="bg1"/>
                </a:solidFill>
              </a:rPr>
              <a:t>The engine had been replaced with a spare engine from an older</a:t>
            </a:r>
          </a:p>
          <a:p>
            <a:r>
              <a:rPr lang="en-US" altLang="zh-TW" sz="1200" b="1" dirty="0">
                <a:solidFill>
                  <a:schemeClr val="bg1"/>
                </a:solidFill>
              </a:rPr>
              <a:t>             </a:t>
            </a:r>
            <a:r>
              <a:rPr lang="en-US" altLang="zh-TW" sz="1200" b="1" u="sng" dirty="0">
                <a:solidFill>
                  <a:schemeClr val="bg1"/>
                </a:solidFill>
              </a:rPr>
              <a:t> model which did not include a hydraulic pump.</a:t>
            </a:r>
          </a:p>
          <a:p>
            <a:r>
              <a:rPr lang="en-US" altLang="zh-TW" sz="1200" b="1" dirty="0">
                <a:solidFill>
                  <a:schemeClr val="accent2"/>
                </a:solidFill>
              </a:rPr>
              <a:t>3. The use of a part from a similar engine, an adaptation that did not</a:t>
            </a:r>
          </a:p>
          <a:p>
            <a:r>
              <a:rPr lang="en-US" altLang="zh-TW" sz="1200" b="1" dirty="0">
                <a:solidFill>
                  <a:schemeClr val="accent2"/>
                </a:solidFill>
              </a:rPr>
              <a:t>     maintain adequate clearance between the hydraulic lines and </a:t>
            </a:r>
          </a:p>
          <a:p>
            <a:r>
              <a:rPr lang="en-US" altLang="zh-TW" sz="1200" b="1" dirty="0">
                <a:solidFill>
                  <a:schemeClr val="accent2"/>
                </a:solidFill>
              </a:rPr>
              <a:t>     the fuel line.</a:t>
            </a:r>
          </a:p>
          <a:p>
            <a:r>
              <a:rPr lang="en-US" altLang="zh-TW" sz="1200" b="1" dirty="0">
                <a:solidFill>
                  <a:schemeClr val="bg1"/>
                </a:solidFill>
              </a:rPr>
              <a:t>4. This lack of clearance, on the order of milli-meters from the intended</a:t>
            </a:r>
          </a:p>
          <a:p>
            <a:r>
              <a:rPr lang="en-US" altLang="zh-TW" sz="1200" b="1" dirty="0">
                <a:solidFill>
                  <a:schemeClr val="bg1"/>
                </a:solidFill>
              </a:rPr>
              <a:t>     part, allowed chafing between the lines to rupture the fuel line,</a:t>
            </a:r>
          </a:p>
          <a:p>
            <a:r>
              <a:rPr lang="en-US" altLang="zh-TW" sz="1200" b="1" dirty="0">
                <a:solidFill>
                  <a:schemeClr val="bg1"/>
                </a:solidFill>
              </a:rPr>
              <a:t>     causing the leak. </a:t>
            </a:r>
          </a:p>
        </p:txBody>
      </p:sp>
      <p:sp>
        <p:nvSpPr>
          <p:cNvPr id="68" name="矩形 67">
            <a:extLst>
              <a:ext uri="{FF2B5EF4-FFF2-40B4-BE49-F238E27FC236}">
                <a16:creationId xmlns:a16="http://schemas.microsoft.com/office/drawing/2014/main" id="{D8C3A84D-81F8-4ABF-B635-8A797B78BBAB}"/>
              </a:ext>
            </a:extLst>
          </p:cNvPr>
          <p:cNvSpPr/>
          <p:nvPr/>
        </p:nvSpPr>
        <p:spPr>
          <a:xfrm>
            <a:off x="377492" y="6314959"/>
            <a:ext cx="3500382" cy="276999"/>
          </a:xfrm>
          <a:prstGeom prst="rect">
            <a:avLst/>
          </a:prstGeom>
          <a:solidFill>
            <a:srgbClr val="7030A0"/>
          </a:solidFill>
        </p:spPr>
        <p:txBody>
          <a:bodyPr wrap="square">
            <a:spAutoFit/>
          </a:bodyPr>
          <a:lstStyle/>
          <a:p>
            <a:r>
              <a:rPr lang="en-US" altLang="zh-TW" sz="1200" b="1" dirty="0">
                <a:solidFill>
                  <a:schemeClr val="bg1"/>
                </a:solidFill>
              </a:rPr>
              <a:t>  https://www.youtube.com/watch?v=1FqR_FafJqg</a:t>
            </a:r>
            <a:endParaRPr lang="zh-TW" altLang="en-US" sz="1200" b="1" dirty="0">
              <a:solidFill>
                <a:schemeClr val="bg1"/>
              </a:solidFill>
            </a:endParaRPr>
          </a:p>
        </p:txBody>
      </p:sp>
      <p:sp>
        <p:nvSpPr>
          <p:cNvPr id="71" name="Rectangle 4">
            <a:extLst>
              <a:ext uri="{FF2B5EF4-FFF2-40B4-BE49-F238E27FC236}">
                <a16:creationId xmlns:a16="http://schemas.microsoft.com/office/drawing/2014/main" id="{56F105BA-B89D-4C07-B8CE-88AC3F743C1E}"/>
              </a:ext>
            </a:extLst>
          </p:cNvPr>
          <p:cNvSpPr>
            <a:spLocks noChangeArrowheads="1"/>
          </p:cNvSpPr>
          <p:nvPr/>
        </p:nvSpPr>
        <p:spPr bwMode="auto">
          <a:xfrm>
            <a:off x="266258" y="2454925"/>
            <a:ext cx="152400" cy="0"/>
          </a:xfrm>
          <a:prstGeom prst="rect">
            <a:avLst/>
          </a:prstGeom>
          <a:solidFill>
            <a:srgbClr val="44444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sp>
        <p:nvSpPr>
          <p:cNvPr id="72" name="Rectangle 5">
            <a:extLst>
              <a:ext uri="{FF2B5EF4-FFF2-40B4-BE49-F238E27FC236}">
                <a16:creationId xmlns:a16="http://schemas.microsoft.com/office/drawing/2014/main" id="{DA8C00A9-FE95-4880-9F48-15E222623E85}"/>
              </a:ext>
            </a:extLst>
          </p:cNvPr>
          <p:cNvSpPr>
            <a:spLocks noChangeArrowheads="1"/>
          </p:cNvSpPr>
          <p:nvPr/>
        </p:nvSpPr>
        <p:spPr bwMode="auto">
          <a:xfrm>
            <a:off x="266258" y="2454925"/>
            <a:ext cx="152400" cy="0"/>
          </a:xfrm>
          <a:prstGeom prst="rect">
            <a:avLst/>
          </a:prstGeom>
          <a:solidFill>
            <a:srgbClr val="44444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TW" altLang="en-US"/>
          </a:p>
        </p:txBody>
      </p:sp>
      <p:pic>
        <p:nvPicPr>
          <p:cNvPr id="76" name="Picture 7" descr="Air Transat Flight 236 - DISASTER AVERTED">
            <a:hlinkClick r:id="rId5"/>
            <a:extLst>
              <a:ext uri="{FF2B5EF4-FFF2-40B4-BE49-F238E27FC236}">
                <a16:creationId xmlns:a16="http://schemas.microsoft.com/office/drawing/2014/main" id="{5231CA73-1B08-400D-827F-783165630D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2" y="381755"/>
            <a:ext cx="2417692" cy="1349980"/>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23" name="Picture 2">
            <a:hlinkClick r:id="rId7"/>
            <a:extLst>
              <a:ext uri="{FF2B5EF4-FFF2-40B4-BE49-F238E27FC236}">
                <a16:creationId xmlns:a16="http://schemas.microsoft.com/office/drawing/2014/main" id="{EBD8666A-089B-4DDD-88A6-93821872A8C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6672"/>
          <a:stretch/>
        </p:blipFill>
        <p:spPr bwMode="auto">
          <a:xfrm>
            <a:off x="6435195" y="3352784"/>
            <a:ext cx="2328055" cy="1342972"/>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1298F9F5-7D82-434A-BB42-3F83D3749DEE}"/>
              </a:ext>
            </a:extLst>
          </p:cNvPr>
          <p:cNvSpPr/>
          <p:nvPr/>
        </p:nvSpPr>
        <p:spPr>
          <a:xfrm>
            <a:off x="2614994" y="2597205"/>
            <a:ext cx="572593" cy="276999"/>
          </a:xfrm>
          <a:prstGeom prst="rect">
            <a:avLst/>
          </a:prstGeom>
        </p:spPr>
        <p:txBody>
          <a:bodyPr wrap="none">
            <a:spAutoFit/>
          </a:bodyPr>
          <a:lstStyle/>
          <a:p>
            <a:r>
              <a:rPr lang="en-US" altLang="zh-TW" sz="1200" b="1" dirty="0"/>
              <a:t>0052Z</a:t>
            </a:r>
            <a:endParaRPr lang="zh-TW" altLang="en-US" sz="1200" dirty="0"/>
          </a:p>
        </p:txBody>
      </p:sp>
      <p:sp>
        <p:nvSpPr>
          <p:cNvPr id="12" name="矩形 11">
            <a:extLst>
              <a:ext uri="{FF2B5EF4-FFF2-40B4-BE49-F238E27FC236}">
                <a16:creationId xmlns:a16="http://schemas.microsoft.com/office/drawing/2014/main" id="{CC41D2E0-7AD4-435E-9AD4-67A817366486}"/>
              </a:ext>
            </a:extLst>
          </p:cNvPr>
          <p:cNvSpPr/>
          <p:nvPr/>
        </p:nvSpPr>
        <p:spPr>
          <a:xfrm>
            <a:off x="5356957" y="3417068"/>
            <a:ext cx="572593" cy="276999"/>
          </a:xfrm>
          <a:prstGeom prst="rect">
            <a:avLst/>
          </a:prstGeom>
        </p:spPr>
        <p:txBody>
          <a:bodyPr wrap="none">
            <a:spAutoFit/>
          </a:bodyPr>
          <a:lstStyle/>
          <a:p>
            <a:r>
              <a:rPr lang="en-US" altLang="zh-TW" sz="1200" b="1" dirty="0"/>
              <a:t>0645Z</a:t>
            </a:r>
            <a:endParaRPr lang="zh-TW" altLang="en-US" sz="1200" dirty="0"/>
          </a:p>
        </p:txBody>
      </p:sp>
      <p:sp>
        <p:nvSpPr>
          <p:cNvPr id="13" name="矩形 12">
            <a:extLst>
              <a:ext uri="{FF2B5EF4-FFF2-40B4-BE49-F238E27FC236}">
                <a16:creationId xmlns:a16="http://schemas.microsoft.com/office/drawing/2014/main" id="{56FA1122-4219-424B-B70F-A819EAE27CA5}"/>
              </a:ext>
            </a:extLst>
          </p:cNvPr>
          <p:cNvSpPr/>
          <p:nvPr/>
        </p:nvSpPr>
        <p:spPr>
          <a:xfrm>
            <a:off x="2990903" y="1260721"/>
            <a:ext cx="3210944" cy="307777"/>
          </a:xfrm>
          <a:prstGeom prst="rect">
            <a:avLst/>
          </a:prstGeom>
          <a:solidFill>
            <a:schemeClr val="tx1"/>
          </a:solidFill>
        </p:spPr>
        <p:txBody>
          <a:bodyPr wrap="none">
            <a:spAutoFit/>
          </a:bodyPr>
          <a:lstStyle/>
          <a:p>
            <a:r>
              <a:rPr lang="zh-TW" altLang="zh-TW" sz="1400" b="1" dirty="0">
                <a:solidFill>
                  <a:schemeClr val="bg1"/>
                </a:solidFill>
                <a:cs typeface="新細明體" panose="02020500000000000000" pitchFamily="18" charset="-120"/>
              </a:rPr>
              <a:t>Toronto </a:t>
            </a:r>
            <a:r>
              <a:rPr lang="en-US" altLang="zh-TW" sz="1400" b="1" dirty="0">
                <a:solidFill>
                  <a:schemeClr val="bg1"/>
                </a:solidFill>
                <a:cs typeface="新細明體" panose="02020500000000000000" pitchFamily="18" charset="-120"/>
              </a:rPr>
              <a:t> to  </a:t>
            </a:r>
            <a:r>
              <a:rPr lang="zh-TW" altLang="zh-TW" sz="1400" b="1" dirty="0">
                <a:solidFill>
                  <a:schemeClr val="bg1"/>
                </a:solidFill>
                <a:cs typeface="新細明體" panose="02020500000000000000" pitchFamily="18" charset="-120"/>
              </a:rPr>
              <a:t>A</a:t>
            </a:r>
            <a:r>
              <a:rPr lang="zh-TW" altLang="zh-TW" sz="1400" b="1" dirty="0" bmk="">
                <a:solidFill>
                  <a:schemeClr val="bg1"/>
                </a:solidFill>
                <a:cs typeface="新細明體" panose="02020500000000000000" pitchFamily="18" charset="-120"/>
              </a:rPr>
              <a:t>zores</a:t>
            </a:r>
            <a:r>
              <a:rPr lang="en-US" altLang="zh-TW" sz="1400" b="1" dirty="0" bmk="">
                <a:solidFill>
                  <a:schemeClr val="bg1"/>
                </a:solidFill>
                <a:cs typeface="新細明體" panose="02020500000000000000" pitchFamily="18" charset="-120"/>
              </a:rPr>
              <a:t>  :</a:t>
            </a:r>
            <a:r>
              <a:rPr lang="en-US" altLang="zh-TW" sz="1400" b="1" dirty="0">
                <a:solidFill>
                  <a:srgbClr val="FF0000"/>
                </a:solidFill>
                <a:latin typeface="inherit"/>
              </a:rPr>
              <a:t>  </a:t>
            </a:r>
            <a:r>
              <a:rPr lang="en-US" altLang="zh-TW" sz="1400" b="1" dirty="0">
                <a:solidFill>
                  <a:schemeClr val="accent2"/>
                </a:solidFill>
                <a:latin typeface="inherit"/>
              </a:rPr>
              <a:t>5 hours 53 minutes</a:t>
            </a:r>
            <a:endParaRPr lang="zh-TW" altLang="en-US" sz="1400" dirty="0">
              <a:solidFill>
                <a:schemeClr val="accent2"/>
              </a:solidFill>
            </a:endParaRPr>
          </a:p>
        </p:txBody>
      </p:sp>
      <p:sp>
        <p:nvSpPr>
          <p:cNvPr id="27" name="文字方塊 26">
            <a:extLst>
              <a:ext uri="{FF2B5EF4-FFF2-40B4-BE49-F238E27FC236}">
                <a16:creationId xmlns:a16="http://schemas.microsoft.com/office/drawing/2014/main" id="{42213843-5546-4F4B-A872-FE404559C7F4}"/>
              </a:ext>
            </a:extLst>
          </p:cNvPr>
          <p:cNvSpPr txBox="1"/>
          <p:nvPr/>
        </p:nvSpPr>
        <p:spPr>
          <a:xfrm>
            <a:off x="378916" y="1845209"/>
            <a:ext cx="4874924" cy="276999"/>
          </a:xfrm>
          <a:prstGeom prst="rect">
            <a:avLst/>
          </a:prstGeom>
          <a:solidFill>
            <a:schemeClr val="tx1">
              <a:lumMod val="95000"/>
              <a:lumOff val="5000"/>
            </a:schemeClr>
          </a:solidFill>
        </p:spPr>
        <p:txBody>
          <a:bodyPr wrap="square">
            <a:spAutoFit/>
          </a:bodyPr>
          <a:lstStyle/>
          <a:p>
            <a:r>
              <a:rPr lang="en-US" altLang="zh-TW" sz="1200" b="1" dirty="0">
                <a:solidFill>
                  <a:schemeClr val="bg1"/>
                </a:solidFill>
              </a:rPr>
              <a:t>   </a:t>
            </a:r>
            <a:r>
              <a:rPr lang="en-US" altLang="zh-TW" sz="1200" b="1" dirty="0">
                <a:solidFill>
                  <a:schemeClr val="accent2"/>
                </a:solidFill>
                <a:latin typeface="新細明體" panose="02020500000000000000" pitchFamily="18" charset="-120"/>
                <a:ea typeface="新細明體" panose="02020500000000000000" pitchFamily="18" charset="-120"/>
              </a:rPr>
              <a:t>✽✽✽   </a:t>
            </a:r>
            <a:r>
              <a:rPr lang="en-US" altLang="zh-TW" sz="1200" b="1" dirty="0">
                <a:solidFill>
                  <a:schemeClr val="accent2"/>
                </a:solidFill>
              </a:rPr>
              <a:t>Maximum duration flight time( 7:34’) was minimized to 5:53’.</a:t>
            </a:r>
            <a:endParaRPr lang="zh-TW" altLang="en-US" sz="1200" b="1" dirty="0">
              <a:solidFill>
                <a:schemeClr val="accent2"/>
              </a:solidFill>
            </a:endParaRPr>
          </a:p>
        </p:txBody>
      </p:sp>
      <p:sp>
        <p:nvSpPr>
          <p:cNvPr id="28" name="矩形 27">
            <a:extLst>
              <a:ext uri="{FF2B5EF4-FFF2-40B4-BE49-F238E27FC236}">
                <a16:creationId xmlns:a16="http://schemas.microsoft.com/office/drawing/2014/main" id="{F6F114E1-BBA2-4119-A31B-45612958E497}"/>
              </a:ext>
            </a:extLst>
          </p:cNvPr>
          <p:cNvSpPr/>
          <p:nvPr/>
        </p:nvSpPr>
        <p:spPr>
          <a:xfrm>
            <a:off x="407681" y="3116591"/>
            <a:ext cx="3980091" cy="646331"/>
          </a:xfrm>
          <a:prstGeom prst="rect">
            <a:avLst/>
          </a:prstGeom>
          <a:solidFill>
            <a:schemeClr val="tx1">
              <a:lumMod val="95000"/>
              <a:lumOff val="5000"/>
            </a:schemeClr>
          </a:solidFill>
        </p:spPr>
        <p:txBody>
          <a:bodyPr wrap="square">
            <a:spAutoFit/>
          </a:bodyPr>
          <a:lstStyle/>
          <a:p>
            <a:r>
              <a:rPr lang="en-US" altLang="zh-TW" b="1" dirty="0">
                <a:solidFill>
                  <a:schemeClr val="accent2"/>
                </a:solidFill>
              </a:rPr>
              <a:t>A330 Overwater Flameout Raises ETOPS (Extend Range Operations) Issues.</a:t>
            </a:r>
            <a:endParaRPr lang="zh-TW" altLang="en-US" dirty="0">
              <a:solidFill>
                <a:schemeClr val="accent2"/>
              </a:solidFill>
            </a:endParaRPr>
          </a:p>
        </p:txBody>
      </p:sp>
      <p:sp>
        <p:nvSpPr>
          <p:cNvPr id="16" name="矩形 15">
            <a:extLst>
              <a:ext uri="{FF2B5EF4-FFF2-40B4-BE49-F238E27FC236}">
                <a16:creationId xmlns:a16="http://schemas.microsoft.com/office/drawing/2014/main" id="{D6C6AE7E-F301-467C-8CC1-5C8E92F49BAD}"/>
              </a:ext>
            </a:extLst>
          </p:cNvPr>
          <p:cNvSpPr/>
          <p:nvPr/>
        </p:nvSpPr>
        <p:spPr>
          <a:xfrm>
            <a:off x="7422246" y="2041115"/>
            <a:ext cx="1470477" cy="1149471"/>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5" name="圖片 14">
            <a:extLst>
              <a:ext uri="{FF2B5EF4-FFF2-40B4-BE49-F238E27FC236}">
                <a16:creationId xmlns:a16="http://schemas.microsoft.com/office/drawing/2014/main" id="{98C0BEA5-3B32-404D-B3FE-31C68C9729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87605" y="2117774"/>
            <a:ext cx="1339757" cy="994383"/>
          </a:xfrm>
          <a:prstGeom prst="rect">
            <a:avLst/>
          </a:prstGeom>
          <a:ln>
            <a:solidFill>
              <a:srgbClr val="7030A0"/>
            </a:solidFill>
          </a:ln>
        </p:spPr>
      </p:pic>
    </p:spTree>
    <p:extLst>
      <p:ext uri="{BB962C8B-B14F-4D97-AF65-F5344CB8AC3E}">
        <p14:creationId xmlns:p14="http://schemas.microsoft.com/office/powerpoint/2010/main" val="9865258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79B79B53-23EC-4D8E-96C0-900C9751C988}"/>
              </a:ext>
            </a:extLst>
          </p:cNvPr>
          <p:cNvSpPr>
            <a:spLocks noGrp="1"/>
          </p:cNvSpPr>
          <p:nvPr>
            <p:ph type="sldNum" sz="quarter" idx="12"/>
          </p:nvPr>
        </p:nvSpPr>
        <p:spPr>
          <a:xfrm>
            <a:off x="7084462" y="6502682"/>
            <a:ext cx="2057400" cy="365125"/>
          </a:xfrm>
        </p:spPr>
        <p:txBody>
          <a:bodyPr/>
          <a:lstStyle/>
          <a:p>
            <a:pPr>
              <a:defRPr/>
            </a:pPr>
            <a:fld id="{C6735949-D909-4DA0-9331-3289988C2E74}" type="slidenum">
              <a:rPr lang="en-US" altLang="zh-TW" smtClean="0"/>
              <a:pPr>
                <a:defRPr/>
              </a:pPr>
              <a:t>23</a:t>
            </a:fld>
            <a:endParaRPr lang="en-US" altLang="zh-TW" dirty="0"/>
          </a:p>
        </p:txBody>
      </p:sp>
      <p:pic>
        <p:nvPicPr>
          <p:cNvPr id="3" name="圖片 2">
            <a:extLst>
              <a:ext uri="{FF2B5EF4-FFF2-40B4-BE49-F238E27FC236}">
                <a16:creationId xmlns:a16="http://schemas.microsoft.com/office/drawing/2014/main" id="{D4402EBF-FDE7-4442-A135-04C32376BF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223" y="309994"/>
            <a:ext cx="8237553" cy="6192688"/>
          </a:xfrm>
          <a:prstGeom prst="rect">
            <a:avLst/>
          </a:prstGeom>
          <a:ln>
            <a:solidFill>
              <a:schemeClr val="tx1"/>
            </a:solidFill>
          </a:ln>
        </p:spPr>
      </p:pic>
      <p:pic>
        <p:nvPicPr>
          <p:cNvPr id="4" name="圖片 3">
            <a:extLst>
              <a:ext uri="{FF2B5EF4-FFF2-40B4-BE49-F238E27FC236}">
                <a16:creationId xmlns:a16="http://schemas.microsoft.com/office/drawing/2014/main" id="{AA825AF0-8565-4081-9A76-6723F8F35A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6216" y="188640"/>
            <a:ext cx="2520280" cy="1434288"/>
          </a:xfrm>
          <a:prstGeom prst="rect">
            <a:avLst/>
          </a:prstGeom>
        </p:spPr>
      </p:pic>
      <p:sp>
        <p:nvSpPr>
          <p:cNvPr id="14" name="矩形 13">
            <a:extLst>
              <a:ext uri="{FF2B5EF4-FFF2-40B4-BE49-F238E27FC236}">
                <a16:creationId xmlns:a16="http://schemas.microsoft.com/office/drawing/2014/main" id="{7D920725-6FEA-4553-9984-BFB05F3F476D}"/>
              </a:ext>
            </a:extLst>
          </p:cNvPr>
          <p:cNvSpPr/>
          <p:nvPr/>
        </p:nvSpPr>
        <p:spPr>
          <a:xfrm>
            <a:off x="5498897" y="345359"/>
            <a:ext cx="898802" cy="724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菱形 17">
            <a:extLst>
              <a:ext uri="{FF2B5EF4-FFF2-40B4-BE49-F238E27FC236}">
                <a16:creationId xmlns:a16="http://schemas.microsoft.com/office/drawing/2014/main" id="{D3EAD853-2DF0-45A1-94A7-F85C33CA22B7}"/>
              </a:ext>
            </a:extLst>
          </p:cNvPr>
          <p:cNvSpPr/>
          <p:nvPr/>
        </p:nvSpPr>
        <p:spPr>
          <a:xfrm rot="2707094">
            <a:off x="2081546" y="731942"/>
            <a:ext cx="144016" cy="144016"/>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a:extLst>
              <a:ext uri="{FF2B5EF4-FFF2-40B4-BE49-F238E27FC236}">
                <a16:creationId xmlns:a16="http://schemas.microsoft.com/office/drawing/2014/main" id="{3D6E975A-F765-4D6A-8A7E-D08DE9A05CDF}"/>
              </a:ext>
            </a:extLst>
          </p:cNvPr>
          <p:cNvSpPr txBox="1"/>
          <p:nvPr/>
        </p:nvSpPr>
        <p:spPr>
          <a:xfrm>
            <a:off x="1822254" y="355303"/>
            <a:ext cx="4140611" cy="707886"/>
          </a:xfrm>
          <a:prstGeom prst="rect">
            <a:avLst/>
          </a:prstGeom>
          <a:solidFill>
            <a:srgbClr val="7030A0"/>
          </a:solidFill>
        </p:spPr>
        <p:txBody>
          <a:bodyPr wrap="square">
            <a:spAutoFit/>
          </a:bodyPr>
          <a:lstStyle/>
          <a:p>
            <a:r>
              <a:rPr lang="en-US" altLang="zh-TW" sz="1600" b="1" dirty="0">
                <a:solidFill>
                  <a:schemeClr val="bg1"/>
                </a:solidFill>
              </a:rPr>
              <a:t>           </a:t>
            </a:r>
            <a:r>
              <a:rPr lang="en-US" altLang="zh-TW" sz="2000" b="1" dirty="0">
                <a:solidFill>
                  <a:srgbClr val="FF66FF"/>
                </a:solidFill>
              </a:rPr>
              <a:t>What's the main factors may</a:t>
            </a:r>
          </a:p>
          <a:p>
            <a:r>
              <a:rPr lang="en-US" altLang="zh-TW" sz="2000" b="1" dirty="0">
                <a:solidFill>
                  <a:srgbClr val="FF66FF"/>
                </a:solidFill>
              </a:rPr>
              <a:t>         affect "Maximum flight time“ ?</a:t>
            </a:r>
            <a:endParaRPr lang="zh-TW" altLang="en-US" sz="2000" b="1" dirty="0">
              <a:solidFill>
                <a:srgbClr val="FF66FF"/>
              </a:solidFill>
            </a:endParaRPr>
          </a:p>
        </p:txBody>
      </p:sp>
      <p:sp>
        <p:nvSpPr>
          <p:cNvPr id="12" name="菱形 11">
            <a:extLst>
              <a:ext uri="{FF2B5EF4-FFF2-40B4-BE49-F238E27FC236}">
                <a16:creationId xmlns:a16="http://schemas.microsoft.com/office/drawing/2014/main" id="{8D1FBB30-45C1-4502-AD4C-DBFD60AB4D67}"/>
              </a:ext>
            </a:extLst>
          </p:cNvPr>
          <p:cNvSpPr/>
          <p:nvPr/>
        </p:nvSpPr>
        <p:spPr>
          <a:xfrm rot="2707094">
            <a:off x="2038970" y="657439"/>
            <a:ext cx="144016" cy="144016"/>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弧形 6">
            <a:extLst>
              <a:ext uri="{FF2B5EF4-FFF2-40B4-BE49-F238E27FC236}">
                <a16:creationId xmlns:a16="http://schemas.microsoft.com/office/drawing/2014/main" id="{BF51E0F4-BCF2-40FA-B2F8-FA62DF521166}"/>
              </a:ext>
            </a:extLst>
          </p:cNvPr>
          <p:cNvSpPr/>
          <p:nvPr/>
        </p:nvSpPr>
        <p:spPr>
          <a:xfrm>
            <a:off x="4644008" y="2636912"/>
            <a:ext cx="619228" cy="2448272"/>
          </a:xfrm>
          <a:prstGeom prst="arc">
            <a:avLst>
              <a:gd name="adj1" fmla="val 16200000"/>
              <a:gd name="adj2" fmla="val 5472055"/>
            </a:avLst>
          </a:prstGeom>
          <a:ln w="38100">
            <a:solidFill>
              <a:srgbClr val="FF0000"/>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8" name="矩形: 圓角 7">
            <a:extLst>
              <a:ext uri="{FF2B5EF4-FFF2-40B4-BE49-F238E27FC236}">
                <a16:creationId xmlns:a16="http://schemas.microsoft.com/office/drawing/2014/main" id="{ED4ECEEE-4E30-428C-816A-6ED890BE3967}"/>
              </a:ext>
            </a:extLst>
          </p:cNvPr>
          <p:cNvSpPr/>
          <p:nvPr/>
        </p:nvSpPr>
        <p:spPr>
          <a:xfrm>
            <a:off x="769896" y="3068960"/>
            <a:ext cx="3528392" cy="1606317"/>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文字方塊 19">
            <a:extLst>
              <a:ext uri="{FF2B5EF4-FFF2-40B4-BE49-F238E27FC236}">
                <a16:creationId xmlns:a16="http://schemas.microsoft.com/office/drawing/2014/main" id="{43375359-5D4C-4403-9407-A94F466AC94B}"/>
              </a:ext>
            </a:extLst>
          </p:cNvPr>
          <p:cNvSpPr txBox="1"/>
          <p:nvPr/>
        </p:nvSpPr>
        <p:spPr>
          <a:xfrm>
            <a:off x="1061200" y="3672696"/>
            <a:ext cx="1176453" cy="400110"/>
          </a:xfrm>
          <a:prstGeom prst="rect">
            <a:avLst/>
          </a:prstGeom>
          <a:solidFill>
            <a:srgbClr val="ED55CC"/>
          </a:solidFill>
          <a:ln>
            <a:solidFill>
              <a:schemeClr val="bg1"/>
            </a:solidFill>
          </a:ln>
        </p:spPr>
        <p:txBody>
          <a:bodyPr wrap="square">
            <a:spAutoFit/>
          </a:bodyPr>
          <a:lstStyle/>
          <a:p>
            <a:r>
              <a:rPr lang="en-US" altLang="zh-TW" sz="1000" b="1" dirty="0">
                <a:solidFill>
                  <a:schemeClr val="bg1"/>
                </a:solidFill>
              </a:rPr>
              <a:t>   Safety MAX. F/T </a:t>
            </a:r>
          </a:p>
          <a:p>
            <a:r>
              <a:rPr lang="en-US" altLang="zh-TW" sz="1000" b="1" dirty="0">
                <a:solidFill>
                  <a:schemeClr val="bg1"/>
                </a:solidFill>
              </a:rPr>
              <a:t>    To The Airport</a:t>
            </a:r>
            <a:endParaRPr lang="zh-TW" altLang="en-US" sz="1000" dirty="0"/>
          </a:p>
        </p:txBody>
      </p:sp>
      <p:sp>
        <p:nvSpPr>
          <p:cNvPr id="21" name="文字方塊 20">
            <a:extLst>
              <a:ext uri="{FF2B5EF4-FFF2-40B4-BE49-F238E27FC236}">
                <a16:creationId xmlns:a16="http://schemas.microsoft.com/office/drawing/2014/main" id="{DE91D57A-0728-4224-85AB-5C559F24F728}"/>
              </a:ext>
            </a:extLst>
          </p:cNvPr>
          <p:cNvSpPr txBox="1"/>
          <p:nvPr/>
        </p:nvSpPr>
        <p:spPr>
          <a:xfrm>
            <a:off x="2748472" y="3543649"/>
            <a:ext cx="741522" cy="246221"/>
          </a:xfrm>
          <a:prstGeom prst="rect">
            <a:avLst/>
          </a:prstGeom>
          <a:solidFill>
            <a:srgbClr val="ED55CC"/>
          </a:solidFill>
          <a:ln>
            <a:solidFill>
              <a:schemeClr val="bg1"/>
            </a:solidFill>
          </a:ln>
        </p:spPr>
        <p:txBody>
          <a:bodyPr wrap="square">
            <a:spAutoFit/>
          </a:bodyPr>
          <a:lstStyle/>
          <a:p>
            <a:r>
              <a:rPr lang="en-US" altLang="zh-TW" sz="1000" b="1" dirty="0">
                <a:solidFill>
                  <a:schemeClr val="bg1"/>
                </a:solidFill>
              </a:rPr>
              <a:t> Fuel Load</a:t>
            </a:r>
            <a:endParaRPr lang="zh-TW" altLang="en-US" sz="1000" dirty="0"/>
          </a:p>
        </p:txBody>
      </p:sp>
      <p:sp>
        <p:nvSpPr>
          <p:cNvPr id="22" name="文字方塊 21">
            <a:extLst>
              <a:ext uri="{FF2B5EF4-FFF2-40B4-BE49-F238E27FC236}">
                <a16:creationId xmlns:a16="http://schemas.microsoft.com/office/drawing/2014/main" id="{56AEFC41-2EE4-4013-A798-A4007E079354}"/>
              </a:ext>
            </a:extLst>
          </p:cNvPr>
          <p:cNvSpPr txBox="1"/>
          <p:nvPr/>
        </p:nvSpPr>
        <p:spPr>
          <a:xfrm>
            <a:off x="2654839" y="3940736"/>
            <a:ext cx="962025" cy="246221"/>
          </a:xfrm>
          <a:prstGeom prst="rect">
            <a:avLst/>
          </a:prstGeom>
          <a:solidFill>
            <a:srgbClr val="ED55CC"/>
          </a:solidFill>
          <a:ln>
            <a:solidFill>
              <a:schemeClr val="bg1"/>
            </a:solidFill>
          </a:ln>
        </p:spPr>
        <p:txBody>
          <a:bodyPr wrap="square">
            <a:spAutoFit/>
          </a:bodyPr>
          <a:lstStyle/>
          <a:p>
            <a:r>
              <a:rPr lang="en-US" altLang="zh-TW" sz="1000" b="1" dirty="0">
                <a:solidFill>
                  <a:schemeClr val="bg1"/>
                </a:solidFill>
              </a:rPr>
              <a:t>Fuel Flow Rate</a:t>
            </a:r>
            <a:endParaRPr lang="zh-TW" altLang="en-US" sz="1000" dirty="0"/>
          </a:p>
        </p:txBody>
      </p:sp>
      <p:cxnSp>
        <p:nvCxnSpPr>
          <p:cNvPr id="23" name="直線接點 22">
            <a:extLst>
              <a:ext uri="{FF2B5EF4-FFF2-40B4-BE49-F238E27FC236}">
                <a16:creationId xmlns:a16="http://schemas.microsoft.com/office/drawing/2014/main" id="{AC989E38-360D-4DFC-9F03-6F44E34C4BF0}"/>
              </a:ext>
            </a:extLst>
          </p:cNvPr>
          <p:cNvCxnSpPr>
            <a:cxnSpLocks/>
          </p:cNvCxnSpPr>
          <p:nvPr/>
        </p:nvCxnSpPr>
        <p:spPr>
          <a:xfrm>
            <a:off x="2587702" y="3862623"/>
            <a:ext cx="1062514" cy="536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文字方塊 23">
            <a:extLst>
              <a:ext uri="{FF2B5EF4-FFF2-40B4-BE49-F238E27FC236}">
                <a16:creationId xmlns:a16="http://schemas.microsoft.com/office/drawing/2014/main" id="{80988AA1-5D89-4971-940C-94F86D33E533}"/>
              </a:ext>
            </a:extLst>
          </p:cNvPr>
          <p:cNvSpPr txBox="1"/>
          <p:nvPr/>
        </p:nvSpPr>
        <p:spPr>
          <a:xfrm>
            <a:off x="2200223" y="3574954"/>
            <a:ext cx="365539" cy="523220"/>
          </a:xfrm>
          <a:prstGeom prst="rect">
            <a:avLst/>
          </a:prstGeom>
          <a:noFill/>
          <a:ln>
            <a:noFill/>
          </a:ln>
        </p:spPr>
        <p:txBody>
          <a:bodyPr wrap="square">
            <a:spAutoFit/>
          </a:bodyPr>
          <a:lstStyle/>
          <a:p>
            <a:r>
              <a:rPr lang="en-US" altLang="zh-TW" sz="2400" b="1" dirty="0">
                <a:solidFill>
                  <a:schemeClr val="bg1"/>
                </a:solidFill>
              </a:rPr>
              <a:t>≒</a:t>
            </a:r>
            <a:r>
              <a:rPr lang="en-US" altLang="zh-TW" sz="2800" b="1" dirty="0"/>
              <a:t> </a:t>
            </a:r>
            <a:endParaRPr lang="zh-TW" altLang="en-US" sz="2800" dirty="0"/>
          </a:p>
        </p:txBody>
      </p:sp>
      <p:sp>
        <p:nvSpPr>
          <p:cNvPr id="25" name="左右中括弧 24">
            <a:extLst>
              <a:ext uri="{FF2B5EF4-FFF2-40B4-BE49-F238E27FC236}">
                <a16:creationId xmlns:a16="http://schemas.microsoft.com/office/drawing/2014/main" id="{C7F7AB9B-38A5-4654-A929-66444B7CCAE7}"/>
              </a:ext>
            </a:extLst>
          </p:cNvPr>
          <p:cNvSpPr/>
          <p:nvPr/>
        </p:nvSpPr>
        <p:spPr>
          <a:xfrm rot="5400000">
            <a:off x="1862406" y="3273189"/>
            <a:ext cx="1117385" cy="1171389"/>
          </a:xfrm>
          <a:prstGeom prst="bracketPair">
            <a:avLst/>
          </a:prstGeom>
          <a:noFill/>
          <a:ln w="28575">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Tree>
    <p:extLst>
      <p:ext uri="{BB962C8B-B14F-4D97-AF65-F5344CB8AC3E}">
        <p14:creationId xmlns:p14="http://schemas.microsoft.com/office/powerpoint/2010/main" val="30842123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469C4DD-308B-4EAA-A290-0A9D1AD0FF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97" y="1438673"/>
            <a:ext cx="5064919" cy="3807619"/>
          </a:xfrm>
          <a:prstGeom prst="rect">
            <a:avLst/>
          </a:prstGeom>
          <a:ln>
            <a:solidFill>
              <a:schemeClr val="tx1"/>
            </a:solidFill>
          </a:ln>
        </p:spPr>
      </p:pic>
      <p:sp>
        <p:nvSpPr>
          <p:cNvPr id="4" name="矩形 3">
            <a:extLst>
              <a:ext uri="{FF2B5EF4-FFF2-40B4-BE49-F238E27FC236}">
                <a16:creationId xmlns:a16="http://schemas.microsoft.com/office/drawing/2014/main" id="{E4949CB0-6C3C-434D-9976-74E9A34152D2}"/>
              </a:ext>
            </a:extLst>
          </p:cNvPr>
          <p:cNvSpPr/>
          <p:nvPr/>
        </p:nvSpPr>
        <p:spPr>
          <a:xfrm>
            <a:off x="6717597" y="2286925"/>
            <a:ext cx="716863" cy="253916"/>
          </a:xfrm>
          <a:prstGeom prst="rect">
            <a:avLst/>
          </a:prstGeom>
        </p:spPr>
        <p:txBody>
          <a:bodyPr wrap="none">
            <a:spAutoFit/>
          </a:bodyPr>
          <a:lstStyle/>
          <a:p>
            <a:r>
              <a:rPr lang="zh-TW" altLang="zh-TW" sz="1050" b="1" dirty="0">
                <a:solidFill>
                  <a:srgbClr val="7030A0"/>
                </a:solidFill>
                <a:latin typeface="Arial" panose="020B0604020202020204" pitchFamily="34" charset="0"/>
                <a:cs typeface="Arial" panose="020B0604020202020204" pitchFamily="34" charset="0"/>
              </a:rPr>
              <a:t>d </a:t>
            </a:r>
            <a:r>
              <a:rPr lang="zh-TW" altLang="zh-TW" sz="1050" b="1" dirty="0">
                <a:solidFill>
                  <a:srgbClr val="FF0000"/>
                </a:solidFill>
                <a:latin typeface="Arial" panose="020B0604020202020204" pitchFamily="34" charset="0"/>
                <a:cs typeface="Arial" panose="020B0604020202020204" pitchFamily="34" charset="0"/>
              </a:rPr>
              <a:t>= V * t </a:t>
            </a:r>
            <a:endParaRPr lang="zh-TW" altLang="en-US" sz="1050" dirty="0"/>
          </a:p>
        </p:txBody>
      </p:sp>
      <p:sp>
        <p:nvSpPr>
          <p:cNvPr id="5" name="矩形 4">
            <a:extLst>
              <a:ext uri="{FF2B5EF4-FFF2-40B4-BE49-F238E27FC236}">
                <a16:creationId xmlns:a16="http://schemas.microsoft.com/office/drawing/2014/main" id="{9C9C18AD-8BAB-4B28-8CCE-81AACA62A4AD}"/>
              </a:ext>
            </a:extLst>
          </p:cNvPr>
          <p:cNvSpPr/>
          <p:nvPr/>
        </p:nvSpPr>
        <p:spPr>
          <a:xfrm>
            <a:off x="6580369" y="2608075"/>
            <a:ext cx="1040670" cy="253916"/>
          </a:xfrm>
          <a:prstGeom prst="rect">
            <a:avLst/>
          </a:prstGeom>
        </p:spPr>
        <p:txBody>
          <a:bodyPr wrap="none">
            <a:spAutoFit/>
          </a:bodyPr>
          <a:lstStyle/>
          <a:p>
            <a:r>
              <a:rPr lang="zh-TW" altLang="zh-TW" sz="1050" b="1" dirty="0">
                <a:solidFill>
                  <a:srgbClr val="7030A0"/>
                </a:solidFill>
                <a:latin typeface="Arial" panose="020B0604020202020204" pitchFamily="34" charset="0"/>
                <a:cs typeface="Arial" panose="020B0604020202020204" pitchFamily="34" charset="0"/>
              </a:rPr>
              <a:t>R</a:t>
            </a:r>
            <a:r>
              <a:rPr lang="zh-TW" altLang="zh-TW" sz="1050" b="1" dirty="0">
                <a:solidFill>
                  <a:srgbClr val="FF0000"/>
                </a:solidFill>
                <a:latin typeface="Arial" panose="020B0604020202020204" pitchFamily="34" charset="0"/>
                <a:cs typeface="Arial" panose="020B0604020202020204" pitchFamily="34" charset="0"/>
              </a:rPr>
              <a:t> = V * t max </a:t>
            </a:r>
            <a:endParaRPr lang="zh-TW" altLang="en-US" sz="1050" dirty="0"/>
          </a:p>
        </p:txBody>
      </p:sp>
      <p:sp>
        <p:nvSpPr>
          <p:cNvPr id="11" name="矩形 10">
            <a:extLst>
              <a:ext uri="{FF2B5EF4-FFF2-40B4-BE49-F238E27FC236}">
                <a16:creationId xmlns:a16="http://schemas.microsoft.com/office/drawing/2014/main" id="{0FDF7508-A718-44D4-8BB5-0D78E72A5191}"/>
              </a:ext>
            </a:extLst>
          </p:cNvPr>
          <p:cNvSpPr/>
          <p:nvPr/>
        </p:nvSpPr>
        <p:spPr>
          <a:xfrm>
            <a:off x="6078120" y="2877716"/>
            <a:ext cx="1958990" cy="900246"/>
          </a:xfrm>
          <a:prstGeom prst="rect">
            <a:avLst/>
          </a:prstGeom>
        </p:spPr>
        <p:txBody>
          <a:bodyPr wrap="square">
            <a:spAutoFit/>
          </a:bodyPr>
          <a:lstStyle/>
          <a:p>
            <a:r>
              <a:rPr lang="en-US" altLang="zh-TW" sz="1050" b="1" dirty="0">
                <a:solidFill>
                  <a:srgbClr val="FF0000"/>
                </a:solidFill>
                <a:latin typeface="Arial" panose="020B0604020202020204" pitchFamily="34" charset="0"/>
                <a:cs typeface="Arial" panose="020B0604020202020204" pitchFamily="34" charset="0"/>
              </a:rPr>
              <a:t> </a:t>
            </a:r>
          </a:p>
          <a:p>
            <a:r>
              <a:rPr lang="en-US" altLang="zh-TW" sz="1050" b="1" dirty="0">
                <a:latin typeface="Arial" panose="020B0604020202020204" pitchFamily="34" charset="0"/>
                <a:cs typeface="Arial" panose="020B0604020202020204" pitchFamily="34" charset="0"/>
              </a:rPr>
              <a:t>         A</a:t>
            </a:r>
            <a:r>
              <a:rPr lang="zh-TW" altLang="zh-TW" sz="1050" b="1" dirty="0">
                <a:latin typeface="Arial" panose="020B0604020202020204" pitchFamily="34" charset="0"/>
                <a:cs typeface="Arial" panose="020B0604020202020204" pitchFamily="34" charset="0"/>
              </a:rPr>
              <a:t>mount</a:t>
            </a:r>
            <a:r>
              <a:rPr lang="en-US" altLang="zh-TW" sz="1050" b="1" dirty="0">
                <a:latin typeface="Arial" panose="020B0604020202020204" pitchFamily="34" charset="0"/>
                <a:cs typeface="Arial" panose="020B0604020202020204" pitchFamily="34" charset="0"/>
              </a:rPr>
              <a:t>  Fuel  </a:t>
            </a:r>
            <a:r>
              <a:rPr lang="en-US" altLang="zh-TW" sz="1050" b="1" dirty="0">
                <a:solidFill>
                  <a:srgbClr val="FF0000"/>
                </a:solidFill>
                <a:latin typeface="Arial" panose="020B0604020202020204" pitchFamily="34" charset="0"/>
                <a:cs typeface="Arial" panose="020B0604020202020204" pitchFamily="34" charset="0"/>
              </a:rPr>
              <a:t>(lbs.)</a:t>
            </a:r>
          </a:p>
          <a:p>
            <a:endParaRPr lang="en-US" altLang="zh-TW" sz="1050" b="1" dirty="0">
              <a:solidFill>
                <a:srgbClr val="FF0000"/>
              </a:solidFill>
              <a:latin typeface="Arial" panose="020B0604020202020204" pitchFamily="34" charset="0"/>
              <a:cs typeface="Arial" panose="020B0604020202020204" pitchFamily="34" charset="0"/>
            </a:endParaRPr>
          </a:p>
          <a:p>
            <a:r>
              <a:rPr lang="en-US" altLang="zh-TW" sz="1050" b="1" dirty="0">
                <a:solidFill>
                  <a:srgbClr val="FF0000"/>
                </a:solidFill>
                <a:latin typeface="Arial" panose="020B0604020202020204" pitchFamily="34" charset="0"/>
                <a:cs typeface="Arial" panose="020B0604020202020204" pitchFamily="34" charset="0"/>
              </a:rPr>
              <a:t> </a:t>
            </a:r>
            <a:r>
              <a:rPr lang="en-US" altLang="zh-TW" sz="1050" b="1" dirty="0">
                <a:latin typeface="Arial" panose="020B0604020202020204" pitchFamily="34" charset="0"/>
                <a:cs typeface="Arial" panose="020B0604020202020204" pitchFamily="34" charset="0"/>
              </a:rPr>
              <a:t>Consumption R</a:t>
            </a:r>
            <a:r>
              <a:rPr lang="zh-TW" altLang="zh-TW" sz="1050" b="1" dirty="0">
                <a:latin typeface="Arial" panose="020B0604020202020204" pitchFamily="34" charset="0"/>
                <a:cs typeface="Arial" panose="020B0604020202020204" pitchFamily="34" charset="0"/>
              </a:rPr>
              <a:t>ate</a:t>
            </a:r>
            <a:r>
              <a:rPr lang="en-US" altLang="zh-TW" sz="1050" b="1" dirty="0">
                <a:latin typeface="Arial" panose="020B0604020202020204" pitchFamily="34" charset="0"/>
                <a:cs typeface="Arial" panose="020B0604020202020204" pitchFamily="34" charset="0"/>
              </a:rPr>
              <a:t> </a:t>
            </a:r>
            <a:r>
              <a:rPr lang="en-US" altLang="zh-TW" sz="1050" b="1" dirty="0">
                <a:solidFill>
                  <a:srgbClr val="FF0000"/>
                </a:solidFill>
                <a:latin typeface="Arial" panose="020B0604020202020204" pitchFamily="34" charset="0"/>
                <a:cs typeface="Arial" panose="020B0604020202020204" pitchFamily="34" charset="0"/>
              </a:rPr>
              <a:t>(lbs./hr.)</a:t>
            </a:r>
          </a:p>
          <a:p>
            <a:r>
              <a:rPr lang="en-US" altLang="zh-TW" sz="1050" b="1" dirty="0">
                <a:solidFill>
                  <a:srgbClr val="FF0000"/>
                </a:solidFill>
                <a:latin typeface="Arial" panose="020B0604020202020204" pitchFamily="34" charset="0"/>
                <a:cs typeface="Arial" panose="020B0604020202020204" pitchFamily="34" charset="0"/>
              </a:rPr>
              <a:t> </a:t>
            </a:r>
            <a:r>
              <a:rPr lang="zh-TW" altLang="zh-TW" sz="1050" b="1" dirty="0">
                <a:solidFill>
                  <a:srgbClr val="FF0000"/>
                </a:solidFill>
                <a:latin typeface="Arial" panose="020B0604020202020204" pitchFamily="34" charset="0"/>
                <a:cs typeface="Arial" panose="020B0604020202020204" pitchFamily="34" charset="0"/>
              </a:rPr>
              <a:t> </a:t>
            </a:r>
            <a:endParaRPr lang="zh-TW" altLang="en-US" sz="1050" dirty="0"/>
          </a:p>
        </p:txBody>
      </p:sp>
      <p:cxnSp>
        <p:nvCxnSpPr>
          <p:cNvPr id="13" name="直線單箭頭接點 12">
            <a:extLst>
              <a:ext uri="{FF2B5EF4-FFF2-40B4-BE49-F238E27FC236}">
                <a16:creationId xmlns:a16="http://schemas.microsoft.com/office/drawing/2014/main" id="{F83B0797-C01B-4DA7-99ED-CF56F4F93895}"/>
              </a:ext>
            </a:extLst>
          </p:cNvPr>
          <p:cNvCxnSpPr>
            <a:cxnSpLocks/>
          </p:cNvCxnSpPr>
          <p:nvPr/>
        </p:nvCxnSpPr>
        <p:spPr>
          <a:xfrm>
            <a:off x="6219793" y="3327839"/>
            <a:ext cx="1745875"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矩形 16">
            <a:extLst>
              <a:ext uri="{FF2B5EF4-FFF2-40B4-BE49-F238E27FC236}">
                <a16:creationId xmlns:a16="http://schemas.microsoft.com/office/drawing/2014/main" id="{08D768DD-3FF5-4C1A-8D10-A6C7BC99EC73}"/>
              </a:ext>
            </a:extLst>
          </p:cNvPr>
          <p:cNvSpPr/>
          <p:nvPr/>
        </p:nvSpPr>
        <p:spPr>
          <a:xfrm>
            <a:off x="5498086" y="3834846"/>
            <a:ext cx="251992" cy="253916"/>
          </a:xfrm>
          <a:prstGeom prst="rect">
            <a:avLst/>
          </a:prstGeom>
          <a:ln>
            <a:noFill/>
          </a:ln>
        </p:spPr>
        <p:txBody>
          <a:bodyPr wrap="none">
            <a:spAutoFit/>
          </a:bodyPr>
          <a:lstStyle/>
          <a:p>
            <a:r>
              <a:rPr lang="en-US" altLang="zh-TW" sz="1050" b="1" dirty="0">
                <a:cs typeface="Arial" panose="020B0604020202020204" pitchFamily="34" charset="0"/>
              </a:rPr>
              <a:t>=</a:t>
            </a:r>
            <a:endParaRPr lang="zh-TW" altLang="en-US" sz="1050" dirty="0"/>
          </a:p>
        </p:txBody>
      </p:sp>
      <p:sp>
        <p:nvSpPr>
          <p:cNvPr id="19" name="矩形 18">
            <a:extLst>
              <a:ext uri="{FF2B5EF4-FFF2-40B4-BE49-F238E27FC236}">
                <a16:creationId xmlns:a16="http://schemas.microsoft.com/office/drawing/2014/main" id="{0EACD98D-F3F6-4E38-B332-AA27D68DB710}"/>
              </a:ext>
            </a:extLst>
          </p:cNvPr>
          <p:cNvSpPr/>
          <p:nvPr/>
        </p:nvSpPr>
        <p:spPr>
          <a:xfrm>
            <a:off x="5818899" y="3715368"/>
            <a:ext cx="415498" cy="253916"/>
          </a:xfrm>
          <a:prstGeom prst="rect">
            <a:avLst/>
          </a:prstGeom>
          <a:ln>
            <a:noFill/>
          </a:ln>
        </p:spPr>
        <p:txBody>
          <a:bodyPr wrap="none">
            <a:spAutoFit/>
          </a:bodyPr>
          <a:lstStyle/>
          <a:p>
            <a:r>
              <a:rPr lang="en-US" altLang="zh-TW" sz="1050" b="1" dirty="0">
                <a:solidFill>
                  <a:srgbClr val="FF0000"/>
                </a:solidFill>
                <a:latin typeface="Arial" panose="020B0604020202020204" pitchFamily="34" charset="0"/>
                <a:cs typeface="Arial" panose="020B0604020202020204" pitchFamily="34" charset="0"/>
              </a:rPr>
              <a:t>lbs.</a:t>
            </a:r>
            <a:endParaRPr lang="zh-TW" altLang="en-US" sz="1050" dirty="0"/>
          </a:p>
        </p:txBody>
      </p:sp>
      <p:sp>
        <p:nvSpPr>
          <p:cNvPr id="20" name="矩形 19">
            <a:extLst>
              <a:ext uri="{FF2B5EF4-FFF2-40B4-BE49-F238E27FC236}">
                <a16:creationId xmlns:a16="http://schemas.microsoft.com/office/drawing/2014/main" id="{5CC8219F-7ACE-436E-B11E-AAF03AC67FA9}"/>
              </a:ext>
            </a:extLst>
          </p:cNvPr>
          <p:cNvSpPr/>
          <p:nvPr/>
        </p:nvSpPr>
        <p:spPr>
          <a:xfrm>
            <a:off x="5750078" y="4022228"/>
            <a:ext cx="623889" cy="253916"/>
          </a:xfrm>
          <a:prstGeom prst="rect">
            <a:avLst/>
          </a:prstGeom>
          <a:ln>
            <a:noFill/>
          </a:ln>
        </p:spPr>
        <p:txBody>
          <a:bodyPr wrap="none">
            <a:spAutoFit/>
          </a:bodyPr>
          <a:lstStyle/>
          <a:p>
            <a:r>
              <a:rPr lang="en-US" altLang="zh-TW" sz="1050" b="1" dirty="0">
                <a:solidFill>
                  <a:srgbClr val="FF0000"/>
                </a:solidFill>
                <a:latin typeface="Arial" panose="020B0604020202020204" pitchFamily="34" charset="0"/>
                <a:cs typeface="Arial" panose="020B0604020202020204" pitchFamily="34" charset="0"/>
              </a:rPr>
              <a:t>lbs./hr.</a:t>
            </a:r>
            <a:endParaRPr lang="zh-TW" altLang="en-US" sz="1050" dirty="0"/>
          </a:p>
        </p:txBody>
      </p:sp>
      <p:cxnSp>
        <p:nvCxnSpPr>
          <p:cNvPr id="21" name="直線單箭頭接點 20">
            <a:extLst>
              <a:ext uri="{FF2B5EF4-FFF2-40B4-BE49-F238E27FC236}">
                <a16:creationId xmlns:a16="http://schemas.microsoft.com/office/drawing/2014/main" id="{D49ABBE6-7287-4992-8C20-AB5D99E6767C}"/>
              </a:ext>
            </a:extLst>
          </p:cNvPr>
          <p:cNvCxnSpPr>
            <a:cxnSpLocks/>
          </p:cNvCxnSpPr>
          <p:nvPr/>
        </p:nvCxnSpPr>
        <p:spPr>
          <a:xfrm>
            <a:off x="5755726" y="3970895"/>
            <a:ext cx="494366" cy="0"/>
          </a:xfrm>
          <a:prstGeom prst="straightConnector1">
            <a:avLst/>
          </a:prstGeom>
          <a:ln>
            <a:no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矩形 23">
            <a:extLst>
              <a:ext uri="{FF2B5EF4-FFF2-40B4-BE49-F238E27FC236}">
                <a16:creationId xmlns:a16="http://schemas.microsoft.com/office/drawing/2014/main" id="{C3EEF698-3D6D-49D8-B3D4-ACFB5B781DF2}"/>
              </a:ext>
            </a:extLst>
          </p:cNvPr>
          <p:cNvSpPr/>
          <p:nvPr/>
        </p:nvSpPr>
        <p:spPr>
          <a:xfrm>
            <a:off x="7694339" y="3818607"/>
            <a:ext cx="1241928" cy="253916"/>
          </a:xfrm>
          <a:prstGeom prst="rect">
            <a:avLst/>
          </a:prstGeom>
          <a:ln>
            <a:noFill/>
          </a:ln>
        </p:spPr>
        <p:txBody>
          <a:bodyPr wrap="square">
            <a:spAutoFit/>
          </a:bodyPr>
          <a:lstStyle/>
          <a:p>
            <a:r>
              <a:rPr lang="en-US" altLang="zh-TW" sz="1050" b="1" u="sng" dirty="0">
                <a:solidFill>
                  <a:srgbClr val="FF0000"/>
                </a:solidFill>
                <a:latin typeface="Arial" panose="020B0604020202020204" pitchFamily="34" charset="0"/>
                <a:cs typeface="Arial" panose="020B0604020202020204" pitchFamily="34" charset="0"/>
              </a:rPr>
              <a:t>??</a:t>
            </a:r>
            <a:r>
              <a:rPr lang="en-US" altLang="zh-TW" sz="1050" b="1" dirty="0">
                <a:solidFill>
                  <a:srgbClr val="FF0000"/>
                </a:solidFill>
                <a:latin typeface="Arial" panose="020B0604020202020204" pitchFamily="34" charset="0"/>
                <a:cs typeface="Arial" panose="020B0604020202020204" pitchFamily="34" charset="0"/>
              </a:rPr>
              <a:t>  hr./</a:t>
            </a:r>
            <a:r>
              <a:rPr lang="en-US" altLang="zh-TW" sz="1050" b="1" dirty="0">
                <a:solidFill>
                  <a:srgbClr val="7030A0"/>
                </a:solidFill>
                <a:latin typeface="Arial" panose="020B0604020202020204" pitchFamily="34" charset="0"/>
                <a:cs typeface="Arial" panose="020B0604020202020204" pitchFamily="34" charset="0"/>
              </a:rPr>
              <a:t>60’</a:t>
            </a:r>
            <a:r>
              <a:rPr lang="en-US" altLang="zh-TW" sz="1050" b="1" dirty="0">
                <a:solidFill>
                  <a:srgbClr val="FF0000"/>
                </a:solidFill>
                <a:latin typeface="Arial" panose="020B0604020202020204" pitchFamily="34" charset="0"/>
                <a:cs typeface="Arial" panose="020B0604020202020204" pitchFamily="34" charset="0"/>
              </a:rPr>
              <a:t> (</a:t>
            </a:r>
            <a:r>
              <a:rPr lang="zh-TW" altLang="zh-TW" sz="1050" b="1" dirty="0">
                <a:solidFill>
                  <a:srgbClr val="FF0000"/>
                </a:solidFill>
                <a:latin typeface="Arial" panose="020B0604020202020204" pitchFamily="34" charset="0"/>
                <a:cs typeface="Arial" panose="020B0604020202020204" pitchFamily="34" charset="0"/>
              </a:rPr>
              <a:t>time</a:t>
            </a:r>
            <a:r>
              <a:rPr lang="en-US" altLang="zh-TW" sz="1050" b="1" dirty="0">
                <a:solidFill>
                  <a:srgbClr val="FF0000"/>
                </a:solidFill>
                <a:latin typeface="Arial" panose="020B0604020202020204" pitchFamily="34" charset="0"/>
                <a:cs typeface="Arial" panose="020B0604020202020204" pitchFamily="34" charset="0"/>
              </a:rPr>
              <a:t> )</a:t>
            </a:r>
            <a:endParaRPr lang="zh-TW" altLang="en-US" sz="1050" dirty="0"/>
          </a:p>
        </p:txBody>
      </p:sp>
      <p:sp>
        <p:nvSpPr>
          <p:cNvPr id="25" name="矩形 24">
            <a:extLst>
              <a:ext uri="{FF2B5EF4-FFF2-40B4-BE49-F238E27FC236}">
                <a16:creationId xmlns:a16="http://schemas.microsoft.com/office/drawing/2014/main" id="{32587531-D1BE-445C-BF56-38036C7A3654}"/>
              </a:ext>
            </a:extLst>
          </p:cNvPr>
          <p:cNvSpPr/>
          <p:nvPr/>
        </p:nvSpPr>
        <p:spPr>
          <a:xfrm>
            <a:off x="6761695" y="3665777"/>
            <a:ext cx="284856" cy="415498"/>
          </a:xfrm>
          <a:prstGeom prst="rect">
            <a:avLst/>
          </a:prstGeom>
          <a:ln>
            <a:noFill/>
          </a:ln>
        </p:spPr>
        <p:txBody>
          <a:bodyPr wrap="square">
            <a:spAutoFit/>
          </a:bodyPr>
          <a:lstStyle/>
          <a:p>
            <a:r>
              <a:rPr lang="en-US" altLang="zh-TW" sz="1050" b="1" dirty="0">
                <a:solidFill>
                  <a:srgbClr val="FF0000"/>
                </a:solidFill>
                <a:latin typeface="Arial" panose="020B0604020202020204" pitchFamily="34" charset="0"/>
                <a:cs typeface="Arial" panose="020B0604020202020204" pitchFamily="34" charset="0"/>
              </a:rPr>
              <a:t> </a:t>
            </a:r>
            <a:r>
              <a:rPr lang="en-US" altLang="zh-TW" sz="1050" b="1" dirty="0">
                <a:latin typeface="Arial" panose="020B0604020202020204" pitchFamily="34" charset="0"/>
                <a:cs typeface="Arial" panose="020B0604020202020204" pitchFamily="34" charset="0"/>
              </a:rPr>
              <a:t>X</a:t>
            </a:r>
            <a:endParaRPr lang="zh-TW" altLang="en-US" sz="1050" b="1" dirty="0"/>
          </a:p>
        </p:txBody>
      </p:sp>
      <p:sp>
        <p:nvSpPr>
          <p:cNvPr id="26" name="矩形 25">
            <a:extLst>
              <a:ext uri="{FF2B5EF4-FFF2-40B4-BE49-F238E27FC236}">
                <a16:creationId xmlns:a16="http://schemas.microsoft.com/office/drawing/2014/main" id="{0B4C7D84-2049-488F-ADEE-602293201C06}"/>
              </a:ext>
            </a:extLst>
          </p:cNvPr>
          <p:cNvSpPr/>
          <p:nvPr/>
        </p:nvSpPr>
        <p:spPr>
          <a:xfrm>
            <a:off x="7158243" y="3691780"/>
            <a:ext cx="356188" cy="253916"/>
          </a:xfrm>
          <a:prstGeom prst="rect">
            <a:avLst/>
          </a:prstGeom>
          <a:ln>
            <a:noFill/>
          </a:ln>
        </p:spPr>
        <p:txBody>
          <a:bodyPr wrap="none">
            <a:spAutoFit/>
          </a:bodyPr>
          <a:lstStyle/>
          <a:p>
            <a:r>
              <a:rPr lang="en-US" altLang="zh-TW" sz="1050" b="1" dirty="0">
                <a:solidFill>
                  <a:srgbClr val="FF0000"/>
                </a:solidFill>
                <a:latin typeface="Arial" panose="020B0604020202020204" pitchFamily="34" charset="0"/>
                <a:cs typeface="Arial" panose="020B0604020202020204" pitchFamily="34" charset="0"/>
              </a:rPr>
              <a:t>hr.</a:t>
            </a:r>
            <a:endParaRPr lang="zh-TW" altLang="en-US" sz="1050" dirty="0"/>
          </a:p>
        </p:txBody>
      </p:sp>
      <p:sp>
        <p:nvSpPr>
          <p:cNvPr id="27" name="矩形 26">
            <a:extLst>
              <a:ext uri="{FF2B5EF4-FFF2-40B4-BE49-F238E27FC236}">
                <a16:creationId xmlns:a16="http://schemas.microsoft.com/office/drawing/2014/main" id="{774C68EB-42D9-4776-8062-00AD71792701}"/>
              </a:ext>
            </a:extLst>
          </p:cNvPr>
          <p:cNvSpPr/>
          <p:nvPr/>
        </p:nvSpPr>
        <p:spPr>
          <a:xfrm>
            <a:off x="7235472" y="4031660"/>
            <a:ext cx="415498" cy="253916"/>
          </a:xfrm>
          <a:prstGeom prst="rect">
            <a:avLst/>
          </a:prstGeom>
          <a:ln>
            <a:noFill/>
          </a:ln>
        </p:spPr>
        <p:txBody>
          <a:bodyPr wrap="none">
            <a:spAutoFit/>
          </a:bodyPr>
          <a:lstStyle/>
          <a:p>
            <a:r>
              <a:rPr lang="en-US" altLang="zh-TW" sz="1050" b="1" dirty="0">
                <a:solidFill>
                  <a:srgbClr val="FF0000"/>
                </a:solidFill>
                <a:latin typeface="Arial" panose="020B0604020202020204" pitchFamily="34" charset="0"/>
                <a:cs typeface="Arial" panose="020B0604020202020204" pitchFamily="34" charset="0"/>
              </a:rPr>
              <a:t>lbs.</a:t>
            </a:r>
            <a:endParaRPr lang="zh-TW" altLang="en-US" sz="1050" dirty="0"/>
          </a:p>
        </p:txBody>
      </p:sp>
      <p:cxnSp>
        <p:nvCxnSpPr>
          <p:cNvPr id="28" name="直線單箭頭接點 27">
            <a:extLst>
              <a:ext uri="{FF2B5EF4-FFF2-40B4-BE49-F238E27FC236}">
                <a16:creationId xmlns:a16="http://schemas.microsoft.com/office/drawing/2014/main" id="{50A730B9-765E-4BAD-A121-EB3B9EE3B8D0}"/>
              </a:ext>
            </a:extLst>
          </p:cNvPr>
          <p:cNvCxnSpPr>
            <a:cxnSpLocks/>
          </p:cNvCxnSpPr>
          <p:nvPr/>
        </p:nvCxnSpPr>
        <p:spPr>
          <a:xfrm>
            <a:off x="7052284" y="3947307"/>
            <a:ext cx="494366" cy="0"/>
          </a:xfrm>
          <a:prstGeom prst="straightConnector1">
            <a:avLst/>
          </a:prstGeom>
          <a:ln>
            <a:no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0" name="矩形 29">
            <a:extLst>
              <a:ext uri="{FF2B5EF4-FFF2-40B4-BE49-F238E27FC236}">
                <a16:creationId xmlns:a16="http://schemas.microsoft.com/office/drawing/2014/main" id="{D034CC86-3A73-4F52-9F22-732DB0E7028D}"/>
              </a:ext>
            </a:extLst>
          </p:cNvPr>
          <p:cNvSpPr/>
          <p:nvPr/>
        </p:nvSpPr>
        <p:spPr>
          <a:xfrm>
            <a:off x="6441045" y="3837558"/>
            <a:ext cx="415498" cy="253916"/>
          </a:xfrm>
          <a:prstGeom prst="rect">
            <a:avLst/>
          </a:prstGeom>
          <a:ln>
            <a:noFill/>
          </a:ln>
        </p:spPr>
        <p:txBody>
          <a:bodyPr wrap="none">
            <a:spAutoFit/>
          </a:bodyPr>
          <a:lstStyle/>
          <a:p>
            <a:r>
              <a:rPr lang="en-US" altLang="zh-TW" sz="1050" b="1" dirty="0">
                <a:solidFill>
                  <a:srgbClr val="FF0000"/>
                </a:solidFill>
                <a:latin typeface="Arial" panose="020B0604020202020204" pitchFamily="34" charset="0"/>
                <a:cs typeface="Arial" panose="020B0604020202020204" pitchFamily="34" charset="0"/>
              </a:rPr>
              <a:t>lbs.</a:t>
            </a:r>
            <a:endParaRPr lang="zh-TW" altLang="en-US" sz="1050" dirty="0"/>
          </a:p>
        </p:txBody>
      </p:sp>
      <p:cxnSp>
        <p:nvCxnSpPr>
          <p:cNvPr id="32" name="直線接點 31">
            <a:extLst>
              <a:ext uri="{FF2B5EF4-FFF2-40B4-BE49-F238E27FC236}">
                <a16:creationId xmlns:a16="http://schemas.microsoft.com/office/drawing/2014/main" id="{9189420B-CB1F-4746-8E86-792331C1CD36}"/>
              </a:ext>
            </a:extLst>
          </p:cNvPr>
          <p:cNvCxnSpPr>
            <a:cxnSpLocks/>
          </p:cNvCxnSpPr>
          <p:nvPr/>
        </p:nvCxnSpPr>
        <p:spPr>
          <a:xfrm>
            <a:off x="6552590" y="3820538"/>
            <a:ext cx="315008" cy="347867"/>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a16="http://schemas.microsoft.com/office/drawing/2014/main" id="{0E0FB2A7-C606-4673-828C-68C0D88CC1CD}"/>
              </a:ext>
            </a:extLst>
          </p:cNvPr>
          <p:cNvCxnSpPr>
            <a:cxnSpLocks/>
          </p:cNvCxnSpPr>
          <p:nvPr/>
        </p:nvCxnSpPr>
        <p:spPr>
          <a:xfrm>
            <a:off x="7260819" y="4018060"/>
            <a:ext cx="282093" cy="266132"/>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36" name="矩形 35">
            <a:extLst>
              <a:ext uri="{FF2B5EF4-FFF2-40B4-BE49-F238E27FC236}">
                <a16:creationId xmlns:a16="http://schemas.microsoft.com/office/drawing/2014/main" id="{7A54712F-2464-414E-9998-5997EC5247E4}"/>
              </a:ext>
            </a:extLst>
          </p:cNvPr>
          <p:cNvSpPr/>
          <p:nvPr/>
        </p:nvSpPr>
        <p:spPr>
          <a:xfrm>
            <a:off x="2552293" y="4634011"/>
            <a:ext cx="1083603" cy="1895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7" name="矩形 36">
            <a:extLst>
              <a:ext uri="{FF2B5EF4-FFF2-40B4-BE49-F238E27FC236}">
                <a16:creationId xmlns:a16="http://schemas.microsoft.com/office/drawing/2014/main" id="{6D38628E-08AA-41E1-A29F-CD0A17C54FAD}"/>
              </a:ext>
            </a:extLst>
          </p:cNvPr>
          <p:cNvSpPr/>
          <p:nvPr/>
        </p:nvSpPr>
        <p:spPr>
          <a:xfrm>
            <a:off x="3476115" y="4958747"/>
            <a:ext cx="1183658" cy="2578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39" name="矩形 38">
            <a:extLst>
              <a:ext uri="{FF2B5EF4-FFF2-40B4-BE49-F238E27FC236}">
                <a16:creationId xmlns:a16="http://schemas.microsoft.com/office/drawing/2014/main" id="{A9CF925B-5E7F-4932-9A46-0F6A64396B27}"/>
              </a:ext>
            </a:extLst>
          </p:cNvPr>
          <p:cNvSpPr/>
          <p:nvPr/>
        </p:nvSpPr>
        <p:spPr>
          <a:xfrm>
            <a:off x="2029560" y="2494265"/>
            <a:ext cx="1436254" cy="36928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cxnSp>
        <p:nvCxnSpPr>
          <p:cNvPr id="43" name="直線接點 42">
            <a:extLst>
              <a:ext uri="{FF2B5EF4-FFF2-40B4-BE49-F238E27FC236}">
                <a16:creationId xmlns:a16="http://schemas.microsoft.com/office/drawing/2014/main" id="{3EB3B659-0612-4A3F-9A77-D5FF26EA755D}"/>
              </a:ext>
            </a:extLst>
          </p:cNvPr>
          <p:cNvCxnSpPr/>
          <p:nvPr/>
        </p:nvCxnSpPr>
        <p:spPr>
          <a:xfrm>
            <a:off x="7059491" y="3947307"/>
            <a:ext cx="4871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接點 44">
            <a:extLst>
              <a:ext uri="{FF2B5EF4-FFF2-40B4-BE49-F238E27FC236}">
                <a16:creationId xmlns:a16="http://schemas.microsoft.com/office/drawing/2014/main" id="{93F85342-F41E-40F4-80A3-210F4194FE07}"/>
              </a:ext>
            </a:extLst>
          </p:cNvPr>
          <p:cNvCxnSpPr>
            <a:cxnSpLocks/>
          </p:cNvCxnSpPr>
          <p:nvPr/>
        </p:nvCxnSpPr>
        <p:spPr>
          <a:xfrm>
            <a:off x="5750078" y="3970895"/>
            <a:ext cx="4871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接點 49">
            <a:extLst>
              <a:ext uri="{FF2B5EF4-FFF2-40B4-BE49-F238E27FC236}">
                <a16:creationId xmlns:a16="http://schemas.microsoft.com/office/drawing/2014/main" id="{64558AA7-D8D8-40C0-9B4F-21D5BAA2CA55}"/>
              </a:ext>
            </a:extLst>
          </p:cNvPr>
          <p:cNvCxnSpPr>
            <a:cxnSpLocks/>
          </p:cNvCxnSpPr>
          <p:nvPr/>
        </p:nvCxnSpPr>
        <p:spPr>
          <a:xfrm>
            <a:off x="6540540" y="3841208"/>
            <a:ext cx="247973" cy="22569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1" name="直線接點 50">
            <a:extLst>
              <a:ext uri="{FF2B5EF4-FFF2-40B4-BE49-F238E27FC236}">
                <a16:creationId xmlns:a16="http://schemas.microsoft.com/office/drawing/2014/main" id="{B6C71322-6442-4772-942A-B4733D2ECBA2}"/>
              </a:ext>
            </a:extLst>
          </p:cNvPr>
          <p:cNvCxnSpPr>
            <a:cxnSpLocks/>
          </p:cNvCxnSpPr>
          <p:nvPr/>
        </p:nvCxnSpPr>
        <p:spPr>
          <a:xfrm>
            <a:off x="7244979" y="4016448"/>
            <a:ext cx="247973" cy="22569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5" name="矩形 54">
            <a:extLst>
              <a:ext uri="{FF2B5EF4-FFF2-40B4-BE49-F238E27FC236}">
                <a16:creationId xmlns:a16="http://schemas.microsoft.com/office/drawing/2014/main" id="{AD1B12BE-53DF-4381-B8AC-AA827A87771B}"/>
              </a:ext>
            </a:extLst>
          </p:cNvPr>
          <p:cNvSpPr/>
          <p:nvPr/>
        </p:nvSpPr>
        <p:spPr>
          <a:xfrm>
            <a:off x="6236313" y="3818738"/>
            <a:ext cx="251992" cy="253916"/>
          </a:xfrm>
          <a:prstGeom prst="rect">
            <a:avLst/>
          </a:prstGeom>
          <a:ln>
            <a:noFill/>
          </a:ln>
        </p:spPr>
        <p:txBody>
          <a:bodyPr wrap="none">
            <a:spAutoFit/>
          </a:bodyPr>
          <a:lstStyle/>
          <a:p>
            <a:r>
              <a:rPr lang="en-US" altLang="zh-TW" sz="1050" b="1" dirty="0">
                <a:cs typeface="Arial" panose="020B0604020202020204" pitchFamily="34" charset="0"/>
              </a:rPr>
              <a:t>=</a:t>
            </a:r>
            <a:endParaRPr lang="zh-TW" altLang="en-US" sz="1050" dirty="0"/>
          </a:p>
        </p:txBody>
      </p:sp>
      <p:sp>
        <p:nvSpPr>
          <p:cNvPr id="56" name="矩形 55">
            <a:extLst>
              <a:ext uri="{FF2B5EF4-FFF2-40B4-BE49-F238E27FC236}">
                <a16:creationId xmlns:a16="http://schemas.microsoft.com/office/drawing/2014/main" id="{03BB61E1-99E7-43E6-984D-E9728329BB9F}"/>
              </a:ext>
            </a:extLst>
          </p:cNvPr>
          <p:cNvSpPr/>
          <p:nvPr/>
        </p:nvSpPr>
        <p:spPr>
          <a:xfrm>
            <a:off x="7547919" y="3818607"/>
            <a:ext cx="251992" cy="253916"/>
          </a:xfrm>
          <a:prstGeom prst="rect">
            <a:avLst/>
          </a:prstGeom>
          <a:ln>
            <a:noFill/>
          </a:ln>
        </p:spPr>
        <p:txBody>
          <a:bodyPr wrap="none">
            <a:spAutoFit/>
          </a:bodyPr>
          <a:lstStyle/>
          <a:p>
            <a:r>
              <a:rPr lang="en-US" altLang="zh-TW" sz="1050" b="1" dirty="0">
                <a:cs typeface="Arial" panose="020B0604020202020204" pitchFamily="34" charset="0"/>
              </a:rPr>
              <a:t>=</a:t>
            </a:r>
            <a:endParaRPr lang="zh-TW" altLang="en-US" sz="1050" dirty="0"/>
          </a:p>
        </p:txBody>
      </p:sp>
      <p:sp>
        <p:nvSpPr>
          <p:cNvPr id="59" name="矩形 58">
            <a:extLst>
              <a:ext uri="{FF2B5EF4-FFF2-40B4-BE49-F238E27FC236}">
                <a16:creationId xmlns:a16="http://schemas.microsoft.com/office/drawing/2014/main" id="{53925A27-E0A7-41B1-9E88-446643D5FF14}"/>
              </a:ext>
            </a:extLst>
          </p:cNvPr>
          <p:cNvSpPr/>
          <p:nvPr/>
        </p:nvSpPr>
        <p:spPr>
          <a:xfrm>
            <a:off x="4133194" y="4143810"/>
            <a:ext cx="701210" cy="1979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60" name="矩形 59">
            <a:extLst>
              <a:ext uri="{FF2B5EF4-FFF2-40B4-BE49-F238E27FC236}">
                <a16:creationId xmlns:a16="http://schemas.microsoft.com/office/drawing/2014/main" id="{F67ABAB8-40A3-4C19-A313-CFA55A427FA3}"/>
              </a:ext>
            </a:extLst>
          </p:cNvPr>
          <p:cNvSpPr/>
          <p:nvPr/>
        </p:nvSpPr>
        <p:spPr>
          <a:xfrm>
            <a:off x="5528226" y="4698485"/>
            <a:ext cx="731290" cy="300082"/>
          </a:xfrm>
          <a:prstGeom prst="rect">
            <a:avLst/>
          </a:prstGeom>
        </p:spPr>
        <p:txBody>
          <a:bodyPr wrap="none">
            <a:spAutoFit/>
          </a:bodyPr>
          <a:lstStyle/>
          <a:p>
            <a:r>
              <a:rPr lang="en-US" altLang="zh-TW" sz="1350" b="1" dirty="0">
                <a:solidFill>
                  <a:srgbClr val="FF0000"/>
                </a:solidFill>
                <a:cs typeface="Arial" panose="020B0604020202020204" pitchFamily="34" charset="0"/>
              </a:rPr>
              <a:t>Specific</a:t>
            </a:r>
            <a:endParaRPr lang="zh-TW" altLang="en-US" sz="1350" dirty="0">
              <a:solidFill>
                <a:srgbClr val="FF0000"/>
              </a:solidFill>
            </a:endParaRPr>
          </a:p>
        </p:txBody>
      </p:sp>
      <p:sp>
        <p:nvSpPr>
          <p:cNvPr id="61" name="矩形 60">
            <a:extLst>
              <a:ext uri="{FF2B5EF4-FFF2-40B4-BE49-F238E27FC236}">
                <a16:creationId xmlns:a16="http://schemas.microsoft.com/office/drawing/2014/main" id="{729502BD-76EC-453A-A987-6CA41A472E11}"/>
              </a:ext>
            </a:extLst>
          </p:cNvPr>
          <p:cNvSpPr/>
          <p:nvPr/>
        </p:nvSpPr>
        <p:spPr>
          <a:xfrm>
            <a:off x="6601004" y="4698485"/>
            <a:ext cx="1114478" cy="300082"/>
          </a:xfrm>
          <a:prstGeom prst="rect">
            <a:avLst/>
          </a:prstGeom>
        </p:spPr>
        <p:txBody>
          <a:bodyPr wrap="square">
            <a:spAutoFit/>
          </a:bodyPr>
          <a:lstStyle/>
          <a:p>
            <a:r>
              <a:rPr lang="en-US" altLang="zh-TW" sz="1350" b="1" dirty="0">
                <a:solidFill>
                  <a:srgbClr val="FF0000"/>
                </a:solidFill>
                <a:latin typeface="Arial" panose="020B0604020202020204" pitchFamily="34" charset="0"/>
                <a:cs typeface="Arial" panose="020B0604020202020204" pitchFamily="34" charset="0"/>
              </a:rPr>
              <a:t>lbs./hr.(</a:t>
            </a:r>
            <a:r>
              <a:rPr lang="en-US" altLang="zh-TW" sz="1350" b="1" dirty="0">
                <a:solidFill>
                  <a:srgbClr val="7030A0"/>
                </a:solidFill>
                <a:latin typeface="Arial" panose="020B0604020202020204" pitchFamily="34" charset="0"/>
                <a:cs typeface="Arial" panose="020B0604020202020204" pitchFamily="34" charset="0"/>
              </a:rPr>
              <a:t>60’</a:t>
            </a:r>
            <a:r>
              <a:rPr lang="en-US" altLang="zh-TW" sz="1350" b="1" dirty="0">
                <a:solidFill>
                  <a:srgbClr val="FF0000"/>
                </a:solidFill>
                <a:latin typeface="Arial" panose="020B0604020202020204" pitchFamily="34" charset="0"/>
                <a:cs typeface="Arial" panose="020B0604020202020204" pitchFamily="34" charset="0"/>
              </a:rPr>
              <a:t>)</a:t>
            </a:r>
            <a:endParaRPr lang="zh-TW" altLang="en-US" sz="1350" dirty="0"/>
          </a:p>
        </p:txBody>
      </p:sp>
      <p:sp>
        <p:nvSpPr>
          <p:cNvPr id="62" name="矩形 61">
            <a:extLst>
              <a:ext uri="{FF2B5EF4-FFF2-40B4-BE49-F238E27FC236}">
                <a16:creationId xmlns:a16="http://schemas.microsoft.com/office/drawing/2014/main" id="{D01AE102-FB1A-427F-8CE3-CFD6E32DDDB0}"/>
              </a:ext>
            </a:extLst>
          </p:cNvPr>
          <p:cNvSpPr/>
          <p:nvPr/>
        </p:nvSpPr>
        <p:spPr>
          <a:xfrm>
            <a:off x="6848715" y="4365292"/>
            <a:ext cx="482824" cy="300082"/>
          </a:xfrm>
          <a:prstGeom prst="rect">
            <a:avLst/>
          </a:prstGeom>
        </p:spPr>
        <p:txBody>
          <a:bodyPr wrap="none">
            <a:spAutoFit/>
          </a:bodyPr>
          <a:lstStyle/>
          <a:p>
            <a:r>
              <a:rPr lang="en-US" altLang="zh-TW" sz="1350" b="1" dirty="0">
                <a:solidFill>
                  <a:srgbClr val="FF0000"/>
                </a:solidFill>
                <a:latin typeface="Arial" panose="020B0604020202020204" pitchFamily="34" charset="0"/>
                <a:cs typeface="Arial" panose="020B0604020202020204" pitchFamily="34" charset="0"/>
              </a:rPr>
              <a:t>lbs.</a:t>
            </a:r>
            <a:endParaRPr lang="zh-TW" altLang="en-US" sz="1350" dirty="0"/>
          </a:p>
        </p:txBody>
      </p:sp>
      <p:sp>
        <p:nvSpPr>
          <p:cNvPr id="64" name="矩形 63">
            <a:extLst>
              <a:ext uri="{FF2B5EF4-FFF2-40B4-BE49-F238E27FC236}">
                <a16:creationId xmlns:a16="http://schemas.microsoft.com/office/drawing/2014/main" id="{A6229B6C-66A4-46BD-B227-1DC358CC3ED8}"/>
              </a:ext>
            </a:extLst>
          </p:cNvPr>
          <p:cNvSpPr/>
          <p:nvPr/>
        </p:nvSpPr>
        <p:spPr>
          <a:xfrm>
            <a:off x="7941509" y="4626029"/>
            <a:ext cx="1037052" cy="461665"/>
          </a:xfrm>
          <a:prstGeom prst="rect">
            <a:avLst/>
          </a:prstGeom>
        </p:spPr>
        <p:txBody>
          <a:bodyPr wrap="square">
            <a:spAutoFit/>
          </a:bodyPr>
          <a:lstStyle/>
          <a:p>
            <a:r>
              <a:rPr lang="en-US" altLang="zh-TW" sz="1200" b="1" dirty="0">
                <a:solidFill>
                  <a:srgbClr val="FF0000"/>
                </a:solidFill>
                <a:cs typeface="Arial" panose="020B0604020202020204" pitchFamily="34" charset="0"/>
              </a:rPr>
              <a:t>Specific Max. </a:t>
            </a:r>
          </a:p>
          <a:p>
            <a:r>
              <a:rPr lang="en-US" altLang="zh-TW" sz="1200" b="1" dirty="0">
                <a:solidFill>
                  <a:srgbClr val="FF0000"/>
                </a:solidFill>
                <a:cs typeface="Arial" panose="020B0604020202020204" pitchFamily="34" charset="0"/>
              </a:rPr>
              <a:t>Flight Time </a:t>
            </a:r>
            <a:endParaRPr lang="zh-TW" altLang="en-US" sz="1200" dirty="0"/>
          </a:p>
        </p:txBody>
      </p:sp>
      <p:sp>
        <p:nvSpPr>
          <p:cNvPr id="65" name="左大括弧 64">
            <a:extLst>
              <a:ext uri="{FF2B5EF4-FFF2-40B4-BE49-F238E27FC236}">
                <a16:creationId xmlns:a16="http://schemas.microsoft.com/office/drawing/2014/main" id="{FC67083E-3D10-47FE-95AC-C0E59909B086}"/>
              </a:ext>
            </a:extLst>
          </p:cNvPr>
          <p:cNvSpPr/>
          <p:nvPr/>
        </p:nvSpPr>
        <p:spPr>
          <a:xfrm>
            <a:off x="6350941" y="4449685"/>
            <a:ext cx="299450" cy="796608"/>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350" dirty="0"/>
          </a:p>
        </p:txBody>
      </p:sp>
      <p:sp>
        <p:nvSpPr>
          <p:cNvPr id="66" name="右大括弧 65">
            <a:extLst>
              <a:ext uri="{FF2B5EF4-FFF2-40B4-BE49-F238E27FC236}">
                <a16:creationId xmlns:a16="http://schemas.microsoft.com/office/drawing/2014/main" id="{F1B94BB1-366B-42C3-B2D8-A431CA893825}"/>
              </a:ext>
            </a:extLst>
          </p:cNvPr>
          <p:cNvSpPr/>
          <p:nvPr/>
        </p:nvSpPr>
        <p:spPr>
          <a:xfrm>
            <a:off x="7597622" y="4455139"/>
            <a:ext cx="262760" cy="79115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350"/>
          </a:p>
        </p:txBody>
      </p:sp>
      <p:pic>
        <p:nvPicPr>
          <p:cNvPr id="40" name="圖片 39">
            <a:extLst>
              <a:ext uri="{FF2B5EF4-FFF2-40B4-BE49-F238E27FC236}">
                <a16:creationId xmlns:a16="http://schemas.microsoft.com/office/drawing/2014/main" id="{A724592B-B12E-439D-BF0E-E5E22C7232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9903" y="567875"/>
            <a:ext cx="2520280" cy="1434288"/>
          </a:xfrm>
          <a:prstGeom prst="rect">
            <a:avLst/>
          </a:prstGeom>
        </p:spPr>
      </p:pic>
      <p:cxnSp>
        <p:nvCxnSpPr>
          <p:cNvPr id="41" name="直線單箭頭接點 40">
            <a:extLst>
              <a:ext uri="{FF2B5EF4-FFF2-40B4-BE49-F238E27FC236}">
                <a16:creationId xmlns:a16="http://schemas.microsoft.com/office/drawing/2014/main" id="{BE7D6142-6F78-47A7-AEA7-C3F55B3DC19B}"/>
              </a:ext>
            </a:extLst>
          </p:cNvPr>
          <p:cNvCxnSpPr>
            <a:cxnSpLocks/>
          </p:cNvCxnSpPr>
          <p:nvPr/>
        </p:nvCxnSpPr>
        <p:spPr>
          <a:xfrm flipH="1">
            <a:off x="241397" y="3663065"/>
            <a:ext cx="3826547" cy="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直線單箭頭接點 9">
            <a:extLst>
              <a:ext uri="{FF2B5EF4-FFF2-40B4-BE49-F238E27FC236}">
                <a16:creationId xmlns:a16="http://schemas.microsoft.com/office/drawing/2014/main" id="{DD90C735-C781-4084-93B5-F0A4D0F620A6}"/>
              </a:ext>
            </a:extLst>
          </p:cNvPr>
          <p:cNvCxnSpPr>
            <a:cxnSpLocks/>
          </p:cNvCxnSpPr>
          <p:nvPr/>
        </p:nvCxnSpPr>
        <p:spPr>
          <a:xfrm flipV="1">
            <a:off x="1835696" y="5303549"/>
            <a:ext cx="0" cy="736925"/>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6" name="矩形 45">
            <a:extLst>
              <a:ext uri="{FF2B5EF4-FFF2-40B4-BE49-F238E27FC236}">
                <a16:creationId xmlns:a16="http://schemas.microsoft.com/office/drawing/2014/main" id="{D46F8AE9-CC51-4906-A2C3-8D4AD23FF306}"/>
              </a:ext>
            </a:extLst>
          </p:cNvPr>
          <p:cNvSpPr/>
          <p:nvPr/>
        </p:nvSpPr>
        <p:spPr>
          <a:xfrm>
            <a:off x="810968" y="625396"/>
            <a:ext cx="4023436" cy="584775"/>
          </a:xfrm>
          <a:prstGeom prst="rect">
            <a:avLst/>
          </a:prstGeom>
          <a:solidFill>
            <a:schemeClr val="accent5">
              <a:lumMod val="50000"/>
            </a:schemeClr>
          </a:solidFill>
        </p:spPr>
        <p:txBody>
          <a:bodyPr wrap="square">
            <a:spAutoFit/>
          </a:bodyPr>
          <a:lstStyle/>
          <a:p>
            <a:pPr lvl="0" eaLnBrk="0" fontAlgn="base" hangingPunct="0">
              <a:spcBef>
                <a:spcPct val="0"/>
              </a:spcBef>
              <a:spcAft>
                <a:spcPct val="0"/>
              </a:spcAft>
            </a:pPr>
            <a:r>
              <a:rPr lang="zh-TW" altLang="zh-TW" sz="1600" b="1" dirty="0">
                <a:solidFill>
                  <a:schemeClr val="bg1"/>
                </a:solidFill>
                <a:cs typeface="Arial" panose="020B0604020202020204" pitchFamily="34" charset="0"/>
              </a:rPr>
              <a:t>The </a:t>
            </a:r>
            <a:r>
              <a:rPr lang="zh-TW" altLang="zh-TW" sz="1600" b="1" i="1" dirty="0">
                <a:solidFill>
                  <a:schemeClr val="bg1"/>
                </a:solidFill>
                <a:cs typeface="Arial" panose="020B0604020202020204" pitchFamily="34" charset="0"/>
              </a:rPr>
              <a:t>maximum time aloft</a:t>
            </a:r>
            <a:r>
              <a:rPr lang="zh-TW" altLang="zh-TW" sz="1600" b="1" dirty="0">
                <a:solidFill>
                  <a:schemeClr val="bg1"/>
                </a:solidFill>
                <a:cs typeface="Arial" panose="020B0604020202020204" pitchFamily="34" charset="0"/>
              </a:rPr>
              <a:t> is equal to </a:t>
            </a:r>
            <a:r>
              <a:rPr lang="zh-TW" altLang="zh-TW" sz="1600" b="1" i="1" dirty="0">
                <a:solidFill>
                  <a:schemeClr val="bg1"/>
                </a:solidFill>
                <a:cs typeface="Arial" panose="020B0604020202020204" pitchFamily="34" charset="0"/>
              </a:rPr>
              <a:t>fuel load</a:t>
            </a:r>
            <a:r>
              <a:rPr lang="zh-TW" altLang="zh-TW" sz="1600" b="1" dirty="0">
                <a:solidFill>
                  <a:schemeClr val="bg1"/>
                </a:solidFill>
                <a:cs typeface="Arial" panose="020B0604020202020204" pitchFamily="34" charset="0"/>
              </a:rPr>
              <a:t> divided by </a:t>
            </a:r>
            <a:r>
              <a:rPr lang="zh-TW" altLang="zh-TW" sz="1600" b="1" i="1" dirty="0">
                <a:solidFill>
                  <a:schemeClr val="bg1"/>
                </a:solidFill>
                <a:cs typeface="Arial" panose="020B0604020202020204" pitchFamily="34" charset="0"/>
              </a:rPr>
              <a:t>fuel consumption</a:t>
            </a:r>
            <a:r>
              <a:rPr lang="zh-TW" altLang="zh-TW" sz="1600" b="1" dirty="0">
                <a:solidFill>
                  <a:schemeClr val="bg1"/>
                </a:solidFill>
                <a:cs typeface="Arial" panose="020B0604020202020204" pitchFamily="34" charset="0"/>
              </a:rPr>
              <a:t> times the </a:t>
            </a:r>
            <a:r>
              <a:rPr lang="zh-TW" altLang="zh-TW" sz="1600" b="1" i="1" dirty="0">
                <a:solidFill>
                  <a:schemeClr val="bg1"/>
                </a:solidFill>
                <a:cs typeface="Arial" panose="020B0604020202020204" pitchFamily="34" charset="0"/>
              </a:rPr>
              <a:t>thrust</a:t>
            </a:r>
            <a:r>
              <a:rPr lang="zh-TW" altLang="zh-TW" sz="1600" dirty="0">
                <a:solidFill>
                  <a:schemeClr val="bg1"/>
                </a:solidFill>
                <a:cs typeface="Arial" panose="020B0604020202020204" pitchFamily="34" charset="0"/>
              </a:rPr>
              <a:t> </a:t>
            </a:r>
          </a:p>
        </p:txBody>
      </p:sp>
      <p:cxnSp>
        <p:nvCxnSpPr>
          <p:cNvPr id="15" name="接點: 肘形 14">
            <a:extLst>
              <a:ext uri="{FF2B5EF4-FFF2-40B4-BE49-F238E27FC236}">
                <a16:creationId xmlns:a16="http://schemas.microsoft.com/office/drawing/2014/main" id="{39D33BBB-BF4C-40A5-8FEE-48AA178B69A1}"/>
              </a:ext>
            </a:extLst>
          </p:cNvPr>
          <p:cNvCxnSpPr>
            <a:cxnSpLocks/>
          </p:cNvCxnSpPr>
          <p:nvPr/>
        </p:nvCxnSpPr>
        <p:spPr>
          <a:xfrm flipV="1">
            <a:off x="1835696" y="5661248"/>
            <a:ext cx="6769108" cy="379226"/>
          </a:xfrm>
          <a:prstGeom prst="bentConnector3">
            <a:avLst>
              <a:gd name="adj1" fmla="val 100079"/>
            </a:avLst>
          </a:prstGeom>
          <a:ln w="28575">
            <a:solidFill>
              <a:srgbClr val="FF0000"/>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7" name="矩形 66">
            <a:extLst>
              <a:ext uri="{FF2B5EF4-FFF2-40B4-BE49-F238E27FC236}">
                <a16:creationId xmlns:a16="http://schemas.microsoft.com/office/drawing/2014/main" id="{8701C676-DE9D-4116-96B2-7C4A1068AD02}"/>
              </a:ext>
            </a:extLst>
          </p:cNvPr>
          <p:cNvSpPr/>
          <p:nvPr/>
        </p:nvSpPr>
        <p:spPr>
          <a:xfrm>
            <a:off x="1496682" y="3278502"/>
            <a:ext cx="1326004" cy="307777"/>
          </a:xfrm>
          <a:prstGeom prst="rect">
            <a:avLst/>
          </a:prstGeom>
          <a:solidFill>
            <a:srgbClr val="FF0000"/>
          </a:solidFill>
        </p:spPr>
        <p:txBody>
          <a:bodyPr wrap="none">
            <a:spAutoFit/>
          </a:bodyPr>
          <a:lstStyle/>
          <a:p>
            <a:r>
              <a:rPr lang="zh-TW" altLang="zh-TW" sz="1400" b="1" dirty="0">
                <a:solidFill>
                  <a:schemeClr val="bg1"/>
                </a:solidFill>
                <a:latin typeface="Arial" panose="020B0604020202020204" pitchFamily="34" charset="0"/>
                <a:cs typeface="Arial" panose="020B0604020202020204" pitchFamily="34" charset="0"/>
              </a:rPr>
              <a:t>R = V * t max </a:t>
            </a:r>
            <a:endParaRPr lang="zh-TW" altLang="en-US" sz="1400" dirty="0">
              <a:solidFill>
                <a:schemeClr val="bg1"/>
              </a:solidFill>
            </a:endParaRPr>
          </a:p>
        </p:txBody>
      </p:sp>
      <p:cxnSp>
        <p:nvCxnSpPr>
          <p:cNvPr id="6" name="直線單箭頭接點 5">
            <a:extLst>
              <a:ext uri="{FF2B5EF4-FFF2-40B4-BE49-F238E27FC236}">
                <a16:creationId xmlns:a16="http://schemas.microsoft.com/office/drawing/2014/main" id="{38F5A476-EE77-4CEB-A4AF-6F9335542DFC}"/>
              </a:ext>
            </a:extLst>
          </p:cNvPr>
          <p:cNvCxnSpPr>
            <a:cxnSpLocks/>
          </p:cNvCxnSpPr>
          <p:nvPr/>
        </p:nvCxnSpPr>
        <p:spPr>
          <a:xfrm>
            <a:off x="3476115" y="2678905"/>
            <a:ext cx="1979031" cy="0"/>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6EBB22DC-3AF9-4C58-B899-D2DC8C538664}"/>
              </a:ext>
            </a:extLst>
          </p:cNvPr>
          <p:cNvSpPr/>
          <p:nvPr/>
        </p:nvSpPr>
        <p:spPr>
          <a:xfrm>
            <a:off x="5489166" y="2129209"/>
            <a:ext cx="3421754" cy="3528389"/>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7" name="矩形 46">
            <a:extLst>
              <a:ext uri="{FF2B5EF4-FFF2-40B4-BE49-F238E27FC236}">
                <a16:creationId xmlns:a16="http://schemas.microsoft.com/office/drawing/2014/main" id="{DDCF7318-9F79-45B3-AA03-BABACFE07418}"/>
              </a:ext>
            </a:extLst>
          </p:cNvPr>
          <p:cNvSpPr/>
          <p:nvPr/>
        </p:nvSpPr>
        <p:spPr>
          <a:xfrm>
            <a:off x="1010962" y="4728767"/>
            <a:ext cx="1480892" cy="5386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2" name="矩形 1">
            <a:extLst>
              <a:ext uri="{FF2B5EF4-FFF2-40B4-BE49-F238E27FC236}">
                <a16:creationId xmlns:a16="http://schemas.microsoft.com/office/drawing/2014/main" id="{4FB5915C-A4BC-401A-8ACD-1E2D977BC4B7}"/>
              </a:ext>
            </a:extLst>
          </p:cNvPr>
          <p:cNvSpPr/>
          <p:nvPr/>
        </p:nvSpPr>
        <p:spPr>
          <a:xfrm>
            <a:off x="6757537" y="5092362"/>
            <a:ext cx="723275" cy="300082"/>
          </a:xfrm>
          <a:prstGeom prst="rect">
            <a:avLst/>
          </a:prstGeom>
        </p:spPr>
        <p:txBody>
          <a:bodyPr wrap="none">
            <a:spAutoFit/>
          </a:bodyPr>
          <a:lstStyle/>
          <a:p>
            <a:r>
              <a:rPr lang="en-US" altLang="zh-TW" sz="1350" b="1" dirty="0">
                <a:solidFill>
                  <a:srgbClr val="FF0000"/>
                </a:solidFill>
                <a:latin typeface="Arial" panose="020B0604020202020204" pitchFamily="34" charset="0"/>
                <a:cs typeface="Arial" panose="020B0604020202020204" pitchFamily="34" charset="0"/>
              </a:rPr>
              <a:t>Thrust</a:t>
            </a:r>
            <a:endParaRPr lang="zh-TW" altLang="en-US" sz="1350" dirty="0"/>
          </a:p>
        </p:txBody>
      </p:sp>
      <p:sp>
        <p:nvSpPr>
          <p:cNvPr id="48" name="投影片編號版面配置區 1">
            <a:extLst>
              <a:ext uri="{FF2B5EF4-FFF2-40B4-BE49-F238E27FC236}">
                <a16:creationId xmlns:a16="http://schemas.microsoft.com/office/drawing/2014/main" id="{9CC1BF98-C234-475B-B585-B4A25CB91B2D}"/>
              </a:ext>
            </a:extLst>
          </p:cNvPr>
          <p:cNvSpPr>
            <a:spLocks noGrp="1"/>
          </p:cNvSpPr>
          <p:nvPr>
            <p:ph type="sldNum" sz="quarter" idx="12"/>
          </p:nvPr>
        </p:nvSpPr>
        <p:spPr>
          <a:xfrm>
            <a:off x="7084462" y="6502682"/>
            <a:ext cx="2057400" cy="365125"/>
          </a:xfrm>
        </p:spPr>
        <p:txBody>
          <a:bodyPr/>
          <a:lstStyle/>
          <a:p>
            <a:pPr>
              <a:defRPr/>
            </a:pPr>
            <a:fld id="{C6735949-D909-4DA0-9331-3289988C2E74}" type="slidenum">
              <a:rPr lang="en-US" altLang="zh-TW" smtClean="0"/>
              <a:pPr>
                <a:defRPr/>
              </a:pPr>
              <a:t>24</a:t>
            </a:fld>
            <a:endParaRPr lang="en-US" altLang="zh-TW" dirty="0"/>
          </a:p>
        </p:txBody>
      </p:sp>
    </p:spTree>
    <p:extLst>
      <p:ext uri="{BB962C8B-B14F-4D97-AF65-F5344CB8AC3E}">
        <p14:creationId xmlns:p14="http://schemas.microsoft.com/office/powerpoint/2010/main" val="3452342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79B79B53-23EC-4D8E-96C0-900C9751C988}"/>
              </a:ext>
            </a:extLst>
          </p:cNvPr>
          <p:cNvSpPr>
            <a:spLocks noGrp="1"/>
          </p:cNvSpPr>
          <p:nvPr>
            <p:ph type="sldNum" sz="quarter" idx="12"/>
          </p:nvPr>
        </p:nvSpPr>
        <p:spPr>
          <a:xfrm>
            <a:off x="7084462" y="6502682"/>
            <a:ext cx="3150840" cy="367066"/>
          </a:xfrm>
        </p:spPr>
        <p:txBody>
          <a:bodyPr/>
          <a:lstStyle/>
          <a:p>
            <a:pPr>
              <a:defRPr/>
            </a:pPr>
            <a:fld id="{C6735949-D909-4DA0-9331-3289988C2E74}" type="slidenum">
              <a:rPr lang="en-US" altLang="zh-TW" smtClean="0"/>
              <a:pPr>
                <a:defRPr/>
              </a:pPr>
              <a:t>25</a:t>
            </a:fld>
            <a:endParaRPr lang="en-US" altLang="zh-TW" dirty="0"/>
          </a:p>
        </p:txBody>
      </p:sp>
      <p:pic>
        <p:nvPicPr>
          <p:cNvPr id="3" name="圖片 2">
            <a:extLst>
              <a:ext uri="{FF2B5EF4-FFF2-40B4-BE49-F238E27FC236}">
                <a16:creationId xmlns:a16="http://schemas.microsoft.com/office/drawing/2014/main" id="{D4402EBF-FDE7-4442-A135-04C32376BF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263" y="332656"/>
            <a:ext cx="8237553" cy="6192688"/>
          </a:xfrm>
          <a:prstGeom prst="rect">
            <a:avLst/>
          </a:prstGeom>
          <a:ln>
            <a:solidFill>
              <a:schemeClr val="tx1"/>
            </a:solidFill>
          </a:ln>
        </p:spPr>
      </p:pic>
      <p:pic>
        <p:nvPicPr>
          <p:cNvPr id="4" name="圖片 3">
            <a:extLst>
              <a:ext uri="{FF2B5EF4-FFF2-40B4-BE49-F238E27FC236}">
                <a16:creationId xmlns:a16="http://schemas.microsoft.com/office/drawing/2014/main" id="{AA825AF0-8565-4081-9A76-6723F8F35A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6216" y="194512"/>
            <a:ext cx="2520280" cy="1434288"/>
          </a:xfrm>
          <a:prstGeom prst="rect">
            <a:avLst/>
          </a:prstGeom>
        </p:spPr>
      </p:pic>
      <p:sp>
        <p:nvSpPr>
          <p:cNvPr id="5" name="矩形 4">
            <a:extLst>
              <a:ext uri="{FF2B5EF4-FFF2-40B4-BE49-F238E27FC236}">
                <a16:creationId xmlns:a16="http://schemas.microsoft.com/office/drawing/2014/main" id="{9C1F6912-71D5-467A-8AB7-2711594C0E2A}"/>
              </a:ext>
            </a:extLst>
          </p:cNvPr>
          <p:cNvSpPr/>
          <p:nvPr/>
        </p:nvSpPr>
        <p:spPr>
          <a:xfrm>
            <a:off x="5652120" y="4725144"/>
            <a:ext cx="3021617" cy="65149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a:extLst>
              <a:ext uri="{FF2B5EF4-FFF2-40B4-BE49-F238E27FC236}">
                <a16:creationId xmlns:a16="http://schemas.microsoft.com/office/drawing/2014/main" id="{D41FE588-A8C6-4178-8A8A-B07B37EA3D12}"/>
              </a:ext>
            </a:extLst>
          </p:cNvPr>
          <p:cNvSpPr/>
          <p:nvPr/>
        </p:nvSpPr>
        <p:spPr>
          <a:xfrm>
            <a:off x="1866058" y="5637108"/>
            <a:ext cx="2231857" cy="818828"/>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7" name="矩形 6">
            <a:extLst>
              <a:ext uri="{FF2B5EF4-FFF2-40B4-BE49-F238E27FC236}">
                <a16:creationId xmlns:a16="http://schemas.microsoft.com/office/drawing/2014/main" id="{7938BB8E-7035-4BF0-8685-13F229D02B6F}"/>
              </a:ext>
            </a:extLst>
          </p:cNvPr>
          <p:cNvSpPr/>
          <p:nvPr/>
        </p:nvSpPr>
        <p:spPr>
          <a:xfrm>
            <a:off x="4701695" y="5777517"/>
            <a:ext cx="3989081" cy="72008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a:extLst>
              <a:ext uri="{FF2B5EF4-FFF2-40B4-BE49-F238E27FC236}">
                <a16:creationId xmlns:a16="http://schemas.microsoft.com/office/drawing/2014/main" id="{F9C3A1E6-CB3D-4348-9C07-938A0A13D827}"/>
              </a:ext>
            </a:extLst>
          </p:cNvPr>
          <p:cNvSpPr/>
          <p:nvPr/>
        </p:nvSpPr>
        <p:spPr>
          <a:xfrm>
            <a:off x="5502784" y="431216"/>
            <a:ext cx="914400" cy="652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a:extLst>
              <a:ext uri="{FF2B5EF4-FFF2-40B4-BE49-F238E27FC236}">
                <a16:creationId xmlns:a16="http://schemas.microsoft.com/office/drawing/2014/main" id="{CDC96B39-4E9C-4FD2-BBE4-538BA6666DE5}"/>
              </a:ext>
            </a:extLst>
          </p:cNvPr>
          <p:cNvSpPr/>
          <p:nvPr/>
        </p:nvSpPr>
        <p:spPr>
          <a:xfrm>
            <a:off x="1913411" y="431932"/>
            <a:ext cx="4023436" cy="584775"/>
          </a:xfrm>
          <a:prstGeom prst="rect">
            <a:avLst/>
          </a:prstGeom>
          <a:solidFill>
            <a:schemeClr val="accent5">
              <a:lumMod val="50000"/>
            </a:schemeClr>
          </a:solidFill>
        </p:spPr>
        <p:txBody>
          <a:bodyPr wrap="square">
            <a:spAutoFit/>
          </a:bodyPr>
          <a:lstStyle/>
          <a:p>
            <a:pPr lvl="0" eaLnBrk="0" fontAlgn="base" hangingPunct="0">
              <a:spcBef>
                <a:spcPct val="0"/>
              </a:spcBef>
              <a:spcAft>
                <a:spcPct val="0"/>
              </a:spcAft>
            </a:pPr>
            <a:r>
              <a:rPr lang="zh-TW" altLang="zh-TW" sz="1600" b="1" i="1" u="sng" dirty="0">
                <a:solidFill>
                  <a:schemeClr val="bg1"/>
                </a:solidFill>
                <a:cs typeface="Arial" panose="020B0604020202020204" pitchFamily="34" charset="0"/>
              </a:rPr>
              <a:t>The maximum time aloft </a:t>
            </a:r>
            <a:r>
              <a:rPr lang="zh-TW" altLang="zh-TW" sz="1600" b="1" i="1" dirty="0">
                <a:solidFill>
                  <a:schemeClr val="bg1"/>
                </a:solidFill>
                <a:cs typeface="Arial" panose="020B0604020202020204" pitchFamily="34" charset="0"/>
              </a:rPr>
              <a:t>is equal to </a:t>
            </a:r>
            <a:r>
              <a:rPr lang="zh-TW" altLang="zh-TW" sz="1600" b="1" i="1" u="sng" dirty="0">
                <a:solidFill>
                  <a:schemeClr val="bg1"/>
                </a:solidFill>
                <a:cs typeface="Arial" panose="020B0604020202020204" pitchFamily="34" charset="0"/>
              </a:rPr>
              <a:t>fuel load </a:t>
            </a:r>
            <a:r>
              <a:rPr lang="zh-TW" altLang="zh-TW" sz="1600" b="1" i="1" dirty="0">
                <a:solidFill>
                  <a:schemeClr val="bg1"/>
                </a:solidFill>
                <a:cs typeface="Arial" panose="020B0604020202020204" pitchFamily="34" charset="0"/>
              </a:rPr>
              <a:t>divided by </a:t>
            </a:r>
            <a:r>
              <a:rPr lang="zh-TW" altLang="zh-TW" sz="1600" b="1" i="1" u="sng" dirty="0">
                <a:solidFill>
                  <a:schemeClr val="bg1"/>
                </a:solidFill>
                <a:cs typeface="Arial" panose="020B0604020202020204" pitchFamily="34" charset="0"/>
              </a:rPr>
              <a:t>fuel consumption</a:t>
            </a:r>
            <a:r>
              <a:rPr lang="zh-TW" altLang="zh-TW" sz="1600" b="1" i="1" dirty="0">
                <a:solidFill>
                  <a:schemeClr val="bg1"/>
                </a:solidFill>
                <a:cs typeface="Arial" panose="020B0604020202020204" pitchFamily="34" charset="0"/>
              </a:rPr>
              <a:t> times </a:t>
            </a:r>
            <a:r>
              <a:rPr lang="zh-TW" altLang="zh-TW" sz="1600" b="1" i="1" u="sng" dirty="0">
                <a:solidFill>
                  <a:schemeClr val="bg1"/>
                </a:solidFill>
                <a:cs typeface="Arial" panose="020B0604020202020204" pitchFamily="34" charset="0"/>
              </a:rPr>
              <a:t>the thrust</a:t>
            </a:r>
            <a:r>
              <a:rPr lang="zh-TW" altLang="zh-TW" sz="1600" i="1" u="sng" dirty="0">
                <a:solidFill>
                  <a:schemeClr val="bg1"/>
                </a:solidFill>
                <a:cs typeface="Arial" panose="020B0604020202020204" pitchFamily="34" charset="0"/>
              </a:rPr>
              <a:t> </a:t>
            </a:r>
          </a:p>
        </p:txBody>
      </p:sp>
      <p:cxnSp>
        <p:nvCxnSpPr>
          <p:cNvPr id="19" name="直線單箭頭接點 18">
            <a:extLst>
              <a:ext uri="{FF2B5EF4-FFF2-40B4-BE49-F238E27FC236}">
                <a16:creationId xmlns:a16="http://schemas.microsoft.com/office/drawing/2014/main" id="{45E54691-B725-4B88-B175-AC4046E391FC}"/>
              </a:ext>
            </a:extLst>
          </p:cNvPr>
          <p:cNvCxnSpPr>
            <a:cxnSpLocks/>
          </p:cNvCxnSpPr>
          <p:nvPr/>
        </p:nvCxnSpPr>
        <p:spPr>
          <a:xfrm flipH="1">
            <a:off x="453223" y="3933056"/>
            <a:ext cx="626469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矩形 19">
            <a:extLst>
              <a:ext uri="{FF2B5EF4-FFF2-40B4-BE49-F238E27FC236}">
                <a16:creationId xmlns:a16="http://schemas.microsoft.com/office/drawing/2014/main" id="{D0873335-B52F-4EA0-AAA1-703F23413D7C}"/>
              </a:ext>
            </a:extLst>
          </p:cNvPr>
          <p:cNvSpPr/>
          <p:nvPr/>
        </p:nvSpPr>
        <p:spPr>
          <a:xfrm>
            <a:off x="1597308" y="3757960"/>
            <a:ext cx="875561" cy="307777"/>
          </a:xfrm>
          <a:prstGeom prst="rect">
            <a:avLst/>
          </a:prstGeom>
          <a:solidFill>
            <a:srgbClr val="656BE9"/>
          </a:solidFill>
        </p:spPr>
        <p:txBody>
          <a:bodyPr wrap="none">
            <a:spAutoFit/>
          </a:bodyPr>
          <a:lstStyle/>
          <a:p>
            <a:r>
              <a:rPr lang="en-US" altLang="zh-TW" sz="1400" b="1" kern="0" dirty="0">
                <a:solidFill>
                  <a:schemeClr val="bg1"/>
                </a:solidFill>
                <a:latin typeface="Verdana" panose="020B0604030504040204" pitchFamily="34" charset="0"/>
                <a:cs typeface="新細明體" panose="02020500000000000000" pitchFamily="18" charset="-120"/>
              </a:rPr>
              <a:t>airport</a:t>
            </a:r>
            <a:endParaRPr lang="zh-TW" altLang="en-US" sz="1400" dirty="0">
              <a:solidFill>
                <a:schemeClr val="bg1"/>
              </a:solidFill>
            </a:endParaRPr>
          </a:p>
        </p:txBody>
      </p:sp>
      <p:sp>
        <p:nvSpPr>
          <p:cNvPr id="21" name="流程圖: 或 20">
            <a:extLst>
              <a:ext uri="{FF2B5EF4-FFF2-40B4-BE49-F238E27FC236}">
                <a16:creationId xmlns:a16="http://schemas.microsoft.com/office/drawing/2014/main" id="{6CC95282-FFC2-4443-879D-A9D8390A5F21}"/>
              </a:ext>
            </a:extLst>
          </p:cNvPr>
          <p:cNvSpPr/>
          <p:nvPr/>
        </p:nvSpPr>
        <p:spPr>
          <a:xfrm>
            <a:off x="2482388" y="3793067"/>
            <a:ext cx="216024" cy="237561"/>
          </a:xfrm>
          <a:prstGeom prst="flowChartOr">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F555344A-FEB4-4C4F-9654-CB468CAE3625}"/>
              </a:ext>
            </a:extLst>
          </p:cNvPr>
          <p:cNvSpPr/>
          <p:nvPr/>
        </p:nvSpPr>
        <p:spPr>
          <a:xfrm>
            <a:off x="1666660" y="1093386"/>
            <a:ext cx="4293324" cy="369332"/>
          </a:xfrm>
          <a:prstGeom prst="rect">
            <a:avLst/>
          </a:prstGeom>
          <a:solidFill>
            <a:srgbClr val="7030A0"/>
          </a:solidFill>
        </p:spPr>
        <p:txBody>
          <a:bodyPr wrap="square">
            <a:spAutoFit/>
          </a:bodyPr>
          <a:lstStyle/>
          <a:p>
            <a:r>
              <a:rPr lang="en-US" altLang="zh-TW" b="1" dirty="0">
                <a:solidFill>
                  <a:schemeClr val="bg1"/>
                </a:solidFill>
              </a:rPr>
              <a:t>   ※※   Aircraft Performance Related......</a:t>
            </a:r>
            <a:endParaRPr lang="zh-TW" altLang="en-US" b="1" dirty="0">
              <a:solidFill>
                <a:schemeClr val="bg1"/>
              </a:solidFill>
            </a:endParaRPr>
          </a:p>
        </p:txBody>
      </p:sp>
      <p:sp>
        <p:nvSpPr>
          <p:cNvPr id="22" name="矩形 21">
            <a:extLst>
              <a:ext uri="{FF2B5EF4-FFF2-40B4-BE49-F238E27FC236}">
                <a16:creationId xmlns:a16="http://schemas.microsoft.com/office/drawing/2014/main" id="{D984B598-FD47-4D3D-B6EA-4347446719D5}"/>
              </a:ext>
            </a:extLst>
          </p:cNvPr>
          <p:cNvSpPr/>
          <p:nvPr/>
        </p:nvSpPr>
        <p:spPr>
          <a:xfrm>
            <a:off x="2267744" y="4225727"/>
            <a:ext cx="1040670" cy="253916"/>
          </a:xfrm>
          <a:prstGeom prst="rect">
            <a:avLst/>
          </a:prstGeom>
          <a:solidFill>
            <a:srgbClr val="656BE9"/>
          </a:solidFill>
        </p:spPr>
        <p:txBody>
          <a:bodyPr wrap="none">
            <a:spAutoFit/>
          </a:bodyPr>
          <a:lstStyle/>
          <a:p>
            <a:r>
              <a:rPr lang="zh-TW" altLang="zh-TW" sz="1050" b="1" dirty="0">
                <a:solidFill>
                  <a:schemeClr val="bg1"/>
                </a:solidFill>
                <a:latin typeface="Arial" panose="020B0604020202020204" pitchFamily="34" charset="0"/>
                <a:cs typeface="Arial" panose="020B0604020202020204" pitchFamily="34" charset="0"/>
              </a:rPr>
              <a:t>R = V * t max </a:t>
            </a:r>
            <a:endParaRPr lang="zh-TW" altLang="en-US" sz="1050" dirty="0">
              <a:solidFill>
                <a:schemeClr val="bg1"/>
              </a:solidFill>
            </a:endParaRPr>
          </a:p>
        </p:txBody>
      </p:sp>
      <p:sp>
        <p:nvSpPr>
          <p:cNvPr id="15" name="矩形 14">
            <a:extLst>
              <a:ext uri="{FF2B5EF4-FFF2-40B4-BE49-F238E27FC236}">
                <a16:creationId xmlns:a16="http://schemas.microsoft.com/office/drawing/2014/main" id="{CC0BEA13-F6A4-4402-87AE-9F53C3EF2063}"/>
              </a:ext>
            </a:extLst>
          </p:cNvPr>
          <p:cNvSpPr/>
          <p:nvPr/>
        </p:nvSpPr>
        <p:spPr>
          <a:xfrm>
            <a:off x="6427079" y="4499509"/>
            <a:ext cx="657383" cy="261610"/>
          </a:xfrm>
          <a:prstGeom prst="rect">
            <a:avLst/>
          </a:prstGeom>
          <a:solidFill>
            <a:srgbClr val="C00000"/>
          </a:solidFill>
        </p:spPr>
        <p:txBody>
          <a:bodyPr wrap="square">
            <a:spAutoFit/>
          </a:bodyPr>
          <a:lstStyle/>
          <a:p>
            <a:r>
              <a:rPr lang="en-US" altLang="zh-TW" sz="1100" b="1" kern="0" dirty="0">
                <a:solidFill>
                  <a:schemeClr val="bg1"/>
                </a:solidFill>
                <a:cs typeface="新細明體" panose="02020500000000000000" pitchFamily="18" charset="-120"/>
              </a:rPr>
              <a:t>Weight</a:t>
            </a:r>
            <a:endParaRPr lang="zh-TW" altLang="en-US" sz="1100" b="1" dirty="0">
              <a:solidFill>
                <a:schemeClr val="bg1"/>
              </a:solidFill>
            </a:endParaRPr>
          </a:p>
        </p:txBody>
      </p:sp>
      <p:sp>
        <p:nvSpPr>
          <p:cNvPr id="16" name="矩形 15">
            <a:extLst>
              <a:ext uri="{FF2B5EF4-FFF2-40B4-BE49-F238E27FC236}">
                <a16:creationId xmlns:a16="http://schemas.microsoft.com/office/drawing/2014/main" id="{70CFCDA6-DF9D-47A8-ACBA-EDB271F1FFA4}"/>
              </a:ext>
            </a:extLst>
          </p:cNvPr>
          <p:cNvSpPr/>
          <p:nvPr/>
        </p:nvSpPr>
        <p:spPr>
          <a:xfrm>
            <a:off x="6427079" y="5781342"/>
            <a:ext cx="1601304" cy="263001"/>
          </a:xfrm>
          <a:prstGeom prst="rect">
            <a:avLst/>
          </a:prstGeom>
          <a:solidFill>
            <a:srgbClr val="7030A0"/>
          </a:solidFill>
        </p:spPr>
        <p:txBody>
          <a:bodyPr wrap="square">
            <a:spAutoFit/>
          </a:bodyPr>
          <a:lstStyle/>
          <a:p>
            <a:r>
              <a:rPr lang="en-US" altLang="zh-TW" sz="1100" b="1" kern="0" dirty="0">
                <a:solidFill>
                  <a:schemeClr val="bg1"/>
                </a:solidFill>
                <a:cs typeface="新細明體" panose="02020500000000000000" pitchFamily="18" charset="-120"/>
              </a:rPr>
              <a:t>Altitude &amp; Pressure</a:t>
            </a:r>
            <a:endParaRPr lang="zh-TW" altLang="en-US" sz="1100" b="1" dirty="0">
              <a:solidFill>
                <a:schemeClr val="bg1"/>
              </a:solidFill>
            </a:endParaRPr>
          </a:p>
        </p:txBody>
      </p:sp>
      <p:sp>
        <p:nvSpPr>
          <p:cNvPr id="23" name="矩形 22">
            <a:extLst>
              <a:ext uri="{FF2B5EF4-FFF2-40B4-BE49-F238E27FC236}">
                <a16:creationId xmlns:a16="http://schemas.microsoft.com/office/drawing/2014/main" id="{D459A63F-126F-44A7-B2B8-5015B2D15FC5}"/>
              </a:ext>
            </a:extLst>
          </p:cNvPr>
          <p:cNvSpPr/>
          <p:nvPr/>
        </p:nvSpPr>
        <p:spPr>
          <a:xfrm>
            <a:off x="6427080" y="4904490"/>
            <a:ext cx="1601304" cy="263001"/>
          </a:xfrm>
          <a:prstGeom prst="rect">
            <a:avLst/>
          </a:prstGeom>
          <a:solidFill>
            <a:srgbClr val="7030A0"/>
          </a:solidFill>
        </p:spPr>
        <p:txBody>
          <a:bodyPr wrap="square">
            <a:spAutoFit/>
          </a:bodyPr>
          <a:lstStyle/>
          <a:p>
            <a:r>
              <a:rPr lang="en-US" altLang="zh-TW" sz="1100" b="1" kern="0" dirty="0">
                <a:solidFill>
                  <a:schemeClr val="bg1"/>
                </a:solidFill>
                <a:cs typeface="新細明體" panose="02020500000000000000" pitchFamily="18" charset="-120"/>
              </a:rPr>
              <a:t>Temperature &amp; Density</a:t>
            </a:r>
            <a:endParaRPr lang="zh-TW" altLang="en-US" sz="1100" b="1" dirty="0">
              <a:solidFill>
                <a:schemeClr val="bg1"/>
              </a:solidFill>
            </a:endParaRPr>
          </a:p>
        </p:txBody>
      </p:sp>
      <p:sp>
        <p:nvSpPr>
          <p:cNvPr id="24" name="矩形 23">
            <a:extLst>
              <a:ext uri="{FF2B5EF4-FFF2-40B4-BE49-F238E27FC236}">
                <a16:creationId xmlns:a16="http://schemas.microsoft.com/office/drawing/2014/main" id="{064678B3-FDA0-4DBA-A2C7-409B7A5E6888}"/>
              </a:ext>
            </a:extLst>
          </p:cNvPr>
          <p:cNvSpPr/>
          <p:nvPr/>
        </p:nvSpPr>
        <p:spPr>
          <a:xfrm>
            <a:off x="6427079" y="6194325"/>
            <a:ext cx="1601304" cy="263001"/>
          </a:xfrm>
          <a:prstGeom prst="rect">
            <a:avLst/>
          </a:prstGeom>
          <a:solidFill>
            <a:srgbClr val="C00000"/>
          </a:solidFill>
        </p:spPr>
        <p:txBody>
          <a:bodyPr wrap="square">
            <a:spAutoFit/>
          </a:bodyPr>
          <a:lstStyle/>
          <a:p>
            <a:r>
              <a:rPr lang="en-US" altLang="zh-TW" sz="1100" b="1" kern="0" dirty="0">
                <a:solidFill>
                  <a:schemeClr val="bg1"/>
                </a:solidFill>
                <a:cs typeface="新細明體" panose="02020500000000000000" pitchFamily="18" charset="-120"/>
              </a:rPr>
              <a:t> ※  Flow Rate</a:t>
            </a:r>
            <a:r>
              <a:rPr lang="zh-TW" altLang="en-US" sz="1100" b="1" kern="0" dirty="0">
                <a:solidFill>
                  <a:schemeClr val="bg1"/>
                </a:solidFill>
                <a:cs typeface="新細明體" panose="02020500000000000000" pitchFamily="18" charset="-120"/>
              </a:rPr>
              <a:t> ≒  </a:t>
            </a:r>
            <a:r>
              <a:rPr lang="en-US" altLang="zh-TW" sz="1100" b="1" kern="0" dirty="0">
                <a:solidFill>
                  <a:schemeClr val="bg1"/>
                </a:solidFill>
                <a:cs typeface="新細明體" panose="02020500000000000000" pitchFamily="18" charset="-120"/>
              </a:rPr>
              <a:t>Speed</a:t>
            </a:r>
            <a:r>
              <a:rPr lang="zh-TW" altLang="en-US" sz="1100" b="1" kern="0" dirty="0">
                <a:solidFill>
                  <a:schemeClr val="bg1"/>
                </a:solidFill>
                <a:cs typeface="新細明體" panose="02020500000000000000" pitchFamily="18" charset="-120"/>
              </a:rPr>
              <a:t> </a:t>
            </a:r>
            <a:endParaRPr lang="zh-TW" altLang="en-US" sz="1100" b="1" dirty="0">
              <a:solidFill>
                <a:schemeClr val="bg1"/>
              </a:solidFill>
            </a:endParaRPr>
          </a:p>
        </p:txBody>
      </p:sp>
      <p:sp>
        <p:nvSpPr>
          <p:cNvPr id="25" name="矩形 24">
            <a:extLst>
              <a:ext uri="{FF2B5EF4-FFF2-40B4-BE49-F238E27FC236}">
                <a16:creationId xmlns:a16="http://schemas.microsoft.com/office/drawing/2014/main" id="{6A55B172-896E-4509-8C46-5EA84BAE3642}"/>
              </a:ext>
            </a:extLst>
          </p:cNvPr>
          <p:cNvSpPr/>
          <p:nvPr/>
        </p:nvSpPr>
        <p:spPr>
          <a:xfrm>
            <a:off x="3995936" y="3157116"/>
            <a:ext cx="1359444" cy="276999"/>
          </a:xfrm>
          <a:prstGeom prst="rect">
            <a:avLst/>
          </a:prstGeom>
          <a:solidFill>
            <a:srgbClr val="656BE9"/>
          </a:solidFill>
          <a:ln w="28575">
            <a:noFill/>
          </a:ln>
        </p:spPr>
        <p:txBody>
          <a:bodyPr wrap="square">
            <a:spAutoFit/>
          </a:bodyPr>
          <a:lstStyle/>
          <a:p>
            <a:r>
              <a:rPr lang="en-US" altLang="zh-TW" sz="1200" b="1" dirty="0">
                <a:solidFill>
                  <a:schemeClr val="bg1"/>
                </a:solidFill>
                <a:latin typeface="Calibri" panose="020F0502020204030204" pitchFamily="34" charset="0"/>
              </a:rPr>
              <a:t>Max. Cruise  Time</a:t>
            </a:r>
            <a:endParaRPr lang="zh-TW" altLang="en-US" sz="1200" b="1" dirty="0">
              <a:solidFill>
                <a:schemeClr val="bg1"/>
              </a:solidFill>
            </a:endParaRPr>
          </a:p>
        </p:txBody>
      </p:sp>
      <p:cxnSp>
        <p:nvCxnSpPr>
          <p:cNvPr id="26" name="直線單箭頭接點 25">
            <a:extLst>
              <a:ext uri="{FF2B5EF4-FFF2-40B4-BE49-F238E27FC236}">
                <a16:creationId xmlns:a16="http://schemas.microsoft.com/office/drawing/2014/main" id="{59306F81-B49A-4996-812C-1CDA760EDB3E}"/>
              </a:ext>
            </a:extLst>
          </p:cNvPr>
          <p:cNvCxnSpPr>
            <a:cxnSpLocks/>
          </p:cNvCxnSpPr>
          <p:nvPr/>
        </p:nvCxnSpPr>
        <p:spPr>
          <a:xfrm flipH="1">
            <a:off x="3083005" y="3501008"/>
            <a:ext cx="3073171" cy="0"/>
          </a:xfrm>
          <a:prstGeom prst="straightConnector1">
            <a:avLst/>
          </a:prstGeom>
          <a:ln w="38100">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直線單箭頭接點 10">
            <a:extLst>
              <a:ext uri="{FF2B5EF4-FFF2-40B4-BE49-F238E27FC236}">
                <a16:creationId xmlns:a16="http://schemas.microsoft.com/office/drawing/2014/main" id="{C9FE0CB5-C52A-4BA1-8CAD-751869BC5C48}"/>
              </a:ext>
            </a:extLst>
          </p:cNvPr>
          <p:cNvCxnSpPr/>
          <p:nvPr/>
        </p:nvCxnSpPr>
        <p:spPr>
          <a:xfrm flipH="1">
            <a:off x="2698412" y="3501008"/>
            <a:ext cx="433428" cy="360040"/>
          </a:xfrm>
          <a:prstGeom prst="straightConnector1">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a:extLst>
              <a:ext uri="{FF2B5EF4-FFF2-40B4-BE49-F238E27FC236}">
                <a16:creationId xmlns:a16="http://schemas.microsoft.com/office/drawing/2014/main" id="{8C34D1A6-AE49-4FFC-9D93-740D71F607D2}"/>
              </a:ext>
            </a:extLst>
          </p:cNvPr>
          <p:cNvCxnSpPr>
            <a:cxnSpLocks/>
          </p:cNvCxnSpPr>
          <p:nvPr/>
        </p:nvCxnSpPr>
        <p:spPr>
          <a:xfrm flipH="1" flipV="1">
            <a:off x="6156176" y="3501008"/>
            <a:ext cx="561743" cy="432048"/>
          </a:xfrm>
          <a:prstGeom prst="straightConnector1">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7" name="矩形 26">
            <a:extLst>
              <a:ext uri="{FF2B5EF4-FFF2-40B4-BE49-F238E27FC236}">
                <a16:creationId xmlns:a16="http://schemas.microsoft.com/office/drawing/2014/main" id="{BBE3552B-31FB-49D2-9929-E5070580E2CB}"/>
              </a:ext>
            </a:extLst>
          </p:cNvPr>
          <p:cNvSpPr/>
          <p:nvPr/>
        </p:nvSpPr>
        <p:spPr>
          <a:xfrm>
            <a:off x="6427079" y="5342916"/>
            <a:ext cx="1601304" cy="263001"/>
          </a:xfrm>
          <a:prstGeom prst="rect">
            <a:avLst/>
          </a:prstGeom>
          <a:solidFill>
            <a:srgbClr val="C00000"/>
          </a:solidFill>
        </p:spPr>
        <p:txBody>
          <a:bodyPr wrap="square">
            <a:spAutoFit/>
          </a:bodyPr>
          <a:lstStyle/>
          <a:p>
            <a:r>
              <a:rPr lang="en-US" altLang="zh-TW" sz="1100" b="1" kern="0" dirty="0">
                <a:solidFill>
                  <a:schemeClr val="bg1"/>
                </a:solidFill>
                <a:cs typeface="新細明體" panose="02020500000000000000" pitchFamily="18" charset="-120"/>
              </a:rPr>
              <a:t>Tail &amp; Head wind</a:t>
            </a:r>
            <a:endParaRPr lang="zh-TW" altLang="en-US" sz="1100" b="1" dirty="0">
              <a:solidFill>
                <a:schemeClr val="bg1"/>
              </a:solidFill>
            </a:endParaRPr>
          </a:p>
        </p:txBody>
      </p:sp>
      <p:sp>
        <p:nvSpPr>
          <p:cNvPr id="29" name="矩形 28">
            <a:extLst>
              <a:ext uri="{FF2B5EF4-FFF2-40B4-BE49-F238E27FC236}">
                <a16:creationId xmlns:a16="http://schemas.microsoft.com/office/drawing/2014/main" id="{334886ED-BDF4-45EA-A685-7D69EBA326BB}"/>
              </a:ext>
            </a:extLst>
          </p:cNvPr>
          <p:cNvSpPr/>
          <p:nvPr/>
        </p:nvSpPr>
        <p:spPr>
          <a:xfrm>
            <a:off x="473983" y="4075193"/>
            <a:ext cx="779381" cy="215444"/>
          </a:xfrm>
          <a:prstGeom prst="rect">
            <a:avLst/>
          </a:prstGeom>
          <a:solidFill>
            <a:srgbClr val="FF0000"/>
          </a:solidFill>
          <a:ln>
            <a:noFill/>
          </a:ln>
        </p:spPr>
        <p:txBody>
          <a:bodyPr wrap="none">
            <a:spAutoFit/>
          </a:bodyPr>
          <a:lstStyle/>
          <a:p>
            <a:r>
              <a:rPr lang="en-US" altLang="zh-TW" sz="800" b="1" kern="0" dirty="0">
                <a:solidFill>
                  <a:schemeClr val="bg1"/>
                </a:solidFill>
                <a:latin typeface="Verdana" panose="020B0604030504040204" pitchFamily="34" charset="0"/>
                <a:cs typeface="新細明體" panose="02020500000000000000" pitchFamily="18" charset="-120"/>
              </a:rPr>
              <a:t>#1 airport</a:t>
            </a:r>
            <a:endParaRPr lang="zh-TW" altLang="en-US" dirty="0">
              <a:solidFill>
                <a:schemeClr val="bg1"/>
              </a:solidFill>
            </a:endParaRPr>
          </a:p>
        </p:txBody>
      </p:sp>
      <p:sp>
        <p:nvSpPr>
          <p:cNvPr id="9" name="左大括弧 8">
            <a:extLst>
              <a:ext uri="{FF2B5EF4-FFF2-40B4-BE49-F238E27FC236}">
                <a16:creationId xmlns:a16="http://schemas.microsoft.com/office/drawing/2014/main" id="{FC3A0EB6-18B2-45A1-8538-9CCCF158A267}"/>
              </a:ext>
            </a:extLst>
          </p:cNvPr>
          <p:cNvSpPr/>
          <p:nvPr/>
        </p:nvSpPr>
        <p:spPr>
          <a:xfrm>
            <a:off x="6118767" y="4634080"/>
            <a:ext cx="298417" cy="170004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3A09506C-4E32-40FE-B4FE-7EBAADED7D73}"/>
              </a:ext>
            </a:extLst>
          </p:cNvPr>
          <p:cNvSpPr/>
          <p:nvPr/>
        </p:nvSpPr>
        <p:spPr>
          <a:xfrm>
            <a:off x="1277881" y="6060327"/>
            <a:ext cx="4847308" cy="369332"/>
          </a:xfrm>
          <a:prstGeom prst="rect">
            <a:avLst/>
          </a:prstGeom>
          <a:solidFill>
            <a:srgbClr val="7030A0"/>
          </a:solidFill>
        </p:spPr>
        <p:txBody>
          <a:bodyPr wrap="square">
            <a:spAutoFit/>
          </a:bodyPr>
          <a:lstStyle/>
          <a:p>
            <a:r>
              <a:rPr lang="en-US" altLang="zh-TW" b="1" kern="0" dirty="0">
                <a:solidFill>
                  <a:schemeClr val="bg1"/>
                </a:solidFill>
                <a:cs typeface="新細明體" panose="02020500000000000000" pitchFamily="18" charset="-120"/>
              </a:rPr>
              <a:t>    ※   Flow Rate</a:t>
            </a:r>
            <a:r>
              <a:rPr lang="zh-TW" altLang="en-US" b="1" kern="0" dirty="0">
                <a:solidFill>
                  <a:schemeClr val="bg1"/>
                </a:solidFill>
                <a:cs typeface="新細明體" panose="02020500000000000000" pitchFamily="18" charset="-120"/>
              </a:rPr>
              <a:t> </a:t>
            </a:r>
            <a:r>
              <a:rPr lang="en-US" altLang="zh-TW" b="1" kern="0" dirty="0">
                <a:solidFill>
                  <a:schemeClr val="bg1"/>
                </a:solidFill>
                <a:cs typeface="新細明體" panose="02020500000000000000" pitchFamily="18" charset="-120"/>
              </a:rPr>
              <a:t>based on hour </a:t>
            </a:r>
            <a:r>
              <a:rPr lang="en-US" altLang="zh-TW" b="1" u="sng" kern="0" dirty="0">
                <a:solidFill>
                  <a:schemeClr val="bg1"/>
                </a:solidFill>
                <a:cs typeface="新細明體" panose="02020500000000000000" pitchFamily="18" charset="-120"/>
              </a:rPr>
              <a:t>or</a:t>
            </a:r>
            <a:r>
              <a:rPr lang="en-US" altLang="zh-TW" b="1" kern="0" dirty="0">
                <a:solidFill>
                  <a:schemeClr val="bg1"/>
                </a:solidFill>
                <a:cs typeface="新細明體" panose="02020500000000000000" pitchFamily="18" charset="-120"/>
              </a:rPr>
              <a:t> minutes !!! ???</a:t>
            </a:r>
            <a:endParaRPr lang="zh-TW" altLang="en-US" b="1" dirty="0">
              <a:solidFill>
                <a:schemeClr val="bg1"/>
              </a:solidFill>
            </a:endParaRPr>
          </a:p>
        </p:txBody>
      </p:sp>
      <p:cxnSp>
        <p:nvCxnSpPr>
          <p:cNvPr id="30" name="直線單箭頭接點 29">
            <a:extLst>
              <a:ext uri="{FF2B5EF4-FFF2-40B4-BE49-F238E27FC236}">
                <a16:creationId xmlns:a16="http://schemas.microsoft.com/office/drawing/2014/main" id="{4183CBE9-5081-4BBB-B296-0789FCF8B32C}"/>
              </a:ext>
            </a:extLst>
          </p:cNvPr>
          <p:cNvCxnSpPr>
            <a:cxnSpLocks/>
          </p:cNvCxnSpPr>
          <p:nvPr/>
        </p:nvCxnSpPr>
        <p:spPr>
          <a:xfrm flipV="1">
            <a:off x="4456843" y="5851523"/>
            <a:ext cx="442750" cy="28984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a:extLst>
              <a:ext uri="{FF2B5EF4-FFF2-40B4-BE49-F238E27FC236}">
                <a16:creationId xmlns:a16="http://schemas.microsoft.com/office/drawing/2014/main" id="{D0BE595F-06F0-461E-AD81-94709CC729D5}"/>
              </a:ext>
            </a:extLst>
          </p:cNvPr>
          <p:cNvCxnSpPr>
            <a:cxnSpLocks/>
          </p:cNvCxnSpPr>
          <p:nvPr/>
        </p:nvCxnSpPr>
        <p:spPr>
          <a:xfrm flipH="1" flipV="1">
            <a:off x="2247117" y="3500397"/>
            <a:ext cx="399361" cy="284696"/>
          </a:xfrm>
          <a:prstGeom prst="straightConnector1">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a:extLst>
              <a:ext uri="{FF2B5EF4-FFF2-40B4-BE49-F238E27FC236}">
                <a16:creationId xmlns:a16="http://schemas.microsoft.com/office/drawing/2014/main" id="{89B672E1-82F2-4B3A-BBAF-71754733350B}"/>
              </a:ext>
            </a:extLst>
          </p:cNvPr>
          <p:cNvCxnSpPr>
            <a:cxnSpLocks/>
          </p:cNvCxnSpPr>
          <p:nvPr/>
        </p:nvCxnSpPr>
        <p:spPr>
          <a:xfrm flipH="1">
            <a:off x="970220" y="3500397"/>
            <a:ext cx="1276897" cy="0"/>
          </a:xfrm>
          <a:prstGeom prst="straightConnector1">
            <a:avLst/>
          </a:prstGeom>
          <a:ln w="38100">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直線單箭頭接點 33">
            <a:extLst>
              <a:ext uri="{FF2B5EF4-FFF2-40B4-BE49-F238E27FC236}">
                <a16:creationId xmlns:a16="http://schemas.microsoft.com/office/drawing/2014/main" id="{FDA52E59-506E-4AB2-BFC0-E84E3583A364}"/>
              </a:ext>
            </a:extLst>
          </p:cNvPr>
          <p:cNvCxnSpPr/>
          <p:nvPr/>
        </p:nvCxnSpPr>
        <p:spPr>
          <a:xfrm flipH="1">
            <a:off x="536792" y="3516699"/>
            <a:ext cx="433428" cy="360040"/>
          </a:xfrm>
          <a:prstGeom prst="straightConnector1">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6" name="矩形 35">
            <a:extLst>
              <a:ext uri="{FF2B5EF4-FFF2-40B4-BE49-F238E27FC236}">
                <a16:creationId xmlns:a16="http://schemas.microsoft.com/office/drawing/2014/main" id="{25C9AC0C-01CE-4CF7-9457-658F7D547A18}"/>
              </a:ext>
            </a:extLst>
          </p:cNvPr>
          <p:cNvSpPr/>
          <p:nvPr/>
        </p:nvSpPr>
        <p:spPr>
          <a:xfrm>
            <a:off x="453223" y="2487779"/>
            <a:ext cx="779381" cy="215444"/>
          </a:xfrm>
          <a:prstGeom prst="rect">
            <a:avLst/>
          </a:prstGeom>
          <a:solidFill>
            <a:srgbClr val="FF0000"/>
          </a:solidFill>
          <a:ln>
            <a:noFill/>
          </a:ln>
        </p:spPr>
        <p:txBody>
          <a:bodyPr wrap="none">
            <a:spAutoFit/>
          </a:bodyPr>
          <a:lstStyle/>
          <a:p>
            <a:r>
              <a:rPr lang="en-US" altLang="zh-TW" sz="800" b="1" kern="0" dirty="0">
                <a:solidFill>
                  <a:schemeClr val="bg1"/>
                </a:solidFill>
                <a:latin typeface="Verdana" panose="020B0604030504040204" pitchFamily="34" charset="0"/>
                <a:cs typeface="新細明體" panose="02020500000000000000" pitchFamily="18" charset="-120"/>
              </a:rPr>
              <a:t>#2 airport</a:t>
            </a:r>
            <a:endParaRPr lang="zh-TW" altLang="en-US" dirty="0">
              <a:solidFill>
                <a:schemeClr val="bg1"/>
              </a:solidFill>
            </a:endParaRPr>
          </a:p>
        </p:txBody>
      </p:sp>
      <p:cxnSp>
        <p:nvCxnSpPr>
          <p:cNvPr id="37" name="直線單箭頭接點 36">
            <a:extLst>
              <a:ext uri="{FF2B5EF4-FFF2-40B4-BE49-F238E27FC236}">
                <a16:creationId xmlns:a16="http://schemas.microsoft.com/office/drawing/2014/main" id="{D570CB58-65EF-4B5A-9AB7-3D6370C4E678}"/>
              </a:ext>
            </a:extLst>
          </p:cNvPr>
          <p:cNvCxnSpPr>
            <a:cxnSpLocks/>
          </p:cNvCxnSpPr>
          <p:nvPr/>
        </p:nvCxnSpPr>
        <p:spPr>
          <a:xfrm flipH="1" flipV="1">
            <a:off x="898158" y="2692551"/>
            <a:ext cx="860587" cy="807846"/>
          </a:xfrm>
          <a:prstGeom prst="straightConnector1">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7843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www.b737.org.uk/images/perf_cruise.gif">
            <a:extLst>
              <a:ext uri="{FF2B5EF4-FFF2-40B4-BE49-F238E27FC236}">
                <a16:creationId xmlns:a16="http://schemas.microsoft.com/office/drawing/2014/main" id="{D61CB60A-6C17-42DE-8958-BC2AB59E2C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1" t="8908" r="-1359" b="33885"/>
          <a:stretch/>
        </p:blipFill>
        <p:spPr bwMode="auto">
          <a:xfrm>
            <a:off x="181721" y="385166"/>
            <a:ext cx="4379456" cy="3473020"/>
          </a:xfrm>
          <a:prstGeom prst="rect">
            <a:avLst/>
          </a:prstGeom>
          <a:noFill/>
          <a:ln w="57150">
            <a:solidFill>
              <a:srgbClr val="7030A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9320D714-4C06-4CE7-9C63-438B8368C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99" t="18494" r="1668" b="-182"/>
          <a:stretch>
            <a:fillRect/>
          </a:stretch>
        </p:blipFill>
        <p:spPr bwMode="auto">
          <a:xfrm>
            <a:off x="380391" y="2565459"/>
            <a:ext cx="4350020" cy="2994648"/>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0" name="矩形 9">
            <a:extLst>
              <a:ext uri="{FF2B5EF4-FFF2-40B4-BE49-F238E27FC236}">
                <a16:creationId xmlns:a16="http://schemas.microsoft.com/office/drawing/2014/main" id="{8E4294F8-7334-4015-81E8-578767ADCF17}"/>
              </a:ext>
            </a:extLst>
          </p:cNvPr>
          <p:cNvSpPr/>
          <p:nvPr/>
        </p:nvSpPr>
        <p:spPr>
          <a:xfrm>
            <a:off x="4594543" y="601285"/>
            <a:ext cx="1816110" cy="577081"/>
          </a:xfrm>
          <a:prstGeom prst="rect">
            <a:avLst/>
          </a:prstGeom>
          <a:solidFill>
            <a:srgbClr val="7030A0"/>
          </a:solidFill>
          <a:ln>
            <a:solidFill>
              <a:srgbClr val="7030A0"/>
            </a:solidFill>
          </a:ln>
        </p:spPr>
        <p:txBody>
          <a:bodyPr wrap="square">
            <a:spAutoFit/>
          </a:bodyPr>
          <a:lstStyle/>
          <a:p>
            <a:pPr>
              <a:defRPr/>
            </a:pPr>
            <a:r>
              <a:rPr lang="en-US" altLang="zh-TW" sz="1350" b="1" dirty="0"/>
              <a:t>   </a:t>
            </a:r>
            <a:r>
              <a:rPr lang="en-US" altLang="zh-TW" sz="1350" b="1" dirty="0">
                <a:solidFill>
                  <a:schemeClr val="bg1"/>
                </a:solidFill>
              </a:rPr>
              <a:t>Long Range Cruise</a:t>
            </a:r>
          </a:p>
          <a:p>
            <a:pPr>
              <a:defRPr/>
            </a:pPr>
            <a:r>
              <a:rPr lang="en-US" altLang="zh-TW" sz="900" b="1" dirty="0">
                <a:solidFill>
                  <a:schemeClr val="bg1"/>
                </a:solidFill>
              </a:rPr>
              <a:t>                All ENG A/C auto.</a:t>
            </a:r>
          </a:p>
          <a:p>
            <a:pPr>
              <a:defRPr/>
            </a:pPr>
            <a:r>
              <a:rPr lang="en-US" altLang="zh-TW" sz="900" b="1" dirty="0">
                <a:solidFill>
                  <a:schemeClr val="bg1"/>
                </a:solidFill>
              </a:rPr>
              <a:t>          Max. cruise thrust limits</a:t>
            </a:r>
            <a:endParaRPr lang="zh-TW" altLang="en-US" sz="900" b="1" dirty="0">
              <a:solidFill>
                <a:schemeClr val="bg1"/>
              </a:solidFill>
            </a:endParaRPr>
          </a:p>
        </p:txBody>
      </p:sp>
      <p:sp>
        <p:nvSpPr>
          <p:cNvPr id="13" name="矩形 12">
            <a:extLst>
              <a:ext uri="{FF2B5EF4-FFF2-40B4-BE49-F238E27FC236}">
                <a16:creationId xmlns:a16="http://schemas.microsoft.com/office/drawing/2014/main" id="{6D91420A-F974-402F-86D7-C42A10270951}"/>
              </a:ext>
            </a:extLst>
          </p:cNvPr>
          <p:cNvSpPr/>
          <p:nvPr/>
        </p:nvSpPr>
        <p:spPr>
          <a:xfrm>
            <a:off x="145827" y="5187024"/>
            <a:ext cx="3585074" cy="1107996"/>
          </a:xfrm>
          <a:prstGeom prst="rect">
            <a:avLst/>
          </a:prstGeom>
          <a:solidFill>
            <a:srgbClr val="00B0F0"/>
          </a:solidFill>
          <a:ln w="28575">
            <a:solidFill>
              <a:srgbClr val="FF0000"/>
            </a:solidFill>
          </a:ln>
        </p:spPr>
        <p:txBody>
          <a:bodyPr wrap="square">
            <a:spAutoFit/>
          </a:bodyPr>
          <a:lstStyle/>
          <a:p>
            <a:r>
              <a:rPr lang="en-US" altLang="zh-TW" sz="600" b="1" kern="0" dirty="0">
                <a:solidFill>
                  <a:schemeClr val="accent4"/>
                </a:solidFill>
                <a:latin typeface="Verdana" panose="020B0604030504040204" pitchFamily="34" charset="0"/>
                <a:cs typeface="新細明體" panose="02020500000000000000" pitchFamily="18" charset="-120"/>
              </a:rPr>
              <a:t>Step 1:</a:t>
            </a:r>
            <a:r>
              <a:rPr lang="en-US" altLang="zh-TW" sz="600" b="1" kern="0" dirty="0">
                <a:solidFill>
                  <a:srgbClr val="FF0000"/>
                </a:solidFill>
                <a:latin typeface="Verdana" panose="020B0604030504040204" pitchFamily="34" charset="0"/>
                <a:cs typeface="新細明體" panose="02020500000000000000" pitchFamily="18" charset="-120"/>
              </a:rPr>
              <a:t> </a:t>
            </a:r>
            <a:r>
              <a:rPr lang="en-US" altLang="zh-TW" sz="600" b="1" kern="0" dirty="0">
                <a:solidFill>
                  <a:srgbClr val="000000"/>
                </a:solidFill>
                <a:latin typeface="Verdana" panose="020B0604030504040204" pitchFamily="34" charset="0"/>
                <a:cs typeface="新細明體" panose="02020500000000000000" pitchFamily="18" charset="-120"/>
              </a:rPr>
              <a:t>Read the ‘wind factors’ for the present altitude and </a:t>
            </a:r>
          </a:p>
          <a:p>
            <a:r>
              <a:rPr lang="en-US" altLang="zh-TW" sz="600" b="1" kern="0" dirty="0">
                <a:solidFill>
                  <a:srgbClr val="000000"/>
                </a:solidFill>
                <a:latin typeface="Verdana" panose="020B0604030504040204" pitchFamily="34" charset="0"/>
                <a:cs typeface="新細明體" panose="02020500000000000000" pitchFamily="18" charset="-120"/>
              </a:rPr>
              <a:t>             new altitudes from the table: these are what you have been given:</a:t>
            </a:r>
            <a:br>
              <a:rPr lang="en-US" altLang="zh-TW" sz="600" b="1" kern="0" dirty="0">
                <a:solidFill>
                  <a:srgbClr val="000000"/>
                </a:solidFill>
                <a:latin typeface="Verdana" panose="020B0604030504040204" pitchFamily="34" charset="0"/>
                <a:cs typeface="新細明體" panose="02020500000000000000" pitchFamily="18" charset="-120"/>
              </a:rPr>
            </a:br>
            <a:r>
              <a:rPr lang="en-US" altLang="zh-TW" sz="600" b="1" kern="0" dirty="0">
                <a:solidFill>
                  <a:srgbClr val="000000"/>
                </a:solidFill>
                <a:latin typeface="Verdana" panose="020B0604030504040204" pitchFamily="34" charset="0"/>
                <a:cs typeface="新細明體" panose="02020500000000000000" pitchFamily="18" charset="-120"/>
              </a:rPr>
              <a:t>F370: 0  ;  F330: 10  ;   F290: 38</a:t>
            </a:r>
            <a:br>
              <a:rPr lang="en-US" altLang="zh-TW" sz="600" b="1" kern="0" dirty="0">
                <a:solidFill>
                  <a:srgbClr val="000000"/>
                </a:solidFill>
                <a:latin typeface="Verdana" panose="020B0604030504040204" pitchFamily="34" charset="0"/>
                <a:cs typeface="新細明體" panose="02020500000000000000" pitchFamily="18" charset="-120"/>
              </a:rPr>
            </a:br>
            <a:r>
              <a:rPr lang="en-US" altLang="zh-TW" sz="600" b="1" kern="0" dirty="0">
                <a:solidFill>
                  <a:srgbClr val="000000"/>
                </a:solidFill>
                <a:latin typeface="Verdana" panose="020B0604030504040204" pitchFamily="34" charset="0"/>
                <a:cs typeface="新細明體" panose="02020500000000000000" pitchFamily="18" charset="-120"/>
              </a:rPr>
              <a:t> </a:t>
            </a:r>
            <a:r>
              <a:rPr lang="en-US" altLang="zh-TW" sz="600" b="1" kern="0" dirty="0">
                <a:solidFill>
                  <a:schemeClr val="bg1"/>
                </a:solidFill>
                <a:latin typeface="Verdana" panose="020B0604030504040204" pitchFamily="34" charset="0"/>
                <a:cs typeface="新細明體" panose="02020500000000000000" pitchFamily="18" charset="-120"/>
              </a:rPr>
              <a:t>※ ※</a:t>
            </a:r>
            <a:r>
              <a:rPr lang="en-US" altLang="zh-TW" sz="600" b="1" kern="0" dirty="0">
                <a:solidFill>
                  <a:srgbClr val="000000"/>
                </a:solidFill>
                <a:latin typeface="Verdana" panose="020B0604030504040204" pitchFamily="34" charset="0"/>
                <a:cs typeface="新細明體" panose="02020500000000000000" pitchFamily="18" charset="-120"/>
              </a:rPr>
              <a:t> </a:t>
            </a:r>
            <a:r>
              <a:rPr lang="en-US" altLang="zh-TW" sz="600" b="1" u="sng" kern="0" dirty="0">
                <a:solidFill>
                  <a:srgbClr val="FF0000"/>
                </a:solidFill>
                <a:latin typeface="Verdana" panose="020B0604030504040204" pitchFamily="34" charset="0"/>
                <a:cs typeface="新細明體" panose="02020500000000000000" pitchFamily="18" charset="-120"/>
              </a:rPr>
              <a:t>headwind 100kts </a:t>
            </a:r>
            <a:r>
              <a:rPr lang="en-US" altLang="zh-TW" sz="600" b="1" u="sng" kern="0" dirty="0">
                <a:solidFill>
                  <a:schemeClr val="bg1"/>
                </a:solidFill>
                <a:latin typeface="Verdana" panose="020B0604030504040204" pitchFamily="34" charset="0"/>
                <a:cs typeface="新細明體" panose="02020500000000000000" pitchFamily="18" charset="-120"/>
              </a:rPr>
              <a:t>(-100),</a:t>
            </a:r>
            <a:r>
              <a:rPr lang="zh-TW" altLang="en-US" sz="600" b="1" u="sng" kern="0" dirty="0">
                <a:solidFill>
                  <a:schemeClr val="bg1"/>
                </a:solidFill>
                <a:latin typeface="Verdana" panose="020B0604030504040204" pitchFamily="34" charset="0"/>
                <a:cs typeface="新細明體" panose="02020500000000000000" pitchFamily="18" charset="-120"/>
              </a:rPr>
              <a:t> </a:t>
            </a:r>
            <a:r>
              <a:rPr lang="en-US" altLang="zh-TW" sz="600" b="1" kern="0" dirty="0">
                <a:solidFill>
                  <a:schemeClr val="bg1"/>
                </a:solidFill>
                <a:latin typeface="Verdana" panose="020B0604030504040204" pitchFamily="34" charset="0"/>
                <a:cs typeface="新細明體" panose="02020500000000000000" pitchFamily="18" charset="-120"/>
              </a:rPr>
              <a:t>or</a:t>
            </a:r>
            <a:r>
              <a:rPr lang="en-US" altLang="zh-TW" sz="600" b="1" u="sng" kern="0" dirty="0">
                <a:solidFill>
                  <a:schemeClr val="bg1"/>
                </a:solidFill>
                <a:latin typeface="Verdana" panose="020B0604030504040204" pitchFamily="34" charset="0"/>
                <a:cs typeface="新細明體" panose="02020500000000000000" pitchFamily="18" charset="-120"/>
              </a:rPr>
              <a:t> tailwind 100kts (+100)</a:t>
            </a:r>
            <a:br>
              <a:rPr lang="en-US" altLang="zh-TW" sz="600" b="1" u="sng" kern="0" dirty="0">
                <a:solidFill>
                  <a:schemeClr val="bg1"/>
                </a:solidFill>
                <a:latin typeface="Verdana" panose="020B0604030504040204" pitchFamily="34" charset="0"/>
                <a:cs typeface="新細明體" panose="02020500000000000000" pitchFamily="18" charset="-120"/>
              </a:rPr>
            </a:br>
            <a:br>
              <a:rPr lang="en-US" altLang="zh-TW" sz="600" b="1" kern="0" dirty="0">
                <a:solidFill>
                  <a:srgbClr val="000000"/>
                </a:solidFill>
                <a:latin typeface="Verdana" panose="020B0604030504040204" pitchFamily="34" charset="0"/>
                <a:cs typeface="新細明體" panose="02020500000000000000" pitchFamily="18" charset="-120"/>
              </a:rPr>
            </a:br>
            <a:r>
              <a:rPr lang="en-US" altLang="zh-TW" sz="600" b="1" kern="0" dirty="0">
                <a:solidFill>
                  <a:schemeClr val="accent4"/>
                </a:solidFill>
                <a:latin typeface="Verdana" panose="020B0604030504040204" pitchFamily="34" charset="0"/>
                <a:cs typeface="新細明體" panose="02020500000000000000" pitchFamily="18" charset="-120"/>
              </a:rPr>
              <a:t>Step 2:</a:t>
            </a:r>
            <a:r>
              <a:rPr lang="en-US" altLang="zh-TW" sz="600" b="1" kern="0" dirty="0">
                <a:solidFill>
                  <a:srgbClr val="FF0000"/>
                </a:solidFill>
                <a:latin typeface="Verdana" panose="020B0604030504040204" pitchFamily="34" charset="0"/>
                <a:cs typeface="新細明體" panose="02020500000000000000" pitchFamily="18" charset="-120"/>
              </a:rPr>
              <a:t> </a:t>
            </a:r>
            <a:r>
              <a:rPr lang="en-US" altLang="zh-TW" sz="600" b="1" kern="0" dirty="0">
                <a:solidFill>
                  <a:srgbClr val="000000"/>
                </a:solidFill>
                <a:latin typeface="Verdana" panose="020B0604030504040204" pitchFamily="34" charset="0"/>
                <a:cs typeface="新細明體" panose="02020500000000000000" pitchFamily="18" charset="-120"/>
              </a:rPr>
              <a:t>Determine the 'difference' (new altitude wind factor </a:t>
            </a:r>
          </a:p>
          <a:p>
            <a:r>
              <a:rPr lang="en-US" altLang="zh-TW" sz="600" b="1" kern="0" dirty="0">
                <a:solidFill>
                  <a:srgbClr val="000000"/>
                </a:solidFill>
                <a:latin typeface="Verdana" panose="020B0604030504040204" pitchFamily="34" charset="0"/>
                <a:cs typeface="新細明體" panose="02020500000000000000" pitchFamily="18" charset="-120"/>
              </a:rPr>
              <a:t>             </a:t>
            </a:r>
            <a:r>
              <a:rPr lang="en-US" altLang="zh-TW" sz="600" b="1" kern="0" dirty="0">
                <a:solidFill>
                  <a:srgbClr val="FF0000"/>
                </a:solidFill>
                <a:latin typeface="Verdana" panose="020B0604030504040204" pitchFamily="34" charset="0"/>
                <a:cs typeface="新細明體" panose="02020500000000000000" pitchFamily="18" charset="-120"/>
              </a:rPr>
              <a:t>Minus</a:t>
            </a:r>
            <a:r>
              <a:rPr lang="en-US" altLang="zh-TW" sz="600" b="1" kern="0" dirty="0">
                <a:solidFill>
                  <a:srgbClr val="000000"/>
                </a:solidFill>
                <a:latin typeface="Verdana" panose="020B0604030504040204" pitchFamily="34" charset="0"/>
                <a:cs typeface="新細明體" panose="02020500000000000000" pitchFamily="18" charset="-120"/>
              </a:rPr>
              <a:t> present altitude wind factor) </a:t>
            </a:r>
            <a:r>
              <a:rPr lang="en-US" altLang="zh-TW" sz="600" b="1" kern="0" dirty="0">
                <a:solidFill>
                  <a:srgbClr val="FF0000"/>
                </a:solidFill>
                <a:latin typeface="Verdana" panose="020B0604030504040204" pitchFamily="34" charset="0"/>
                <a:cs typeface="新細明體" panose="02020500000000000000" pitchFamily="18" charset="-120"/>
              </a:rPr>
              <a:t>-</a:t>
            </a:r>
            <a:r>
              <a:rPr lang="en-US" altLang="zh-TW" sz="600" b="1" kern="0" dirty="0">
                <a:solidFill>
                  <a:srgbClr val="000000"/>
                </a:solidFill>
                <a:latin typeface="Verdana" panose="020B0604030504040204" pitchFamily="34" charset="0"/>
                <a:cs typeface="新細明體" panose="02020500000000000000" pitchFamily="18" charset="-120"/>
              </a:rPr>
              <a:t> answer may be positive </a:t>
            </a:r>
          </a:p>
          <a:p>
            <a:r>
              <a:rPr lang="en-US" altLang="zh-TW" sz="600" b="1" kern="0" dirty="0">
                <a:solidFill>
                  <a:srgbClr val="000000"/>
                </a:solidFill>
                <a:latin typeface="Verdana" panose="020B0604030504040204" pitchFamily="34" charset="0"/>
                <a:cs typeface="新細明體" panose="02020500000000000000" pitchFamily="18" charset="-120"/>
              </a:rPr>
              <a:t>             or negative.</a:t>
            </a:r>
            <a:br>
              <a:rPr lang="en-US" altLang="zh-TW" sz="600" b="1" kern="0" dirty="0">
                <a:solidFill>
                  <a:srgbClr val="000000"/>
                </a:solidFill>
                <a:latin typeface="Verdana" panose="020B0604030504040204" pitchFamily="34" charset="0"/>
                <a:cs typeface="新細明體" panose="02020500000000000000" pitchFamily="18" charset="-120"/>
              </a:rPr>
            </a:br>
            <a:br>
              <a:rPr lang="en-US" altLang="zh-TW" sz="600" b="1" kern="0" dirty="0">
                <a:solidFill>
                  <a:srgbClr val="000000"/>
                </a:solidFill>
                <a:latin typeface="Verdana" panose="020B0604030504040204" pitchFamily="34" charset="0"/>
                <a:cs typeface="新細明體" panose="02020500000000000000" pitchFamily="18" charset="-120"/>
              </a:rPr>
            </a:br>
            <a:r>
              <a:rPr lang="en-US" altLang="zh-TW" sz="600" b="1" kern="0" dirty="0">
                <a:solidFill>
                  <a:schemeClr val="accent4"/>
                </a:solidFill>
                <a:latin typeface="Verdana" panose="020B0604030504040204" pitchFamily="34" charset="0"/>
                <a:cs typeface="新細明體" panose="02020500000000000000" pitchFamily="18" charset="-120"/>
              </a:rPr>
              <a:t>Step 3:</a:t>
            </a:r>
            <a:r>
              <a:rPr lang="en-US" altLang="zh-TW" sz="600" b="1" kern="0" dirty="0">
                <a:solidFill>
                  <a:srgbClr val="000000"/>
                </a:solidFill>
                <a:latin typeface="Verdana" panose="020B0604030504040204" pitchFamily="34" charset="0"/>
                <a:cs typeface="新細明體" panose="02020500000000000000" pitchFamily="18" charset="-120"/>
              </a:rPr>
              <a:t> Break even wind at new altitude is:</a:t>
            </a:r>
          </a:p>
          <a:p>
            <a:r>
              <a:rPr lang="en-US" altLang="zh-TW" sz="600" b="1" kern="0" dirty="0">
                <a:solidFill>
                  <a:srgbClr val="000000"/>
                </a:solidFill>
                <a:latin typeface="Verdana" panose="020B0604030504040204" pitchFamily="34" charset="0"/>
                <a:cs typeface="新細明體" panose="02020500000000000000" pitchFamily="18" charset="-120"/>
              </a:rPr>
              <a:t>             present altitude wind</a:t>
            </a:r>
            <a:r>
              <a:rPr lang="en-US" altLang="zh-TW" sz="600" b="1" u="sng" kern="0" dirty="0">
                <a:solidFill>
                  <a:srgbClr val="FF0000"/>
                </a:solidFill>
                <a:latin typeface="Verdana" panose="020B0604030504040204" pitchFamily="34" charset="0"/>
                <a:cs typeface="新細明體" panose="02020500000000000000" pitchFamily="18" charset="-120"/>
              </a:rPr>
              <a:t> plus</a:t>
            </a:r>
            <a:r>
              <a:rPr lang="en-US" altLang="zh-TW" sz="600" b="1" kern="0" dirty="0">
                <a:solidFill>
                  <a:srgbClr val="000000"/>
                </a:solidFill>
                <a:latin typeface="Verdana" panose="020B0604030504040204" pitchFamily="34" charset="0"/>
                <a:cs typeface="新細明體" panose="02020500000000000000" pitchFamily="18" charset="-120"/>
              </a:rPr>
              <a:t> 'difference’</a:t>
            </a:r>
            <a:endParaRPr lang="zh-TW" altLang="en-US" sz="600" b="1" dirty="0"/>
          </a:p>
        </p:txBody>
      </p:sp>
      <p:sp>
        <p:nvSpPr>
          <p:cNvPr id="15" name="矩形 14">
            <a:extLst>
              <a:ext uri="{FF2B5EF4-FFF2-40B4-BE49-F238E27FC236}">
                <a16:creationId xmlns:a16="http://schemas.microsoft.com/office/drawing/2014/main" id="{7AAE7C58-41C8-49E1-9AF5-CA0F0C20AA60}"/>
              </a:ext>
            </a:extLst>
          </p:cNvPr>
          <p:cNvSpPr/>
          <p:nvPr/>
        </p:nvSpPr>
        <p:spPr>
          <a:xfrm>
            <a:off x="2254029" y="6305097"/>
            <a:ext cx="1156125" cy="346249"/>
          </a:xfrm>
          <a:prstGeom prst="rect">
            <a:avLst/>
          </a:prstGeom>
          <a:solidFill>
            <a:srgbClr val="00B0F0"/>
          </a:solidFill>
          <a:ln w="28575">
            <a:solidFill>
              <a:srgbClr val="FF0000"/>
            </a:solidFill>
          </a:ln>
        </p:spPr>
        <p:txBody>
          <a:bodyPr wrap="square">
            <a:spAutoFit/>
          </a:bodyPr>
          <a:lstStyle/>
          <a:p>
            <a:r>
              <a:rPr lang="zh-TW" altLang="en-US" sz="825" b="1" kern="100" dirty="0">
                <a:latin typeface="Calibri" panose="020F0502020204030204" pitchFamily="34" charset="0"/>
                <a:cs typeface="Times New Roman" panose="02020603050405020304" pitchFamily="18" charset="0"/>
              </a:rPr>
              <a:t>      </a:t>
            </a:r>
            <a:r>
              <a:rPr lang="en-US" altLang="zh-TW" sz="825" b="1" kern="100" dirty="0">
                <a:latin typeface="Calibri" panose="020F0502020204030204" pitchFamily="34" charset="0"/>
                <a:cs typeface="Times New Roman" panose="02020603050405020304" pitchFamily="18" charset="0"/>
              </a:rPr>
              <a:t>100 + (-28) = 72</a:t>
            </a:r>
            <a:endParaRPr lang="zh-TW" altLang="zh-TW" sz="825" kern="100" dirty="0">
              <a:latin typeface="Calibri" panose="020F0502020204030204" pitchFamily="34" charset="0"/>
              <a:cs typeface="Times New Roman" panose="02020603050405020304" pitchFamily="18" charset="0"/>
            </a:endParaRPr>
          </a:p>
          <a:p>
            <a:r>
              <a:rPr lang="zh-TW" altLang="en-US" sz="825" b="1" kern="100" dirty="0">
                <a:latin typeface="Calibri" panose="020F0502020204030204" pitchFamily="34" charset="0"/>
                <a:cs typeface="Times New Roman" panose="02020603050405020304" pitchFamily="18" charset="0"/>
              </a:rPr>
              <a:t>      </a:t>
            </a:r>
            <a:r>
              <a:rPr lang="en-US" altLang="zh-TW" sz="825" b="1" kern="100" dirty="0">
                <a:latin typeface="Calibri" panose="020F0502020204030204" pitchFamily="34" charset="0"/>
                <a:cs typeface="Times New Roman" panose="02020603050405020304" pitchFamily="18" charset="0"/>
              </a:rPr>
              <a:t>100 </a:t>
            </a:r>
            <a:r>
              <a:rPr lang="en-US" altLang="zh-TW" sz="825" b="1" kern="100" dirty="0">
                <a:solidFill>
                  <a:srgbClr val="FF0000"/>
                </a:solidFill>
                <a:latin typeface="Calibri" panose="020F0502020204030204" pitchFamily="34" charset="0"/>
                <a:cs typeface="Times New Roman" panose="02020603050405020304" pitchFamily="18" charset="0"/>
              </a:rPr>
              <a:t>+</a:t>
            </a:r>
            <a:r>
              <a:rPr lang="en-US" altLang="zh-TW" sz="825" b="1" kern="100" dirty="0">
                <a:latin typeface="Calibri" panose="020F0502020204030204" pitchFamily="34" charset="0"/>
                <a:cs typeface="Times New Roman" panose="02020603050405020304" pitchFamily="18" charset="0"/>
              </a:rPr>
              <a:t>  (10) = 110</a:t>
            </a:r>
            <a:endParaRPr lang="zh-TW" altLang="zh-TW" sz="825" kern="100" dirty="0">
              <a:latin typeface="Calibri" panose="020F0502020204030204" pitchFamily="34" charset="0"/>
              <a:cs typeface="Times New Roman" panose="02020603050405020304" pitchFamily="18" charset="0"/>
            </a:endParaRPr>
          </a:p>
        </p:txBody>
      </p:sp>
      <p:sp>
        <p:nvSpPr>
          <p:cNvPr id="16" name="矩形 15">
            <a:extLst>
              <a:ext uri="{FF2B5EF4-FFF2-40B4-BE49-F238E27FC236}">
                <a16:creationId xmlns:a16="http://schemas.microsoft.com/office/drawing/2014/main" id="{F8E91F59-5045-495B-9649-1E44C3E51F8B}"/>
              </a:ext>
            </a:extLst>
          </p:cNvPr>
          <p:cNvSpPr/>
          <p:nvPr/>
        </p:nvSpPr>
        <p:spPr>
          <a:xfrm>
            <a:off x="382788" y="6305097"/>
            <a:ext cx="1849689" cy="346249"/>
          </a:xfrm>
          <a:prstGeom prst="rect">
            <a:avLst/>
          </a:prstGeom>
          <a:solidFill>
            <a:srgbClr val="00B0F0"/>
          </a:solidFill>
          <a:ln w="28575">
            <a:solidFill>
              <a:srgbClr val="FF0000"/>
            </a:solidFill>
          </a:ln>
        </p:spPr>
        <p:txBody>
          <a:bodyPr wrap="square">
            <a:spAutoFit/>
          </a:bodyPr>
          <a:lstStyle/>
          <a:p>
            <a:r>
              <a:rPr lang="zh-TW" altLang="en-US" sz="825" b="1" kern="100" dirty="0">
                <a:latin typeface="Calibri" panose="020F0502020204030204" pitchFamily="34" charset="0"/>
                <a:cs typeface="Times New Roman" panose="02020603050405020304" pitchFamily="18" charset="0"/>
              </a:rPr>
              <a:t>      </a:t>
            </a:r>
            <a:r>
              <a:rPr lang="en-US" altLang="zh-TW" sz="825" b="1" kern="100" dirty="0">
                <a:latin typeface="Calibri" panose="020F0502020204030204" pitchFamily="34" charset="0"/>
                <a:cs typeface="Times New Roman" panose="02020603050405020304" pitchFamily="18" charset="0"/>
              </a:rPr>
              <a:t>10 new </a:t>
            </a:r>
            <a:r>
              <a:rPr lang="en-US" altLang="zh-TW" sz="825" b="1" kern="100" dirty="0">
                <a:solidFill>
                  <a:srgbClr val="FF0000"/>
                </a:solidFill>
                <a:latin typeface="Calibri" panose="020F0502020204030204" pitchFamily="34" charset="0"/>
                <a:cs typeface="Times New Roman" panose="02020603050405020304" pitchFamily="18" charset="0"/>
              </a:rPr>
              <a:t>–</a:t>
            </a:r>
            <a:r>
              <a:rPr lang="en-US" altLang="zh-TW" sz="825" b="1" kern="100" dirty="0">
                <a:latin typeface="Calibri" panose="020F0502020204030204" pitchFamily="34" charset="0"/>
                <a:cs typeface="Times New Roman" panose="02020603050405020304" pitchFamily="18" charset="0"/>
              </a:rPr>
              <a:t> 38present = -28</a:t>
            </a:r>
            <a:endParaRPr lang="zh-TW" altLang="zh-TW" sz="825" kern="100" dirty="0">
              <a:latin typeface="Calibri" panose="020F0502020204030204" pitchFamily="34" charset="0"/>
              <a:cs typeface="Times New Roman" panose="02020603050405020304" pitchFamily="18" charset="0"/>
            </a:endParaRPr>
          </a:p>
          <a:p>
            <a:r>
              <a:rPr lang="zh-TW" altLang="en-US" sz="825" b="1" kern="100" dirty="0">
                <a:latin typeface="Calibri" panose="020F0502020204030204" pitchFamily="34" charset="0"/>
                <a:cs typeface="Times New Roman" panose="02020603050405020304" pitchFamily="18" charset="0"/>
              </a:rPr>
              <a:t> </a:t>
            </a:r>
            <a:r>
              <a:rPr lang="en-US" altLang="zh-TW" sz="825" b="1" kern="100" dirty="0">
                <a:latin typeface="Calibri" panose="020F0502020204030204" pitchFamily="34" charset="0"/>
                <a:cs typeface="Times New Roman" panose="02020603050405020304" pitchFamily="18" charset="0"/>
              </a:rPr>
              <a:t>38present </a:t>
            </a:r>
            <a:r>
              <a:rPr lang="en-US" altLang="zh-TW" sz="825" b="1" kern="100" dirty="0">
                <a:solidFill>
                  <a:srgbClr val="FF0000"/>
                </a:solidFill>
                <a:latin typeface="Calibri" panose="020F0502020204030204" pitchFamily="34" charset="0"/>
                <a:cs typeface="Times New Roman" panose="02020603050405020304" pitchFamily="18" charset="0"/>
              </a:rPr>
              <a:t>+</a:t>
            </a:r>
            <a:r>
              <a:rPr lang="en-US" altLang="zh-TW" sz="825" b="1" kern="100" dirty="0">
                <a:latin typeface="Calibri" panose="020F0502020204030204" pitchFamily="34" charset="0"/>
                <a:cs typeface="Times New Roman" panose="02020603050405020304" pitchFamily="18" charset="0"/>
              </a:rPr>
              <a:t> difference -28 = 10</a:t>
            </a:r>
            <a:endParaRPr lang="zh-TW" altLang="zh-TW" sz="825" kern="100" dirty="0">
              <a:latin typeface="Calibri" panose="020F0502020204030204" pitchFamily="34" charset="0"/>
              <a:cs typeface="Times New Roman" panose="02020603050405020304" pitchFamily="18" charset="0"/>
            </a:endParaRPr>
          </a:p>
        </p:txBody>
      </p:sp>
      <p:pic>
        <p:nvPicPr>
          <p:cNvPr id="24" name="Picture 2">
            <a:extLst>
              <a:ext uri="{FF2B5EF4-FFF2-40B4-BE49-F238E27FC236}">
                <a16:creationId xmlns:a16="http://schemas.microsoft.com/office/drawing/2014/main" id="{D0EF75C3-EC4A-40B0-9F22-1522862A4C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8706" y="2689205"/>
            <a:ext cx="4709342" cy="3826805"/>
          </a:xfrm>
          <a:prstGeom prst="rect">
            <a:avLst/>
          </a:prstGeom>
          <a:noFill/>
          <a:ln w="57150">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37" name="矩形 36">
            <a:extLst>
              <a:ext uri="{FF2B5EF4-FFF2-40B4-BE49-F238E27FC236}">
                <a16:creationId xmlns:a16="http://schemas.microsoft.com/office/drawing/2014/main" id="{CE2E9EF4-3D7D-4A84-A155-6B3E8245A679}"/>
              </a:ext>
            </a:extLst>
          </p:cNvPr>
          <p:cNvSpPr/>
          <p:nvPr/>
        </p:nvSpPr>
        <p:spPr>
          <a:xfrm>
            <a:off x="4007251" y="2800107"/>
            <a:ext cx="1749428" cy="300082"/>
          </a:xfrm>
          <a:prstGeom prst="rect">
            <a:avLst/>
          </a:prstGeom>
          <a:solidFill>
            <a:srgbClr val="00B050"/>
          </a:solidFill>
          <a:ln>
            <a:solidFill>
              <a:schemeClr val="bg1"/>
            </a:solidFill>
          </a:ln>
        </p:spPr>
        <p:txBody>
          <a:bodyPr wrap="square">
            <a:spAutoFit/>
          </a:bodyPr>
          <a:lstStyle/>
          <a:p>
            <a:r>
              <a:rPr lang="en-US" altLang="zh-TW" sz="1350" b="1" dirty="0">
                <a:solidFill>
                  <a:schemeClr val="accent4"/>
                </a:solidFill>
                <a:latin typeface="Arial" panose="020B0604020202020204" pitchFamily="34" charset="0"/>
                <a:cs typeface="Arial" panose="020B0604020202020204" pitchFamily="34" charset="0"/>
              </a:rPr>
              <a:t>   </a:t>
            </a:r>
            <a:r>
              <a:rPr lang="zh-TW" altLang="zh-TW" sz="900" b="1" dirty="0">
                <a:solidFill>
                  <a:schemeClr val="bg1"/>
                </a:solidFill>
                <a:latin typeface="Arial" panose="020B0604020202020204" pitchFamily="34" charset="0"/>
                <a:cs typeface="Arial" panose="020B0604020202020204" pitchFamily="34" charset="0"/>
              </a:rPr>
              <a:t>F</a:t>
            </a:r>
            <a:r>
              <a:rPr lang="zh-TW" altLang="zh-TW" sz="900" b="1" dirty="0" bmk="">
                <a:solidFill>
                  <a:schemeClr val="bg1"/>
                </a:solidFill>
                <a:latin typeface="Arial" panose="020B0604020202020204" pitchFamily="34" charset="0"/>
                <a:cs typeface="Arial" panose="020B0604020202020204" pitchFamily="34" charset="0"/>
              </a:rPr>
              <a:t>uel Temperature</a:t>
            </a:r>
            <a:r>
              <a:rPr lang="en-US" altLang="zh-TW" sz="900" b="1" dirty="0" bmk="">
                <a:solidFill>
                  <a:schemeClr val="bg1"/>
                </a:solidFill>
                <a:latin typeface="Arial" panose="020B0604020202020204" pitchFamily="34" charset="0"/>
                <a:cs typeface="Arial" panose="020B0604020202020204" pitchFamily="34" charset="0"/>
              </a:rPr>
              <a:t> Low ?</a:t>
            </a:r>
            <a:r>
              <a:rPr lang="en-US" altLang="zh-TW" sz="900" b="1" dirty="0" bmk="">
                <a:solidFill>
                  <a:schemeClr val="bg1"/>
                </a:solidFill>
                <a:cs typeface="Arial" panose="020B0604020202020204" pitchFamily="34" charset="0"/>
              </a:rPr>
              <a:t> </a:t>
            </a:r>
            <a:endParaRPr lang="zh-TW" altLang="en-US" sz="900" dirty="0">
              <a:solidFill>
                <a:schemeClr val="bg1"/>
              </a:solidFill>
            </a:endParaRPr>
          </a:p>
        </p:txBody>
      </p:sp>
      <p:sp>
        <p:nvSpPr>
          <p:cNvPr id="38" name="矩形 37">
            <a:extLst>
              <a:ext uri="{FF2B5EF4-FFF2-40B4-BE49-F238E27FC236}">
                <a16:creationId xmlns:a16="http://schemas.microsoft.com/office/drawing/2014/main" id="{669D7A18-5DFE-44C8-91BD-670946E48DBE}"/>
              </a:ext>
            </a:extLst>
          </p:cNvPr>
          <p:cNvSpPr/>
          <p:nvPr/>
        </p:nvSpPr>
        <p:spPr>
          <a:xfrm>
            <a:off x="6293377" y="2553914"/>
            <a:ext cx="2672622" cy="461665"/>
          </a:xfrm>
          <a:prstGeom prst="rect">
            <a:avLst/>
          </a:prstGeom>
          <a:solidFill>
            <a:srgbClr val="00B050"/>
          </a:solidFill>
          <a:ln>
            <a:solidFill>
              <a:schemeClr val="bg1"/>
            </a:solidFill>
          </a:ln>
        </p:spPr>
        <p:txBody>
          <a:bodyPr wrap="square">
            <a:spAutoFit/>
          </a:bodyPr>
          <a:lstStyle/>
          <a:p>
            <a:r>
              <a:rPr lang="en-US" altLang="zh-TW" sz="1200" b="1" dirty="0">
                <a:solidFill>
                  <a:schemeClr val="bg1"/>
                </a:solidFill>
                <a:cs typeface="Arial" panose="020B0604020202020204" pitchFamily="34" charset="0"/>
              </a:rPr>
              <a:t>  To achieve a TAT equal to,  or  higher</a:t>
            </a:r>
          </a:p>
          <a:p>
            <a:r>
              <a:rPr lang="en-US" altLang="zh-TW" sz="1200" b="1" dirty="0">
                <a:solidFill>
                  <a:schemeClr val="bg1"/>
                </a:solidFill>
                <a:cs typeface="Arial" panose="020B0604020202020204" pitchFamily="34" charset="0"/>
              </a:rPr>
              <a:t>   than the fuel temperature limit.</a:t>
            </a:r>
          </a:p>
        </p:txBody>
      </p:sp>
      <p:sp>
        <p:nvSpPr>
          <p:cNvPr id="40" name="矩形 39">
            <a:extLst>
              <a:ext uri="{FF2B5EF4-FFF2-40B4-BE49-F238E27FC236}">
                <a16:creationId xmlns:a16="http://schemas.microsoft.com/office/drawing/2014/main" id="{4C037126-BF66-4CCE-A582-A75F67881FF1}"/>
              </a:ext>
            </a:extLst>
          </p:cNvPr>
          <p:cNvSpPr/>
          <p:nvPr/>
        </p:nvSpPr>
        <p:spPr>
          <a:xfrm>
            <a:off x="4481396" y="3417256"/>
            <a:ext cx="590226" cy="338554"/>
          </a:xfrm>
          <a:prstGeom prst="rect">
            <a:avLst/>
          </a:prstGeom>
          <a:solidFill>
            <a:srgbClr val="00B050"/>
          </a:solidFill>
        </p:spPr>
        <p:txBody>
          <a:bodyPr wrap="none">
            <a:spAutoFit/>
          </a:bodyPr>
          <a:lstStyle/>
          <a:p>
            <a:pPr>
              <a:defRPr/>
            </a:pPr>
            <a:r>
              <a:rPr lang="en-US" altLang="zh-TW" sz="800" b="1" dirty="0">
                <a:solidFill>
                  <a:schemeClr val="bg1"/>
                </a:solidFill>
              </a:rPr>
              <a:t>Optimum</a:t>
            </a:r>
          </a:p>
          <a:p>
            <a:pPr>
              <a:defRPr/>
            </a:pPr>
            <a:r>
              <a:rPr lang="en-US" altLang="zh-TW" sz="800" b="1" dirty="0">
                <a:solidFill>
                  <a:schemeClr val="bg1"/>
                </a:solidFill>
              </a:rPr>
              <a:t>  Altitude</a:t>
            </a:r>
            <a:endParaRPr lang="zh-TW" altLang="en-US" sz="800" b="1" dirty="0">
              <a:solidFill>
                <a:schemeClr val="bg1"/>
              </a:solidFill>
            </a:endParaRPr>
          </a:p>
        </p:txBody>
      </p:sp>
      <p:sp>
        <p:nvSpPr>
          <p:cNvPr id="41" name="矩形 40">
            <a:extLst>
              <a:ext uri="{FF2B5EF4-FFF2-40B4-BE49-F238E27FC236}">
                <a16:creationId xmlns:a16="http://schemas.microsoft.com/office/drawing/2014/main" id="{5918725C-3AE9-4332-A89A-1FE8A7788BC9}"/>
              </a:ext>
            </a:extLst>
          </p:cNvPr>
          <p:cNvSpPr/>
          <p:nvPr/>
        </p:nvSpPr>
        <p:spPr>
          <a:xfrm>
            <a:off x="5432855" y="3601864"/>
            <a:ext cx="301190" cy="281686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2" name="矩形: 圓角 41">
            <a:extLst>
              <a:ext uri="{FF2B5EF4-FFF2-40B4-BE49-F238E27FC236}">
                <a16:creationId xmlns:a16="http://schemas.microsoft.com/office/drawing/2014/main" id="{D1AB678D-3D5F-45F0-8376-3F62E550D99D}"/>
              </a:ext>
            </a:extLst>
          </p:cNvPr>
          <p:cNvSpPr/>
          <p:nvPr/>
        </p:nvSpPr>
        <p:spPr>
          <a:xfrm rot="5400000">
            <a:off x="4201267" y="4111480"/>
            <a:ext cx="165399" cy="576063"/>
          </a:xfrm>
          <a:prstGeom prst="round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7" name="矩形 15">
            <a:extLst>
              <a:ext uri="{FF2B5EF4-FFF2-40B4-BE49-F238E27FC236}">
                <a16:creationId xmlns:a16="http://schemas.microsoft.com/office/drawing/2014/main" id="{43483C14-AD62-4FA2-9BEE-FF4F5AC6F638}"/>
              </a:ext>
            </a:extLst>
          </p:cNvPr>
          <p:cNvSpPr>
            <a:spLocks noChangeArrowheads="1"/>
          </p:cNvSpPr>
          <p:nvPr/>
        </p:nvSpPr>
        <p:spPr bwMode="auto">
          <a:xfrm>
            <a:off x="3654033" y="364248"/>
            <a:ext cx="932930" cy="215444"/>
          </a:xfrm>
          <a:prstGeom prst="rect">
            <a:avLst/>
          </a:prstGeom>
          <a:solidFill>
            <a:srgbClr val="FF66FF"/>
          </a:solid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800" b="1" dirty="0">
                <a:solidFill>
                  <a:schemeClr val="bg1"/>
                </a:solidFill>
                <a:latin typeface="Calibri" panose="020F0502020204030204" pitchFamily="34" charset="0"/>
              </a:rPr>
              <a:t> % N</a:t>
            </a:r>
            <a:r>
              <a:rPr kumimoji="0" lang="en-US" altLang="zh-TW" sz="800" b="1" baseline="-25000" dirty="0">
                <a:solidFill>
                  <a:schemeClr val="bg1"/>
                </a:solidFill>
                <a:latin typeface="Calibri" panose="020F0502020204030204" pitchFamily="34" charset="0"/>
              </a:rPr>
              <a:t>1      </a:t>
            </a:r>
            <a:r>
              <a:rPr kumimoji="0" lang="en-US" altLang="zh-TW" sz="800" b="1" dirty="0">
                <a:solidFill>
                  <a:schemeClr val="bg1"/>
                </a:solidFill>
                <a:latin typeface="Calibri" panose="020F0502020204030204" pitchFamily="34" charset="0"/>
              </a:rPr>
              <a:t>  :      85.3              </a:t>
            </a:r>
          </a:p>
        </p:txBody>
      </p:sp>
      <p:cxnSp>
        <p:nvCxnSpPr>
          <p:cNvPr id="3" name="直線單箭頭接點 2">
            <a:extLst>
              <a:ext uri="{FF2B5EF4-FFF2-40B4-BE49-F238E27FC236}">
                <a16:creationId xmlns:a16="http://schemas.microsoft.com/office/drawing/2014/main" id="{1465AF15-F45D-4B5E-9BB8-B0D063084162}"/>
              </a:ext>
            </a:extLst>
          </p:cNvPr>
          <p:cNvCxnSpPr>
            <a:cxnSpLocks/>
          </p:cNvCxnSpPr>
          <p:nvPr/>
        </p:nvCxnSpPr>
        <p:spPr>
          <a:xfrm flipH="1">
            <a:off x="2254031" y="1105489"/>
            <a:ext cx="1324219" cy="70340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矩形 3">
            <a:extLst>
              <a:ext uri="{FF2B5EF4-FFF2-40B4-BE49-F238E27FC236}">
                <a16:creationId xmlns:a16="http://schemas.microsoft.com/office/drawing/2014/main" id="{69C2A6C8-372B-4EE6-8A50-6998D0670213}"/>
              </a:ext>
            </a:extLst>
          </p:cNvPr>
          <p:cNvSpPr/>
          <p:nvPr/>
        </p:nvSpPr>
        <p:spPr>
          <a:xfrm>
            <a:off x="1950543" y="1827511"/>
            <a:ext cx="274317" cy="52585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7" name="直線單箭頭接點 6">
            <a:extLst>
              <a:ext uri="{FF2B5EF4-FFF2-40B4-BE49-F238E27FC236}">
                <a16:creationId xmlns:a16="http://schemas.microsoft.com/office/drawing/2014/main" id="{B76510E5-AE2C-480B-93B1-31F0DF35A1BA}"/>
              </a:ext>
            </a:extLst>
          </p:cNvPr>
          <p:cNvCxnSpPr/>
          <p:nvPr/>
        </p:nvCxnSpPr>
        <p:spPr>
          <a:xfrm>
            <a:off x="2224860" y="732299"/>
            <a:ext cx="0" cy="107508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矩形 43">
            <a:extLst>
              <a:ext uri="{FF2B5EF4-FFF2-40B4-BE49-F238E27FC236}">
                <a16:creationId xmlns:a16="http://schemas.microsoft.com/office/drawing/2014/main" id="{7F2A82D9-4A0B-471C-B3BC-5D7828492669}"/>
              </a:ext>
            </a:extLst>
          </p:cNvPr>
          <p:cNvSpPr/>
          <p:nvPr/>
        </p:nvSpPr>
        <p:spPr>
          <a:xfrm>
            <a:off x="7242341" y="2061527"/>
            <a:ext cx="1728646" cy="276999"/>
          </a:xfrm>
          <a:prstGeom prst="rect">
            <a:avLst/>
          </a:prstGeom>
          <a:solidFill>
            <a:srgbClr val="00B050"/>
          </a:solidFill>
          <a:ln>
            <a:solidFill>
              <a:schemeClr val="bg1"/>
            </a:solidFill>
          </a:ln>
        </p:spPr>
        <p:txBody>
          <a:bodyPr wrap="square">
            <a:spAutoFit/>
          </a:bodyPr>
          <a:lstStyle/>
          <a:p>
            <a:r>
              <a:rPr lang="en-US" altLang="zh-TW" sz="1200" b="1" dirty="0">
                <a:solidFill>
                  <a:schemeClr val="bg1"/>
                </a:solidFill>
                <a:cs typeface="Arial" panose="020B0604020202020204" pitchFamily="34" charset="0"/>
              </a:rPr>
              <a:t>LRC Max. Operating ALT.</a:t>
            </a:r>
            <a:r>
              <a:rPr lang="en-US" altLang="zh-TW" sz="1200" b="1" dirty="0" bmk="">
                <a:solidFill>
                  <a:schemeClr val="bg1"/>
                </a:solidFill>
                <a:cs typeface="Arial" panose="020B0604020202020204" pitchFamily="34" charset="0"/>
              </a:rPr>
              <a:t> </a:t>
            </a:r>
            <a:endParaRPr lang="zh-TW" altLang="en-US" sz="1200" dirty="0">
              <a:solidFill>
                <a:schemeClr val="bg1"/>
              </a:solidFill>
            </a:endParaRPr>
          </a:p>
        </p:txBody>
      </p:sp>
      <p:sp>
        <p:nvSpPr>
          <p:cNvPr id="46" name="矩形 45">
            <a:extLst>
              <a:ext uri="{FF2B5EF4-FFF2-40B4-BE49-F238E27FC236}">
                <a16:creationId xmlns:a16="http://schemas.microsoft.com/office/drawing/2014/main" id="{0F9DF700-09E0-40A2-80DA-11FFFEBED506}"/>
              </a:ext>
            </a:extLst>
          </p:cNvPr>
          <p:cNvSpPr/>
          <p:nvPr/>
        </p:nvSpPr>
        <p:spPr>
          <a:xfrm>
            <a:off x="6018309" y="2334295"/>
            <a:ext cx="2950248" cy="300082"/>
          </a:xfrm>
          <a:prstGeom prst="rect">
            <a:avLst/>
          </a:prstGeom>
          <a:solidFill>
            <a:srgbClr val="00B050"/>
          </a:solidFill>
          <a:ln>
            <a:solidFill>
              <a:schemeClr val="bg1"/>
            </a:solidFill>
          </a:ln>
        </p:spPr>
        <p:txBody>
          <a:bodyPr wrap="square">
            <a:spAutoFit/>
          </a:bodyPr>
          <a:lstStyle/>
          <a:p>
            <a:r>
              <a:rPr lang="en-US" altLang="zh-TW" sz="1350" b="1" dirty="0">
                <a:solidFill>
                  <a:schemeClr val="accent4"/>
                </a:solidFill>
                <a:latin typeface="Arial" panose="020B0604020202020204" pitchFamily="34" charset="0"/>
                <a:cs typeface="Arial" panose="020B0604020202020204" pitchFamily="34" charset="0"/>
              </a:rPr>
              <a:t>  </a:t>
            </a:r>
            <a:r>
              <a:rPr lang="en-US" altLang="zh-TW" sz="1200" b="1" dirty="0">
                <a:solidFill>
                  <a:schemeClr val="bg1"/>
                </a:solidFill>
                <a:cs typeface="Arial" panose="020B0604020202020204" pitchFamily="34" charset="0"/>
              </a:rPr>
              <a:t>Bank  </a:t>
            </a:r>
            <a:r>
              <a:rPr lang="en-US" altLang="zh-TW" sz="1200" b="1" dirty="0">
                <a:solidFill>
                  <a:schemeClr val="accent4"/>
                </a:solidFill>
                <a:cs typeface="Arial" panose="020B0604020202020204" pitchFamily="34" charset="0"/>
              </a:rPr>
              <a:t>&gt;15° ? </a:t>
            </a:r>
            <a:r>
              <a:rPr lang="en-US" altLang="zh-TW" sz="1200" b="1" dirty="0">
                <a:solidFill>
                  <a:schemeClr val="bg1"/>
                </a:solidFill>
                <a:cs typeface="Arial" panose="020B0604020202020204" pitchFamily="34" charset="0"/>
              </a:rPr>
              <a:t>;    1.5g ( Bank  48° )—45000’</a:t>
            </a:r>
            <a:r>
              <a:rPr lang="zh-TW" altLang="zh-TW" sz="1200" b="1" dirty="0" bmk="">
                <a:solidFill>
                  <a:schemeClr val="bg1"/>
                </a:solidFill>
                <a:cs typeface="Arial" panose="020B0604020202020204" pitchFamily="34" charset="0"/>
              </a:rPr>
              <a:t> </a:t>
            </a:r>
            <a:endParaRPr lang="zh-TW" altLang="en-US" sz="1200" dirty="0">
              <a:solidFill>
                <a:schemeClr val="bg1"/>
              </a:solidFill>
            </a:endParaRPr>
          </a:p>
        </p:txBody>
      </p:sp>
      <p:sp>
        <p:nvSpPr>
          <p:cNvPr id="50" name="矩形: 圓角 49">
            <a:extLst>
              <a:ext uri="{FF2B5EF4-FFF2-40B4-BE49-F238E27FC236}">
                <a16:creationId xmlns:a16="http://schemas.microsoft.com/office/drawing/2014/main" id="{0386FABC-FEB6-44F3-9CCB-76FA600E85CB}"/>
              </a:ext>
            </a:extLst>
          </p:cNvPr>
          <p:cNvSpPr/>
          <p:nvPr/>
        </p:nvSpPr>
        <p:spPr>
          <a:xfrm rot="5400000">
            <a:off x="4196118" y="3098754"/>
            <a:ext cx="144016" cy="576167"/>
          </a:xfrm>
          <a:prstGeom prst="round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矩形: 圓角 50">
            <a:extLst>
              <a:ext uri="{FF2B5EF4-FFF2-40B4-BE49-F238E27FC236}">
                <a16:creationId xmlns:a16="http://schemas.microsoft.com/office/drawing/2014/main" id="{38F33F2F-9BDA-49CE-8DFC-4AE4A816D33C}"/>
              </a:ext>
            </a:extLst>
          </p:cNvPr>
          <p:cNvSpPr/>
          <p:nvPr/>
        </p:nvSpPr>
        <p:spPr>
          <a:xfrm rot="5400000">
            <a:off x="4208506" y="5147993"/>
            <a:ext cx="151367" cy="575616"/>
          </a:xfrm>
          <a:prstGeom prst="round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 name="直線單箭頭接點 7">
            <a:extLst>
              <a:ext uri="{FF2B5EF4-FFF2-40B4-BE49-F238E27FC236}">
                <a16:creationId xmlns:a16="http://schemas.microsoft.com/office/drawing/2014/main" id="{A97F0733-D1FA-4ACA-B207-342629017A16}"/>
              </a:ext>
            </a:extLst>
          </p:cNvPr>
          <p:cNvCxnSpPr>
            <a:cxnSpLocks/>
          </p:cNvCxnSpPr>
          <p:nvPr/>
        </p:nvCxnSpPr>
        <p:spPr>
          <a:xfrm>
            <a:off x="323528" y="2198102"/>
            <a:ext cx="288032"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3" name="矩形 10">
            <a:extLst>
              <a:ext uri="{FF2B5EF4-FFF2-40B4-BE49-F238E27FC236}">
                <a16:creationId xmlns:a16="http://schemas.microsoft.com/office/drawing/2014/main" id="{643D160C-CC49-4119-9D69-46F71FF39784}"/>
              </a:ext>
            </a:extLst>
          </p:cNvPr>
          <p:cNvSpPr>
            <a:spLocks noChangeArrowheads="1"/>
          </p:cNvSpPr>
          <p:nvPr/>
        </p:nvSpPr>
        <p:spPr bwMode="auto">
          <a:xfrm>
            <a:off x="3652072" y="553675"/>
            <a:ext cx="929120" cy="21544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800" b="1" dirty="0">
                <a:solidFill>
                  <a:schemeClr val="bg1"/>
                </a:solidFill>
                <a:latin typeface="Calibri" panose="020F0502020204030204" pitchFamily="34" charset="0"/>
              </a:rPr>
              <a:t>  IAS        :       251              </a:t>
            </a:r>
          </a:p>
        </p:txBody>
      </p:sp>
      <p:sp>
        <p:nvSpPr>
          <p:cNvPr id="54" name="矩形 53">
            <a:extLst>
              <a:ext uri="{FF2B5EF4-FFF2-40B4-BE49-F238E27FC236}">
                <a16:creationId xmlns:a16="http://schemas.microsoft.com/office/drawing/2014/main" id="{61953CA1-67BB-4A83-9642-4BC13E3F5059}"/>
              </a:ext>
            </a:extLst>
          </p:cNvPr>
          <p:cNvSpPr/>
          <p:nvPr/>
        </p:nvSpPr>
        <p:spPr>
          <a:xfrm>
            <a:off x="3646303" y="750950"/>
            <a:ext cx="932930" cy="215444"/>
          </a:xfrm>
          <a:prstGeom prst="rect">
            <a:avLst/>
          </a:prstGeom>
          <a:solidFill>
            <a:srgbClr val="FF9900"/>
          </a:solidFill>
        </p:spPr>
        <p:txBody>
          <a:bodyPr wrap="square">
            <a:spAutoFit/>
          </a:bodyPr>
          <a:lstStyle/>
          <a:p>
            <a:pPr eaLnBrk="1" fontAlgn="auto" hangingPunct="1">
              <a:spcBef>
                <a:spcPts val="0"/>
              </a:spcBef>
              <a:spcAft>
                <a:spcPts val="0"/>
              </a:spcAft>
              <a:defRPr/>
            </a:pPr>
            <a:r>
              <a:rPr kumimoji="0" lang="en-US" altLang="zh-TW" sz="800" b="1" dirty="0">
                <a:solidFill>
                  <a:schemeClr val="bg1"/>
                </a:solidFill>
                <a:latin typeface="+mn-lt"/>
                <a:ea typeface="+mn-ea"/>
              </a:rPr>
              <a:t> MACH.  :      .745    </a:t>
            </a:r>
            <a:r>
              <a:rPr kumimoji="0" lang="en-US" altLang="zh-TW" sz="800" b="1" dirty="0">
                <a:solidFill>
                  <a:schemeClr val="bg2">
                    <a:lumMod val="10000"/>
                  </a:schemeClr>
                </a:solidFill>
                <a:latin typeface="+mn-lt"/>
                <a:ea typeface="+mn-ea"/>
              </a:rPr>
              <a:t>               </a:t>
            </a:r>
            <a:endParaRPr kumimoji="0" lang="zh-TW" altLang="en-US" sz="800" b="1" dirty="0">
              <a:latin typeface="+mn-lt"/>
              <a:ea typeface="+mn-ea"/>
            </a:endParaRPr>
          </a:p>
        </p:txBody>
      </p:sp>
      <p:sp>
        <p:nvSpPr>
          <p:cNvPr id="55" name="矩形 54">
            <a:extLst>
              <a:ext uri="{FF2B5EF4-FFF2-40B4-BE49-F238E27FC236}">
                <a16:creationId xmlns:a16="http://schemas.microsoft.com/office/drawing/2014/main" id="{03F73795-3D6E-471A-BD2E-C73CA657FBEC}"/>
              </a:ext>
            </a:extLst>
          </p:cNvPr>
          <p:cNvSpPr/>
          <p:nvPr/>
        </p:nvSpPr>
        <p:spPr>
          <a:xfrm>
            <a:off x="3649687" y="938699"/>
            <a:ext cx="929115" cy="215444"/>
          </a:xfrm>
          <a:prstGeom prst="rect">
            <a:avLst/>
          </a:prstGeom>
          <a:solidFill>
            <a:schemeClr val="accent1"/>
          </a:solidFill>
          <a:ln>
            <a:solidFill>
              <a:schemeClr val="accent5">
                <a:lumMod val="75000"/>
              </a:schemeClr>
            </a:solidFill>
          </a:ln>
        </p:spPr>
        <p:txBody>
          <a:bodyPr wrap="square">
            <a:spAutoFit/>
          </a:bodyPr>
          <a:lstStyle/>
          <a:p>
            <a:pPr eaLnBrk="1" fontAlgn="auto" hangingPunct="1">
              <a:spcBef>
                <a:spcPts val="0"/>
              </a:spcBef>
              <a:spcAft>
                <a:spcPts val="0"/>
              </a:spcAft>
              <a:defRPr/>
            </a:pPr>
            <a:r>
              <a:rPr kumimoji="0" lang="en-US" altLang="zh-TW" sz="800" b="1" dirty="0">
                <a:solidFill>
                  <a:schemeClr val="bg1"/>
                </a:solidFill>
                <a:latin typeface="+mn-lt"/>
                <a:ea typeface="+mn-ea"/>
              </a:rPr>
              <a:t> FF/ENG :     1115</a:t>
            </a:r>
            <a:r>
              <a:rPr kumimoji="0" lang="en-US" altLang="zh-TW" sz="800" b="1" dirty="0">
                <a:solidFill>
                  <a:schemeClr val="bg2">
                    <a:lumMod val="10000"/>
                  </a:schemeClr>
                </a:solidFill>
                <a:latin typeface="+mn-lt"/>
                <a:ea typeface="+mn-ea"/>
              </a:rPr>
              <a:t>               </a:t>
            </a:r>
            <a:endParaRPr kumimoji="0" lang="zh-TW" altLang="en-US" sz="800" b="1" dirty="0">
              <a:latin typeface="+mn-lt"/>
              <a:ea typeface="+mn-ea"/>
            </a:endParaRPr>
          </a:p>
        </p:txBody>
      </p:sp>
      <p:sp>
        <p:nvSpPr>
          <p:cNvPr id="56" name="矩形 11">
            <a:extLst>
              <a:ext uri="{FF2B5EF4-FFF2-40B4-BE49-F238E27FC236}">
                <a16:creationId xmlns:a16="http://schemas.microsoft.com/office/drawing/2014/main" id="{69887647-3093-4724-BDA3-E8A8D949DB18}"/>
              </a:ext>
            </a:extLst>
          </p:cNvPr>
          <p:cNvSpPr>
            <a:spLocks noChangeArrowheads="1"/>
          </p:cNvSpPr>
          <p:nvPr/>
        </p:nvSpPr>
        <p:spPr bwMode="auto">
          <a:xfrm>
            <a:off x="3646303" y="1124445"/>
            <a:ext cx="934890" cy="215444"/>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800" b="1" dirty="0">
                <a:solidFill>
                  <a:schemeClr val="bg1"/>
                </a:solidFill>
                <a:latin typeface="Calibri" panose="020F0502020204030204" pitchFamily="34" charset="0"/>
              </a:rPr>
              <a:t> TAS        :       429   </a:t>
            </a:r>
          </a:p>
        </p:txBody>
      </p:sp>
      <p:sp>
        <p:nvSpPr>
          <p:cNvPr id="57" name="矩形 56">
            <a:extLst>
              <a:ext uri="{FF2B5EF4-FFF2-40B4-BE49-F238E27FC236}">
                <a16:creationId xmlns:a16="http://schemas.microsoft.com/office/drawing/2014/main" id="{FE7AD6D1-EC9B-4845-8F82-BCE8065EDCB9}"/>
              </a:ext>
            </a:extLst>
          </p:cNvPr>
          <p:cNvSpPr/>
          <p:nvPr/>
        </p:nvSpPr>
        <p:spPr>
          <a:xfrm>
            <a:off x="4594543" y="1167553"/>
            <a:ext cx="4408382" cy="577081"/>
          </a:xfrm>
          <a:prstGeom prst="rect">
            <a:avLst/>
          </a:prstGeom>
          <a:solidFill>
            <a:srgbClr val="7030A0"/>
          </a:solidFill>
        </p:spPr>
        <p:txBody>
          <a:bodyPr wrap="square">
            <a:spAutoFit/>
          </a:bodyPr>
          <a:lstStyle/>
          <a:p>
            <a:r>
              <a:rPr lang="en-US" altLang="zh-TW" sz="1050" b="1" dirty="0">
                <a:solidFill>
                  <a:schemeClr val="bg1"/>
                </a:solidFill>
              </a:rPr>
              <a:t>Increase/decrease </a:t>
            </a:r>
            <a:r>
              <a:rPr lang="en-US" altLang="zh-TW" sz="1050" b="1" u="sng" dirty="0">
                <a:solidFill>
                  <a:schemeClr val="bg1"/>
                </a:solidFill>
              </a:rPr>
              <a:t>%N1 </a:t>
            </a:r>
            <a:r>
              <a:rPr lang="en-US" altLang="zh-TW" sz="1050" b="1" dirty="0">
                <a:solidFill>
                  <a:schemeClr val="bg1"/>
                </a:solidFill>
              </a:rPr>
              <a:t>required by 1% per 5°C above/below standard TAT </a:t>
            </a:r>
          </a:p>
          <a:p>
            <a:r>
              <a:rPr lang="en-US" altLang="zh-TW" sz="1050" b="1" dirty="0">
                <a:solidFill>
                  <a:schemeClr val="bg1"/>
                </a:solidFill>
              </a:rPr>
              <a:t>Increase/decrease </a:t>
            </a:r>
            <a:r>
              <a:rPr lang="en-US" altLang="zh-TW" sz="1050" b="1" u="sng" dirty="0">
                <a:solidFill>
                  <a:schemeClr val="bg1"/>
                </a:solidFill>
              </a:rPr>
              <a:t>Fuel Flow </a:t>
            </a:r>
            <a:r>
              <a:rPr lang="en-US" altLang="zh-TW" sz="1050" b="1" dirty="0">
                <a:solidFill>
                  <a:schemeClr val="bg1"/>
                </a:solidFill>
              </a:rPr>
              <a:t>by 1% per 5°C above/below standard TAT </a:t>
            </a:r>
            <a:endParaRPr lang="zh-TW" altLang="en-US" sz="1050" b="1" dirty="0">
              <a:solidFill>
                <a:schemeClr val="bg1"/>
              </a:solidFill>
            </a:endParaRPr>
          </a:p>
          <a:p>
            <a:r>
              <a:rPr lang="en-US" altLang="zh-TW" sz="1050" b="1" dirty="0">
                <a:solidFill>
                  <a:schemeClr val="bg1"/>
                </a:solidFill>
              </a:rPr>
              <a:t> Increase/decrease </a:t>
            </a:r>
            <a:r>
              <a:rPr lang="en-US" altLang="zh-TW" sz="1050" b="1" u="sng" dirty="0">
                <a:solidFill>
                  <a:schemeClr val="bg1"/>
                </a:solidFill>
              </a:rPr>
              <a:t>TAS</a:t>
            </a:r>
            <a:r>
              <a:rPr lang="en-US" altLang="zh-TW" sz="1050" b="1" dirty="0">
                <a:solidFill>
                  <a:schemeClr val="bg1"/>
                </a:solidFill>
              </a:rPr>
              <a:t> by 1 KT per 1°C above/below standard TAT </a:t>
            </a:r>
            <a:endParaRPr lang="zh-TW" altLang="en-US" sz="1050" dirty="0">
              <a:solidFill>
                <a:schemeClr val="bg1"/>
              </a:solidFill>
            </a:endParaRPr>
          </a:p>
        </p:txBody>
      </p:sp>
      <p:sp>
        <p:nvSpPr>
          <p:cNvPr id="2" name="投影片編號版面配置區 1">
            <a:extLst>
              <a:ext uri="{FF2B5EF4-FFF2-40B4-BE49-F238E27FC236}">
                <a16:creationId xmlns:a16="http://schemas.microsoft.com/office/drawing/2014/main" id="{9914D7DB-1852-4EA0-942E-335D4F68CAE8}"/>
              </a:ext>
            </a:extLst>
          </p:cNvPr>
          <p:cNvSpPr>
            <a:spLocks noGrp="1"/>
          </p:cNvSpPr>
          <p:nvPr>
            <p:ph type="sldNum" sz="quarter" idx="12"/>
          </p:nvPr>
        </p:nvSpPr>
        <p:spPr>
          <a:xfrm>
            <a:off x="7079838" y="6500340"/>
            <a:ext cx="2057400" cy="365125"/>
          </a:xfrm>
        </p:spPr>
        <p:txBody>
          <a:bodyPr/>
          <a:lstStyle/>
          <a:p>
            <a:pPr>
              <a:defRPr/>
            </a:pPr>
            <a:fld id="{C6735949-D909-4DA0-9331-3289988C2E74}" type="slidenum">
              <a:rPr lang="en-US" altLang="zh-TW" smtClean="0"/>
              <a:pPr>
                <a:defRPr/>
              </a:pPr>
              <a:t>26</a:t>
            </a:fld>
            <a:endParaRPr lang="en-US" altLang="zh-TW" dirty="0"/>
          </a:p>
        </p:txBody>
      </p:sp>
      <p:sp>
        <p:nvSpPr>
          <p:cNvPr id="43" name="矩形 42">
            <a:extLst>
              <a:ext uri="{FF2B5EF4-FFF2-40B4-BE49-F238E27FC236}">
                <a16:creationId xmlns:a16="http://schemas.microsoft.com/office/drawing/2014/main" id="{2C7176C6-4521-41B9-BE36-BB05C1BEFADD}"/>
              </a:ext>
            </a:extLst>
          </p:cNvPr>
          <p:cNvSpPr/>
          <p:nvPr/>
        </p:nvSpPr>
        <p:spPr>
          <a:xfrm>
            <a:off x="4481396" y="3430284"/>
            <a:ext cx="573303" cy="33177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45" name="矩形 44">
            <a:extLst>
              <a:ext uri="{FF2B5EF4-FFF2-40B4-BE49-F238E27FC236}">
                <a16:creationId xmlns:a16="http://schemas.microsoft.com/office/drawing/2014/main" id="{16212DDD-B42B-4DAC-9EF2-6CB06ECEABA1}"/>
              </a:ext>
            </a:extLst>
          </p:cNvPr>
          <p:cNvSpPr/>
          <p:nvPr/>
        </p:nvSpPr>
        <p:spPr>
          <a:xfrm>
            <a:off x="5274005" y="3378599"/>
            <a:ext cx="3186427" cy="22326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9" name="矩形 8">
            <a:extLst>
              <a:ext uri="{FF2B5EF4-FFF2-40B4-BE49-F238E27FC236}">
                <a16:creationId xmlns:a16="http://schemas.microsoft.com/office/drawing/2014/main" id="{A397D790-2EC4-4DBF-9B91-4926C05D1B26}"/>
              </a:ext>
            </a:extLst>
          </p:cNvPr>
          <p:cNvSpPr/>
          <p:nvPr/>
        </p:nvSpPr>
        <p:spPr>
          <a:xfrm>
            <a:off x="170900" y="666402"/>
            <a:ext cx="596828" cy="2098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8" name="矩形 47">
            <a:extLst>
              <a:ext uri="{FF2B5EF4-FFF2-40B4-BE49-F238E27FC236}">
                <a16:creationId xmlns:a16="http://schemas.microsoft.com/office/drawing/2014/main" id="{6EDAC3F4-555D-4CB2-97C5-0A5CB3B27E23}"/>
              </a:ext>
            </a:extLst>
          </p:cNvPr>
          <p:cNvSpPr/>
          <p:nvPr/>
        </p:nvSpPr>
        <p:spPr>
          <a:xfrm>
            <a:off x="1400578" y="972595"/>
            <a:ext cx="596828" cy="2098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2" name="直線單箭頭接點 11">
            <a:extLst>
              <a:ext uri="{FF2B5EF4-FFF2-40B4-BE49-F238E27FC236}">
                <a16:creationId xmlns:a16="http://schemas.microsoft.com/office/drawing/2014/main" id="{EE38E3FA-5804-4DB8-A379-E4A424972B53}"/>
              </a:ext>
            </a:extLst>
          </p:cNvPr>
          <p:cNvCxnSpPr/>
          <p:nvPr/>
        </p:nvCxnSpPr>
        <p:spPr>
          <a:xfrm>
            <a:off x="767728" y="3851834"/>
            <a:ext cx="724303"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單箭頭接點 16">
            <a:extLst>
              <a:ext uri="{FF2B5EF4-FFF2-40B4-BE49-F238E27FC236}">
                <a16:creationId xmlns:a16="http://schemas.microsoft.com/office/drawing/2014/main" id="{96FC4C93-2D7D-4181-9CDD-4FE628A11973}"/>
              </a:ext>
            </a:extLst>
          </p:cNvPr>
          <p:cNvCxnSpPr>
            <a:cxnSpLocks/>
          </p:cNvCxnSpPr>
          <p:nvPr/>
        </p:nvCxnSpPr>
        <p:spPr>
          <a:xfrm>
            <a:off x="1493412" y="3786578"/>
            <a:ext cx="630316"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a:extLst>
              <a:ext uri="{FF2B5EF4-FFF2-40B4-BE49-F238E27FC236}">
                <a16:creationId xmlns:a16="http://schemas.microsoft.com/office/drawing/2014/main" id="{264F59BE-D991-4598-B5F5-A82CED878227}"/>
              </a:ext>
            </a:extLst>
          </p:cNvPr>
          <p:cNvCxnSpPr>
            <a:cxnSpLocks/>
          </p:cNvCxnSpPr>
          <p:nvPr/>
        </p:nvCxnSpPr>
        <p:spPr>
          <a:xfrm>
            <a:off x="2771800" y="3601934"/>
            <a:ext cx="33544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a:extLst>
              <a:ext uri="{FF2B5EF4-FFF2-40B4-BE49-F238E27FC236}">
                <a16:creationId xmlns:a16="http://schemas.microsoft.com/office/drawing/2014/main" id="{07B7C353-42D8-4ABD-B51F-FB0E3D0BD081}"/>
              </a:ext>
            </a:extLst>
          </p:cNvPr>
          <p:cNvCxnSpPr>
            <a:cxnSpLocks/>
          </p:cNvCxnSpPr>
          <p:nvPr/>
        </p:nvCxnSpPr>
        <p:spPr>
          <a:xfrm>
            <a:off x="3107240" y="3601934"/>
            <a:ext cx="528656" cy="414692"/>
          </a:xfrm>
          <a:prstGeom prst="straightConnector1">
            <a:avLst/>
          </a:prstGeom>
          <a:ln w="190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51">
            <a:extLst>
              <a:ext uri="{FF2B5EF4-FFF2-40B4-BE49-F238E27FC236}">
                <a16:creationId xmlns:a16="http://schemas.microsoft.com/office/drawing/2014/main" id="{0C17B658-C072-4CCF-AC89-8FCCE19C9A90}"/>
              </a:ext>
            </a:extLst>
          </p:cNvPr>
          <p:cNvCxnSpPr>
            <a:cxnSpLocks/>
          </p:cNvCxnSpPr>
          <p:nvPr/>
        </p:nvCxnSpPr>
        <p:spPr>
          <a:xfrm>
            <a:off x="2123728" y="3717032"/>
            <a:ext cx="648072"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2" name="矩形 71">
            <a:extLst>
              <a:ext uri="{FF2B5EF4-FFF2-40B4-BE49-F238E27FC236}">
                <a16:creationId xmlns:a16="http://schemas.microsoft.com/office/drawing/2014/main" id="{980936E5-1236-4544-9AD9-BC389EA9F3A4}"/>
              </a:ext>
            </a:extLst>
          </p:cNvPr>
          <p:cNvSpPr/>
          <p:nvPr/>
        </p:nvSpPr>
        <p:spPr>
          <a:xfrm>
            <a:off x="1136237" y="3371089"/>
            <a:ext cx="805029" cy="215444"/>
          </a:xfrm>
          <a:prstGeom prst="rect">
            <a:avLst/>
          </a:prstGeom>
        </p:spPr>
        <p:txBody>
          <a:bodyPr wrap="none">
            <a:spAutoFit/>
          </a:bodyPr>
          <a:lstStyle/>
          <a:p>
            <a:r>
              <a:rPr lang="en-US" altLang="zh-TW" sz="800" b="1" kern="0" dirty="0">
                <a:solidFill>
                  <a:srgbClr val="FF0000"/>
                </a:solidFill>
                <a:latin typeface="Verdana" panose="020B0604030504040204" pitchFamily="34" charset="0"/>
                <a:cs typeface="新細明體" panose="02020500000000000000" pitchFamily="18" charset="-120"/>
              </a:rPr>
              <a:t>Step Climb</a:t>
            </a:r>
            <a:endParaRPr lang="zh-TW" altLang="en-US" dirty="0">
              <a:solidFill>
                <a:srgbClr val="FF0000"/>
              </a:solidFill>
            </a:endParaRPr>
          </a:p>
        </p:txBody>
      </p:sp>
      <p:cxnSp>
        <p:nvCxnSpPr>
          <p:cNvPr id="14" name="直線單箭頭接點 13">
            <a:extLst>
              <a:ext uri="{FF2B5EF4-FFF2-40B4-BE49-F238E27FC236}">
                <a16:creationId xmlns:a16="http://schemas.microsoft.com/office/drawing/2014/main" id="{C8D1C9D5-10D8-4F3B-9720-D574A9164847}"/>
              </a:ext>
            </a:extLst>
          </p:cNvPr>
          <p:cNvCxnSpPr>
            <a:cxnSpLocks/>
          </p:cNvCxnSpPr>
          <p:nvPr/>
        </p:nvCxnSpPr>
        <p:spPr>
          <a:xfrm>
            <a:off x="4431290" y="3848397"/>
            <a:ext cx="267636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8" name="矩形 57">
            <a:extLst>
              <a:ext uri="{FF2B5EF4-FFF2-40B4-BE49-F238E27FC236}">
                <a16:creationId xmlns:a16="http://schemas.microsoft.com/office/drawing/2014/main" id="{BAA8DA98-5A49-4205-820E-9F6BEA1EFE73}"/>
              </a:ext>
            </a:extLst>
          </p:cNvPr>
          <p:cNvSpPr/>
          <p:nvPr/>
        </p:nvSpPr>
        <p:spPr>
          <a:xfrm>
            <a:off x="4854379" y="108207"/>
            <a:ext cx="4127224" cy="369332"/>
          </a:xfrm>
          <a:prstGeom prst="rect">
            <a:avLst/>
          </a:prstGeom>
          <a:solidFill>
            <a:srgbClr val="7030A0"/>
          </a:solidFill>
        </p:spPr>
        <p:txBody>
          <a:bodyPr wrap="square">
            <a:spAutoFit/>
          </a:bodyPr>
          <a:lstStyle/>
          <a:p>
            <a:r>
              <a:rPr lang="en-US" altLang="zh-TW" b="1" dirty="0">
                <a:solidFill>
                  <a:schemeClr val="bg1"/>
                </a:solidFill>
              </a:rPr>
              <a:t>Aircraft Performance Chart in Cruise ......</a:t>
            </a:r>
            <a:endParaRPr lang="zh-TW" altLang="en-US" b="1" dirty="0">
              <a:solidFill>
                <a:schemeClr val="bg1"/>
              </a:solidFill>
            </a:endParaRPr>
          </a:p>
        </p:txBody>
      </p:sp>
      <p:sp>
        <p:nvSpPr>
          <p:cNvPr id="59" name="矩形 58">
            <a:extLst>
              <a:ext uri="{FF2B5EF4-FFF2-40B4-BE49-F238E27FC236}">
                <a16:creationId xmlns:a16="http://schemas.microsoft.com/office/drawing/2014/main" id="{4667579D-5FDC-4715-BFEE-FF72E1C1342B}"/>
              </a:ext>
            </a:extLst>
          </p:cNvPr>
          <p:cNvSpPr/>
          <p:nvPr/>
        </p:nvSpPr>
        <p:spPr>
          <a:xfrm>
            <a:off x="2595839" y="3196439"/>
            <a:ext cx="1003801" cy="215444"/>
          </a:xfrm>
          <a:prstGeom prst="rect">
            <a:avLst/>
          </a:prstGeom>
          <a:solidFill>
            <a:srgbClr val="FF0000"/>
          </a:solidFill>
        </p:spPr>
        <p:txBody>
          <a:bodyPr wrap="none">
            <a:spAutoFit/>
          </a:bodyPr>
          <a:lstStyle/>
          <a:p>
            <a:r>
              <a:rPr lang="en-US" altLang="zh-TW" sz="800" b="1" kern="0" dirty="0">
                <a:solidFill>
                  <a:schemeClr val="bg1"/>
                </a:solidFill>
                <a:latin typeface="Verdana" panose="020B0604030504040204" pitchFamily="34" charset="0"/>
                <a:cs typeface="新細明體" panose="02020500000000000000" pitchFamily="18" charset="-120"/>
              </a:rPr>
              <a:t>Top / Descent</a:t>
            </a:r>
            <a:endParaRPr lang="zh-TW" altLang="en-US" sz="800" dirty="0">
              <a:solidFill>
                <a:schemeClr val="bg1"/>
              </a:solidFill>
            </a:endParaRPr>
          </a:p>
        </p:txBody>
      </p:sp>
      <p:cxnSp>
        <p:nvCxnSpPr>
          <p:cNvPr id="60" name="直線單箭頭接點 59">
            <a:extLst>
              <a:ext uri="{FF2B5EF4-FFF2-40B4-BE49-F238E27FC236}">
                <a16:creationId xmlns:a16="http://schemas.microsoft.com/office/drawing/2014/main" id="{64A7C301-CE98-453F-8462-2135529FE5B2}"/>
              </a:ext>
            </a:extLst>
          </p:cNvPr>
          <p:cNvCxnSpPr>
            <a:cxnSpLocks/>
          </p:cNvCxnSpPr>
          <p:nvPr/>
        </p:nvCxnSpPr>
        <p:spPr>
          <a:xfrm>
            <a:off x="3097739" y="2689205"/>
            <a:ext cx="0" cy="47631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9" name="圖片 48">
            <a:extLst>
              <a:ext uri="{FF2B5EF4-FFF2-40B4-BE49-F238E27FC236}">
                <a16:creationId xmlns:a16="http://schemas.microsoft.com/office/drawing/2014/main" id="{92447EFE-460E-47B8-B79F-4BC3E70A8B6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07658" y="3070407"/>
            <a:ext cx="1863329" cy="34992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 name="矩形 60">
            <a:extLst>
              <a:ext uri="{FF2B5EF4-FFF2-40B4-BE49-F238E27FC236}">
                <a16:creationId xmlns:a16="http://schemas.microsoft.com/office/drawing/2014/main" id="{3A468110-7D2D-4EB7-8D20-D4ED9A5EC5C3}"/>
              </a:ext>
            </a:extLst>
          </p:cNvPr>
          <p:cNvSpPr/>
          <p:nvPr/>
        </p:nvSpPr>
        <p:spPr>
          <a:xfrm>
            <a:off x="7578185" y="5158156"/>
            <a:ext cx="1350154" cy="346249"/>
          </a:xfrm>
          <a:prstGeom prst="rect">
            <a:avLst/>
          </a:prstGeom>
        </p:spPr>
        <p:txBody>
          <a:bodyPr wrap="square">
            <a:spAutoFit/>
          </a:bodyPr>
          <a:lstStyle/>
          <a:p>
            <a:r>
              <a:rPr lang="zh-TW" altLang="en-US" sz="825" dirty="0">
                <a:solidFill>
                  <a:srgbClr val="FFFF00"/>
                </a:solidFill>
                <a:latin typeface="標楷體" panose="03000509000000000000" pitchFamily="65" charset="-120"/>
                <a:ea typeface="標楷體" panose="03000509000000000000" pitchFamily="65" charset="-120"/>
              </a:rPr>
              <a:t>吸收太陽輻射</a:t>
            </a:r>
            <a:r>
              <a:rPr lang="en-US" altLang="zh-TW" sz="825" dirty="0">
                <a:solidFill>
                  <a:srgbClr val="FFFF00"/>
                </a:solidFill>
                <a:latin typeface="標楷體" panose="03000509000000000000" pitchFamily="65" charset="-120"/>
                <a:ea typeface="標楷體" panose="03000509000000000000" pitchFamily="65" charset="-120"/>
              </a:rPr>
              <a:t>,</a:t>
            </a:r>
            <a:r>
              <a:rPr lang="zh-TW" altLang="en-US" sz="825" dirty="0">
                <a:solidFill>
                  <a:srgbClr val="FFFF00"/>
                </a:solidFill>
                <a:latin typeface="標楷體" panose="03000509000000000000" pitchFamily="65" charset="-120"/>
                <a:ea typeface="標楷體" panose="03000509000000000000" pitchFamily="65" charset="-120"/>
              </a:rPr>
              <a:t>保護地球上所有生物的生存</a:t>
            </a:r>
          </a:p>
        </p:txBody>
      </p:sp>
      <p:sp>
        <p:nvSpPr>
          <p:cNvPr id="62" name="矩形 61">
            <a:extLst>
              <a:ext uri="{FF2B5EF4-FFF2-40B4-BE49-F238E27FC236}">
                <a16:creationId xmlns:a16="http://schemas.microsoft.com/office/drawing/2014/main" id="{DB352EC0-916F-4E71-A0A8-07272038A6F2}"/>
              </a:ext>
            </a:extLst>
          </p:cNvPr>
          <p:cNvSpPr/>
          <p:nvPr/>
        </p:nvSpPr>
        <p:spPr>
          <a:xfrm>
            <a:off x="7440221" y="3967483"/>
            <a:ext cx="1517337" cy="473206"/>
          </a:xfrm>
          <a:prstGeom prst="rect">
            <a:avLst/>
          </a:prstGeom>
        </p:spPr>
        <p:txBody>
          <a:bodyPr wrap="square">
            <a:spAutoFit/>
          </a:bodyPr>
          <a:lstStyle/>
          <a:p>
            <a:r>
              <a:rPr lang="zh-TW" altLang="en-US" sz="825" dirty="0">
                <a:solidFill>
                  <a:srgbClr val="FFFF00"/>
                </a:solidFill>
                <a:latin typeface="標楷體" panose="03000509000000000000" pitchFamily="65" charset="-120"/>
                <a:ea typeface="標楷體" panose="03000509000000000000" pitchFamily="65" charset="-120"/>
              </a:rPr>
              <a:t>由於光化學作用引起之產物</a:t>
            </a:r>
            <a:r>
              <a:rPr lang="en-US" altLang="zh-TW" sz="825" dirty="0">
                <a:solidFill>
                  <a:srgbClr val="FFFF00"/>
                </a:solidFill>
                <a:latin typeface="標楷體" panose="03000509000000000000" pitchFamily="65" charset="-120"/>
                <a:ea typeface="標楷體" panose="03000509000000000000" pitchFamily="65" charset="-120"/>
              </a:rPr>
              <a:t> </a:t>
            </a:r>
            <a:r>
              <a:rPr lang="zh-TW" altLang="en-US" sz="825" dirty="0">
                <a:solidFill>
                  <a:srgbClr val="FFFF00"/>
                </a:solidFill>
                <a:latin typeface="標楷體" panose="03000509000000000000" pitchFamily="65" charset="-120"/>
                <a:ea typeface="標楷體" panose="03000509000000000000" pitchFamily="65" charset="-120"/>
              </a:rPr>
              <a:t>主要成份有</a:t>
            </a:r>
            <a:r>
              <a:rPr lang="zh-TW" altLang="en-US" sz="825" dirty="0">
                <a:solidFill>
                  <a:srgbClr val="FFFF00"/>
                </a:solidFill>
                <a:latin typeface="標楷體" panose="03000509000000000000" pitchFamily="65" charset="-120"/>
                <a:ea typeface="標楷體" panose="03000509000000000000" pitchFamily="65" charset="-120"/>
                <a:hlinkClick r:id="rId6" tooltip="臭氧">
                  <a:extLst>
                    <a:ext uri="{A12FA001-AC4F-418D-AE19-62706E023703}">
                      <ahyp:hlinkClr xmlns:ahyp="http://schemas.microsoft.com/office/drawing/2018/hyperlinkcolor" val="tx"/>
                    </a:ext>
                  </a:extLst>
                </a:hlinkClick>
              </a:rPr>
              <a:t>臭氧</a:t>
            </a:r>
            <a:r>
              <a:rPr lang="zh-TW" altLang="en-US" sz="825" dirty="0">
                <a:solidFill>
                  <a:srgbClr val="FFFF00"/>
                </a:solidFill>
                <a:latin typeface="標楷體" panose="03000509000000000000" pitchFamily="65" charset="-120"/>
                <a:ea typeface="標楷體" panose="03000509000000000000" pitchFamily="65" charset="-120"/>
              </a:rPr>
              <a:t>、</a:t>
            </a:r>
            <a:r>
              <a:rPr lang="zh-TW" altLang="en-US" sz="825" dirty="0">
                <a:solidFill>
                  <a:srgbClr val="FFFF00"/>
                </a:solidFill>
                <a:latin typeface="標楷體" panose="03000509000000000000" pitchFamily="65" charset="-120"/>
                <a:ea typeface="標楷體" panose="03000509000000000000" pitchFamily="65" charset="-120"/>
                <a:hlinkClick r:id="rId7" tooltip="氧">
                  <a:extLst>
                    <a:ext uri="{A12FA001-AC4F-418D-AE19-62706E023703}">
                      <ahyp:hlinkClr xmlns:ahyp="http://schemas.microsoft.com/office/drawing/2018/hyperlinkcolor" val="tx"/>
                    </a:ext>
                  </a:extLst>
                </a:hlinkClick>
              </a:rPr>
              <a:t>氧</a:t>
            </a:r>
            <a:r>
              <a:rPr lang="zh-TW" altLang="en-US" sz="825" dirty="0">
                <a:solidFill>
                  <a:srgbClr val="FFFF00"/>
                </a:solidFill>
                <a:latin typeface="標楷體" panose="03000509000000000000" pitchFamily="65" charset="-120"/>
                <a:ea typeface="標楷體" panose="03000509000000000000" pitchFamily="65" charset="-120"/>
              </a:rPr>
              <a:t>、</a:t>
            </a:r>
            <a:r>
              <a:rPr lang="zh-TW" altLang="en-US" sz="825" dirty="0">
                <a:solidFill>
                  <a:srgbClr val="FFFF00"/>
                </a:solidFill>
                <a:latin typeface="標楷體" panose="03000509000000000000" pitchFamily="65" charset="-120"/>
                <a:ea typeface="標楷體" panose="03000509000000000000" pitchFamily="65" charset="-120"/>
                <a:hlinkClick r:id="rId8" tooltip="二氧化碳">
                  <a:extLst>
                    <a:ext uri="{A12FA001-AC4F-418D-AE19-62706E023703}">
                      <ahyp:hlinkClr xmlns:ahyp="http://schemas.microsoft.com/office/drawing/2018/hyperlinkcolor" val="tx"/>
                    </a:ext>
                  </a:extLst>
                </a:hlinkClick>
              </a:rPr>
              <a:t>二氧化碳</a:t>
            </a:r>
            <a:r>
              <a:rPr lang="zh-TW" altLang="en-US" sz="825" dirty="0">
                <a:solidFill>
                  <a:srgbClr val="FFFF00"/>
                </a:solidFill>
                <a:latin typeface="標楷體" panose="03000509000000000000" pitchFamily="65" charset="-120"/>
                <a:ea typeface="標楷體" panose="03000509000000000000" pitchFamily="65" charset="-120"/>
              </a:rPr>
              <a:t>、</a:t>
            </a:r>
            <a:r>
              <a:rPr lang="zh-TW" altLang="en-US" sz="825" u="sng" dirty="0">
                <a:solidFill>
                  <a:srgbClr val="FFFF00"/>
                </a:solidFill>
                <a:latin typeface="標楷體" panose="03000509000000000000" pitchFamily="65" charset="-120"/>
                <a:ea typeface="標楷體" panose="03000509000000000000" pitchFamily="65" charset="-120"/>
                <a:hlinkClick r:id="rId9">
                  <a:extLst>
                    <a:ext uri="{A12FA001-AC4F-418D-AE19-62706E023703}">
                      <ahyp:hlinkClr xmlns:ahyp="http://schemas.microsoft.com/office/drawing/2018/hyperlinkcolor" val="tx"/>
                    </a:ext>
                  </a:extLst>
                </a:hlinkClick>
              </a:rPr>
              <a:t>氮</a:t>
            </a:r>
            <a:r>
              <a:rPr lang="zh-TW" altLang="en-US" sz="825" dirty="0">
                <a:solidFill>
                  <a:srgbClr val="FFFF00"/>
                </a:solidFill>
                <a:latin typeface="標楷體" panose="03000509000000000000" pitchFamily="65" charset="-120"/>
                <a:ea typeface="標楷體" panose="03000509000000000000" pitchFamily="65" charset="-120"/>
              </a:rPr>
              <a:t>的氧化物</a:t>
            </a:r>
          </a:p>
        </p:txBody>
      </p:sp>
      <p:sp>
        <p:nvSpPr>
          <p:cNvPr id="63" name="矩形 12">
            <a:extLst>
              <a:ext uri="{FF2B5EF4-FFF2-40B4-BE49-F238E27FC236}">
                <a16:creationId xmlns:a16="http://schemas.microsoft.com/office/drawing/2014/main" id="{68895343-80B8-4B16-9E2F-ECB36CBAE3CC}"/>
              </a:ext>
            </a:extLst>
          </p:cNvPr>
          <p:cNvSpPr>
            <a:spLocks noChangeArrowheads="1"/>
          </p:cNvSpPr>
          <p:nvPr/>
        </p:nvSpPr>
        <p:spPr bwMode="auto">
          <a:xfrm>
            <a:off x="7318342" y="4414394"/>
            <a:ext cx="704039" cy="300082"/>
          </a:xfrm>
          <a:prstGeom prst="rect">
            <a:avLst/>
          </a:prstGeom>
          <a:solidFill>
            <a:srgbClr val="00B050"/>
          </a:solidFill>
          <a:ln w="38100">
            <a:solidFill>
              <a:srgbClr val="FF0000"/>
            </a:solidFill>
            <a:miter lim="800000"/>
            <a:headEnd/>
            <a:tailEnd/>
          </a:ln>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zh-TW" altLang="en-US" sz="1350" b="1" dirty="0">
                <a:solidFill>
                  <a:schemeClr val="bg1"/>
                </a:solidFill>
                <a:latin typeface="標楷體" panose="03000509000000000000" pitchFamily="65" charset="-120"/>
                <a:ea typeface="標楷體" panose="03000509000000000000" pitchFamily="65" charset="-120"/>
              </a:rPr>
              <a:t>同溫層</a:t>
            </a:r>
          </a:p>
        </p:txBody>
      </p:sp>
      <p:sp>
        <p:nvSpPr>
          <p:cNvPr id="64" name="矩形 63">
            <a:extLst>
              <a:ext uri="{FF2B5EF4-FFF2-40B4-BE49-F238E27FC236}">
                <a16:creationId xmlns:a16="http://schemas.microsoft.com/office/drawing/2014/main" id="{B5589D5B-FEA4-440C-B27A-2F2B777E779F}"/>
              </a:ext>
            </a:extLst>
          </p:cNvPr>
          <p:cNvSpPr/>
          <p:nvPr/>
        </p:nvSpPr>
        <p:spPr>
          <a:xfrm>
            <a:off x="7301474" y="5492309"/>
            <a:ext cx="704039" cy="300082"/>
          </a:xfrm>
          <a:prstGeom prst="rect">
            <a:avLst/>
          </a:prstGeom>
          <a:solidFill>
            <a:schemeClr val="accent2">
              <a:lumMod val="60000"/>
              <a:lumOff val="40000"/>
            </a:schemeClr>
          </a:solidFill>
          <a:ln>
            <a:solidFill>
              <a:schemeClr val="tx1"/>
            </a:solidFill>
          </a:ln>
        </p:spPr>
        <p:txBody>
          <a:bodyPr wrap="none">
            <a:spAutoFit/>
          </a:bodyPr>
          <a:lstStyle/>
          <a:p>
            <a:pPr>
              <a:defRPr/>
            </a:pPr>
            <a:r>
              <a:rPr lang="zh-TW" altLang="en-US" sz="1350" b="1" dirty="0">
                <a:latin typeface="標楷體" panose="03000509000000000000" pitchFamily="65" charset="-120"/>
                <a:ea typeface="標楷體" panose="03000509000000000000" pitchFamily="65" charset="-120"/>
              </a:rPr>
              <a:t>對流層</a:t>
            </a:r>
          </a:p>
        </p:txBody>
      </p:sp>
      <p:sp>
        <p:nvSpPr>
          <p:cNvPr id="65" name="矩形 64">
            <a:extLst>
              <a:ext uri="{FF2B5EF4-FFF2-40B4-BE49-F238E27FC236}">
                <a16:creationId xmlns:a16="http://schemas.microsoft.com/office/drawing/2014/main" id="{A149D975-A6BC-44B4-BA8A-4A67B8BA686C}"/>
              </a:ext>
            </a:extLst>
          </p:cNvPr>
          <p:cNvSpPr/>
          <p:nvPr/>
        </p:nvSpPr>
        <p:spPr>
          <a:xfrm>
            <a:off x="7309152" y="3316076"/>
            <a:ext cx="704039" cy="300082"/>
          </a:xfrm>
          <a:prstGeom prst="rect">
            <a:avLst/>
          </a:prstGeom>
          <a:solidFill>
            <a:srgbClr val="ED55CC"/>
          </a:solidFill>
        </p:spPr>
        <p:txBody>
          <a:bodyPr wrap="none">
            <a:spAutoFit/>
          </a:bodyPr>
          <a:lstStyle/>
          <a:p>
            <a:r>
              <a:rPr lang="zh-TW" altLang="en-US" sz="1350" b="1" dirty="0">
                <a:solidFill>
                  <a:schemeClr val="bg1"/>
                </a:solidFill>
                <a:latin typeface="標楷體" panose="03000509000000000000" pitchFamily="65" charset="-120"/>
                <a:ea typeface="標楷體" panose="03000509000000000000" pitchFamily="65" charset="-120"/>
              </a:rPr>
              <a:t>中氣層</a:t>
            </a:r>
          </a:p>
        </p:txBody>
      </p:sp>
      <p:sp>
        <p:nvSpPr>
          <p:cNvPr id="66" name="矩形 65">
            <a:extLst>
              <a:ext uri="{FF2B5EF4-FFF2-40B4-BE49-F238E27FC236}">
                <a16:creationId xmlns:a16="http://schemas.microsoft.com/office/drawing/2014/main" id="{819D3545-B6A0-4EB8-88E2-1E4685148F10}"/>
              </a:ext>
            </a:extLst>
          </p:cNvPr>
          <p:cNvSpPr/>
          <p:nvPr/>
        </p:nvSpPr>
        <p:spPr>
          <a:xfrm>
            <a:off x="6237493" y="5010295"/>
            <a:ext cx="523260" cy="854080"/>
          </a:xfrm>
          <a:prstGeom prst="rect">
            <a:avLst/>
          </a:prstGeom>
          <a:solidFill>
            <a:srgbClr val="00B050"/>
          </a:solidFill>
          <a:ln w="38100">
            <a:solidFill>
              <a:srgbClr val="FF0000"/>
            </a:solidFill>
          </a:ln>
        </p:spPr>
        <p:txBody>
          <a:bodyPr wrap="square">
            <a:spAutoFit/>
          </a:bodyPr>
          <a:lstStyle/>
          <a:p>
            <a:pPr>
              <a:defRPr/>
            </a:pPr>
            <a:r>
              <a:rPr lang="en-US" altLang="zh-TW" sz="825" b="1" dirty="0">
                <a:solidFill>
                  <a:schemeClr val="bg1"/>
                </a:solidFill>
              </a:rPr>
              <a:t>43,200</a:t>
            </a:r>
          </a:p>
          <a:p>
            <a:pPr>
              <a:defRPr/>
            </a:pPr>
            <a:endParaRPr lang="en-US" altLang="zh-TW" sz="825" b="1" dirty="0">
              <a:solidFill>
                <a:schemeClr val="bg1"/>
              </a:solidFill>
            </a:endParaRPr>
          </a:p>
          <a:p>
            <a:pPr>
              <a:defRPr/>
            </a:pPr>
            <a:endParaRPr lang="en-US" altLang="zh-TW" sz="825" b="1" dirty="0">
              <a:solidFill>
                <a:schemeClr val="bg1"/>
              </a:solidFill>
            </a:endParaRPr>
          </a:p>
          <a:p>
            <a:pPr>
              <a:defRPr/>
            </a:pPr>
            <a:endParaRPr lang="en-US" altLang="zh-TW" sz="825" b="1" dirty="0">
              <a:solidFill>
                <a:schemeClr val="bg1"/>
              </a:solidFill>
            </a:endParaRPr>
          </a:p>
          <a:p>
            <a:pPr>
              <a:defRPr/>
            </a:pPr>
            <a:endParaRPr lang="en-US" altLang="zh-TW" sz="825" b="1" dirty="0">
              <a:solidFill>
                <a:schemeClr val="bg1"/>
              </a:solidFill>
            </a:endParaRPr>
          </a:p>
          <a:p>
            <a:pPr>
              <a:defRPr/>
            </a:pPr>
            <a:r>
              <a:rPr lang="en-US" altLang="zh-TW" sz="825" b="1" dirty="0">
                <a:solidFill>
                  <a:schemeClr val="bg1"/>
                </a:solidFill>
              </a:rPr>
              <a:t>36,800</a:t>
            </a:r>
            <a:endParaRPr lang="zh-TW" altLang="en-US" sz="825" b="1" dirty="0">
              <a:solidFill>
                <a:schemeClr val="bg1"/>
              </a:solidFill>
            </a:endParaRPr>
          </a:p>
        </p:txBody>
      </p:sp>
      <p:cxnSp>
        <p:nvCxnSpPr>
          <p:cNvPr id="67" name="直線單箭頭接點 66">
            <a:extLst>
              <a:ext uri="{FF2B5EF4-FFF2-40B4-BE49-F238E27FC236}">
                <a16:creationId xmlns:a16="http://schemas.microsoft.com/office/drawing/2014/main" id="{82E52A7D-D898-484D-8157-911318706D45}"/>
              </a:ext>
            </a:extLst>
          </p:cNvPr>
          <p:cNvCxnSpPr>
            <a:cxnSpLocks/>
          </p:cNvCxnSpPr>
          <p:nvPr/>
        </p:nvCxnSpPr>
        <p:spPr>
          <a:xfrm>
            <a:off x="6499123" y="5149099"/>
            <a:ext cx="0" cy="503861"/>
          </a:xfrm>
          <a:prstGeom prst="straightConnector1">
            <a:avLst/>
          </a:prstGeom>
          <a:ln w="38100">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8" name="矩形 67">
            <a:extLst>
              <a:ext uri="{FF2B5EF4-FFF2-40B4-BE49-F238E27FC236}">
                <a16:creationId xmlns:a16="http://schemas.microsoft.com/office/drawing/2014/main" id="{DED3DCC2-1538-4D65-93AD-E4A66543A4BE}"/>
              </a:ext>
            </a:extLst>
          </p:cNvPr>
          <p:cNvSpPr/>
          <p:nvPr/>
        </p:nvSpPr>
        <p:spPr>
          <a:xfrm>
            <a:off x="7307238" y="5794894"/>
            <a:ext cx="1568078" cy="473206"/>
          </a:xfrm>
          <a:prstGeom prst="rect">
            <a:avLst/>
          </a:prstGeom>
        </p:spPr>
        <p:txBody>
          <a:bodyPr wrap="square">
            <a:spAutoFit/>
          </a:bodyPr>
          <a:lstStyle/>
          <a:p>
            <a:r>
              <a:rPr lang="zh-TW" altLang="en-US" sz="800" dirty="0">
                <a:solidFill>
                  <a:schemeClr val="bg1"/>
                </a:solidFill>
                <a:latin typeface="標楷體" panose="03000509000000000000" pitchFamily="65" charset="-120"/>
                <a:ea typeface="標楷體" panose="03000509000000000000" pitchFamily="65" charset="-120"/>
              </a:rPr>
              <a:t>對流最旺盛的</a:t>
            </a:r>
            <a:endParaRPr lang="en-US" altLang="zh-TW" sz="800" dirty="0">
              <a:solidFill>
                <a:schemeClr val="bg1"/>
              </a:solidFill>
              <a:latin typeface="標楷體" panose="03000509000000000000" pitchFamily="65" charset="-120"/>
              <a:ea typeface="標楷體" panose="03000509000000000000" pitchFamily="65" charset="-120"/>
            </a:endParaRPr>
          </a:p>
          <a:p>
            <a:r>
              <a:rPr lang="zh-TW" altLang="en-US" sz="800" dirty="0">
                <a:solidFill>
                  <a:schemeClr val="bg1"/>
                </a:solidFill>
                <a:latin typeface="標楷體" panose="03000509000000000000" pitchFamily="65" charset="-120"/>
                <a:ea typeface="標楷體" panose="03000509000000000000" pitchFamily="65" charset="-120"/>
              </a:rPr>
              <a:t>區域是水氣蒸發</a:t>
            </a:r>
            <a:endParaRPr lang="en-US" altLang="zh-TW" sz="800" dirty="0">
              <a:solidFill>
                <a:schemeClr val="bg1"/>
              </a:solidFill>
              <a:latin typeface="標楷體" panose="03000509000000000000" pitchFamily="65" charset="-120"/>
              <a:ea typeface="標楷體" panose="03000509000000000000" pitchFamily="65" charset="-120"/>
            </a:endParaRPr>
          </a:p>
          <a:p>
            <a:r>
              <a:rPr lang="zh-TW" altLang="en-US" sz="800" dirty="0">
                <a:solidFill>
                  <a:schemeClr val="bg1"/>
                </a:solidFill>
                <a:latin typeface="標楷體" panose="03000509000000000000" pitchFamily="65" charset="-120"/>
                <a:ea typeface="標楷體" panose="03000509000000000000" pitchFamily="65" charset="-120"/>
              </a:rPr>
              <a:t>、雲、雨等經常出現的區域</a:t>
            </a:r>
          </a:p>
        </p:txBody>
      </p:sp>
      <p:sp>
        <p:nvSpPr>
          <p:cNvPr id="69" name="矩形 68">
            <a:extLst>
              <a:ext uri="{FF2B5EF4-FFF2-40B4-BE49-F238E27FC236}">
                <a16:creationId xmlns:a16="http://schemas.microsoft.com/office/drawing/2014/main" id="{3C61BEE1-FB59-4F61-A974-86EC65A5957D}"/>
              </a:ext>
            </a:extLst>
          </p:cNvPr>
          <p:cNvSpPr/>
          <p:nvPr/>
        </p:nvSpPr>
        <p:spPr>
          <a:xfrm>
            <a:off x="7334077" y="6199574"/>
            <a:ext cx="1389698" cy="220997"/>
          </a:xfrm>
          <a:prstGeom prst="rect">
            <a:avLst/>
          </a:prstGeom>
        </p:spPr>
        <p:txBody>
          <a:bodyPr wrap="square">
            <a:spAutoFit/>
          </a:bodyPr>
          <a:lstStyle/>
          <a:p>
            <a:r>
              <a:rPr lang="en-US" altLang="zh-TW" sz="800" dirty="0">
                <a:solidFill>
                  <a:schemeClr val="bg1"/>
                </a:solidFill>
                <a:ea typeface="標楷體" panose="03000509000000000000" pitchFamily="65" charset="-120"/>
              </a:rPr>
              <a:t>8,848</a:t>
            </a:r>
            <a:r>
              <a:rPr lang="zh-TW" altLang="en-US" sz="800" dirty="0">
                <a:solidFill>
                  <a:schemeClr val="bg1"/>
                </a:solidFill>
                <a:ea typeface="標楷體" panose="03000509000000000000" pitchFamily="65" charset="-120"/>
              </a:rPr>
              <a:t>公尺（</a:t>
            </a:r>
            <a:r>
              <a:rPr lang="en-US" altLang="zh-TW" sz="800" dirty="0">
                <a:solidFill>
                  <a:schemeClr val="bg1"/>
                </a:solidFill>
                <a:ea typeface="標楷體" panose="03000509000000000000" pitchFamily="65" charset="-120"/>
              </a:rPr>
              <a:t>29,029</a:t>
            </a:r>
            <a:r>
              <a:rPr lang="zh-TW" altLang="en-US" sz="800" dirty="0">
                <a:solidFill>
                  <a:schemeClr val="bg1"/>
                </a:solidFill>
                <a:ea typeface="標楷體" panose="03000509000000000000" pitchFamily="65" charset="-120"/>
              </a:rPr>
              <a:t>英尺）</a:t>
            </a:r>
          </a:p>
        </p:txBody>
      </p:sp>
      <p:sp>
        <p:nvSpPr>
          <p:cNvPr id="70" name="矩形 69">
            <a:extLst>
              <a:ext uri="{FF2B5EF4-FFF2-40B4-BE49-F238E27FC236}">
                <a16:creationId xmlns:a16="http://schemas.microsoft.com/office/drawing/2014/main" id="{5135AC57-AAE6-4243-933B-16FCFE43E2B2}"/>
              </a:ext>
            </a:extLst>
          </p:cNvPr>
          <p:cNvSpPr/>
          <p:nvPr/>
        </p:nvSpPr>
        <p:spPr>
          <a:xfrm>
            <a:off x="4652269" y="5039678"/>
            <a:ext cx="614335" cy="36483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cxnSp>
        <p:nvCxnSpPr>
          <p:cNvPr id="18" name="直線單箭頭接點 17">
            <a:extLst>
              <a:ext uri="{FF2B5EF4-FFF2-40B4-BE49-F238E27FC236}">
                <a16:creationId xmlns:a16="http://schemas.microsoft.com/office/drawing/2014/main" id="{23704131-79E1-4A47-B86D-BCBA196D1CEF}"/>
              </a:ext>
            </a:extLst>
          </p:cNvPr>
          <p:cNvCxnSpPr/>
          <p:nvPr/>
        </p:nvCxnSpPr>
        <p:spPr>
          <a:xfrm>
            <a:off x="1584519" y="3338370"/>
            <a:ext cx="825773" cy="0"/>
          </a:xfrm>
          <a:prstGeom prst="straightConnector1">
            <a:avLst/>
          </a:prstGeom>
          <a:ln w="28575">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1" name="文字方塊 70">
            <a:extLst>
              <a:ext uri="{FF2B5EF4-FFF2-40B4-BE49-F238E27FC236}">
                <a16:creationId xmlns:a16="http://schemas.microsoft.com/office/drawing/2014/main" id="{C12963A9-DB13-45B3-B6C4-A87B861A8D89}"/>
              </a:ext>
            </a:extLst>
          </p:cNvPr>
          <p:cNvSpPr txBox="1"/>
          <p:nvPr/>
        </p:nvSpPr>
        <p:spPr>
          <a:xfrm>
            <a:off x="1498678" y="2625748"/>
            <a:ext cx="625050" cy="200055"/>
          </a:xfrm>
          <a:prstGeom prst="rect">
            <a:avLst/>
          </a:prstGeom>
          <a:solidFill>
            <a:srgbClr val="FF0000"/>
          </a:solidFill>
        </p:spPr>
        <p:txBody>
          <a:bodyPr wrap="square">
            <a:spAutoFit/>
          </a:bodyPr>
          <a:lstStyle/>
          <a:p>
            <a:r>
              <a:rPr lang="en-US" altLang="zh-TW" sz="700" b="1" kern="100" dirty="0">
                <a:solidFill>
                  <a:schemeClr val="bg1"/>
                </a:solidFill>
                <a:latin typeface="新細明體" panose="02020500000000000000" pitchFamily="18" charset="-120"/>
                <a:ea typeface="新細明體" panose="02020500000000000000" pitchFamily="18" charset="-120"/>
                <a:cs typeface="Times New Roman" panose="02020603050405020304" pitchFamily="18" charset="0"/>
              </a:rPr>
              <a:t>↘  </a:t>
            </a:r>
            <a:r>
              <a:rPr lang="en-US" altLang="zh-TW" sz="700" b="1" kern="100" dirty="0">
                <a:solidFill>
                  <a:schemeClr val="bg1"/>
                </a:solidFill>
                <a:latin typeface="Calibri" panose="020F0502020204030204" pitchFamily="34" charset="0"/>
                <a:cs typeface="Times New Roman" panose="02020603050405020304" pitchFamily="18" charset="0"/>
              </a:rPr>
              <a:t>40,000 </a:t>
            </a:r>
            <a:endParaRPr lang="zh-TW" altLang="en-US" sz="700" dirty="0">
              <a:solidFill>
                <a:schemeClr val="bg1"/>
              </a:solidFill>
            </a:endParaRPr>
          </a:p>
        </p:txBody>
      </p:sp>
      <p:sp>
        <p:nvSpPr>
          <p:cNvPr id="20" name="左大括弧 19">
            <a:extLst>
              <a:ext uri="{FF2B5EF4-FFF2-40B4-BE49-F238E27FC236}">
                <a16:creationId xmlns:a16="http://schemas.microsoft.com/office/drawing/2014/main" id="{02F5DB1A-A4FC-479C-A087-DE4C41059060}"/>
              </a:ext>
            </a:extLst>
          </p:cNvPr>
          <p:cNvSpPr/>
          <p:nvPr/>
        </p:nvSpPr>
        <p:spPr>
          <a:xfrm rot="5400000">
            <a:off x="1739786" y="2639553"/>
            <a:ext cx="144764" cy="533681"/>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Tree>
    <p:extLst>
      <p:ext uri="{BB962C8B-B14F-4D97-AF65-F5344CB8AC3E}">
        <p14:creationId xmlns:p14="http://schemas.microsoft.com/office/powerpoint/2010/main" val="18339374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05401DF5-30AF-4A34-B7EC-8DF265179B0E}"/>
              </a:ext>
            </a:extLst>
          </p:cNvPr>
          <p:cNvSpPr>
            <a:spLocks noGrp="1"/>
          </p:cNvSpPr>
          <p:nvPr>
            <p:ph type="sldNum" sz="quarter" idx="12"/>
          </p:nvPr>
        </p:nvSpPr>
        <p:spPr>
          <a:xfrm>
            <a:off x="7086600" y="6503616"/>
            <a:ext cx="2057400" cy="365125"/>
          </a:xfrm>
        </p:spPr>
        <p:txBody>
          <a:bodyPr/>
          <a:lstStyle/>
          <a:p>
            <a:pPr>
              <a:defRPr/>
            </a:pPr>
            <a:fld id="{C6735949-D909-4DA0-9331-3289988C2E74}" type="slidenum">
              <a:rPr lang="en-US" altLang="zh-TW" smtClean="0"/>
              <a:pPr>
                <a:defRPr/>
              </a:pPr>
              <a:t>27</a:t>
            </a:fld>
            <a:endParaRPr lang="en-US" altLang="zh-TW" dirty="0"/>
          </a:p>
        </p:txBody>
      </p:sp>
      <p:pic>
        <p:nvPicPr>
          <p:cNvPr id="3" name="圖片 2">
            <a:extLst>
              <a:ext uri="{FF2B5EF4-FFF2-40B4-BE49-F238E27FC236}">
                <a16:creationId xmlns:a16="http://schemas.microsoft.com/office/drawing/2014/main" id="{6B48EFE3-D24B-4729-9FD4-30EE9A359F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223" y="310402"/>
            <a:ext cx="8237553" cy="6192688"/>
          </a:xfrm>
          <a:prstGeom prst="rect">
            <a:avLst/>
          </a:prstGeom>
          <a:ln>
            <a:solidFill>
              <a:schemeClr val="tx1"/>
            </a:solidFill>
          </a:ln>
        </p:spPr>
      </p:pic>
      <p:sp>
        <p:nvSpPr>
          <p:cNvPr id="4" name="矩形 3">
            <a:extLst>
              <a:ext uri="{FF2B5EF4-FFF2-40B4-BE49-F238E27FC236}">
                <a16:creationId xmlns:a16="http://schemas.microsoft.com/office/drawing/2014/main" id="{3703CE2F-31F9-40DC-9920-D0AC18BBA420}"/>
              </a:ext>
            </a:extLst>
          </p:cNvPr>
          <p:cNvSpPr/>
          <p:nvPr/>
        </p:nvSpPr>
        <p:spPr>
          <a:xfrm>
            <a:off x="5652120" y="4670235"/>
            <a:ext cx="3038656" cy="651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a:extLst>
              <a:ext uri="{FF2B5EF4-FFF2-40B4-BE49-F238E27FC236}">
                <a16:creationId xmlns:a16="http://schemas.microsoft.com/office/drawing/2014/main" id="{30998DF5-8F9F-4F22-8C5A-58BAA5A6800E}"/>
              </a:ext>
            </a:extLst>
          </p:cNvPr>
          <p:cNvSpPr/>
          <p:nvPr/>
        </p:nvSpPr>
        <p:spPr>
          <a:xfrm>
            <a:off x="4443915" y="5695963"/>
            <a:ext cx="3989081"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a:extLst>
              <a:ext uri="{FF2B5EF4-FFF2-40B4-BE49-F238E27FC236}">
                <a16:creationId xmlns:a16="http://schemas.microsoft.com/office/drawing/2014/main" id="{EC50CF56-60A6-43F3-BA2F-B34F3D88D8A6}"/>
              </a:ext>
            </a:extLst>
          </p:cNvPr>
          <p:cNvSpPr/>
          <p:nvPr/>
        </p:nvSpPr>
        <p:spPr>
          <a:xfrm>
            <a:off x="1619322" y="5596052"/>
            <a:ext cx="244827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3C8F7E86-0DE6-43A6-A580-CF717B281CE4}"/>
              </a:ext>
            </a:extLst>
          </p:cNvPr>
          <p:cNvSpPr/>
          <p:nvPr/>
        </p:nvSpPr>
        <p:spPr>
          <a:xfrm>
            <a:off x="208186" y="5842212"/>
            <a:ext cx="4739659" cy="584775"/>
          </a:xfrm>
          <a:prstGeom prst="rect">
            <a:avLst/>
          </a:prstGeom>
          <a:solidFill>
            <a:schemeClr val="accent1">
              <a:lumMod val="75000"/>
            </a:schemeClr>
          </a:solidFill>
        </p:spPr>
        <p:txBody>
          <a:bodyPr wrap="square">
            <a:spAutoFit/>
          </a:bodyPr>
          <a:lstStyle/>
          <a:p>
            <a:r>
              <a:rPr lang="en-US" altLang="zh-TW" dirty="0"/>
              <a:t> </a:t>
            </a:r>
            <a:r>
              <a:rPr lang="en-US" altLang="zh-TW" sz="1400" dirty="0">
                <a:solidFill>
                  <a:schemeClr val="bg1"/>
                </a:solidFill>
                <a:latin typeface="新細明體" panose="02020500000000000000" pitchFamily="18" charset="-120"/>
                <a:ea typeface="新細明體" panose="02020500000000000000" pitchFamily="18" charset="-120"/>
              </a:rPr>
              <a:t>✽✽✽   </a:t>
            </a:r>
            <a:r>
              <a:rPr lang="en-US" altLang="zh-TW" sz="1400" b="1" dirty="0">
                <a:solidFill>
                  <a:schemeClr val="bg1"/>
                </a:solidFill>
              </a:rPr>
              <a:t>Pilots need to comprehend this interactive logical</a:t>
            </a:r>
          </a:p>
          <a:p>
            <a:r>
              <a:rPr lang="en-US" altLang="zh-TW" sz="1400" b="1" dirty="0">
                <a:solidFill>
                  <a:schemeClr val="bg1"/>
                </a:solidFill>
              </a:rPr>
              <a:t>     and be introduced and provided by a valid official format. </a:t>
            </a:r>
            <a:endParaRPr lang="zh-TW" altLang="en-US" sz="1400" b="1" dirty="0">
              <a:solidFill>
                <a:schemeClr val="bg1"/>
              </a:solidFill>
            </a:endParaRPr>
          </a:p>
        </p:txBody>
      </p:sp>
      <p:pic>
        <p:nvPicPr>
          <p:cNvPr id="11" name="圖片 10">
            <a:extLst>
              <a:ext uri="{FF2B5EF4-FFF2-40B4-BE49-F238E27FC236}">
                <a16:creationId xmlns:a16="http://schemas.microsoft.com/office/drawing/2014/main" id="{D113FFD4-B726-44FD-B386-2775737EE2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6203" y="174206"/>
            <a:ext cx="2273281" cy="1434288"/>
          </a:xfrm>
          <a:prstGeom prst="rect">
            <a:avLst/>
          </a:prstGeom>
        </p:spPr>
      </p:pic>
      <p:cxnSp>
        <p:nvCxnSpPr>
          <p:cNvPr id="14" name="直線單箭頭接點 13">
            <a:extLst>
              <a:ext uri="{FF2B5EF4-FFF2-40B4-BE49-F238E27FC236}">
                <a16:creationId xmlns:a16="http://schemas.microsoft.com/office/drawing/2014/main" id="{AE3E2F8D-D106-4785-87F6-D6021C5700D8}"/>
              </a:ext>
            </a:extLst>
          </p:cNvPr>
          <p:cNvCxnSpPr>
            <a:cxnSpLocks/>
          </p:cNvCxnSpPr>
          <p:nvPr/>
        </p:nvCxnSpPr>
        <p:spPr>
          <a:xfrm flipH="1">
            <a:off x="1303256" y="4064933"/>
            <a:ext cx="1309508" cy="266299"/>
          </a:xfrm>
          <a:prstGeom prst="straightConnector1">
            <a:avLst/>
          </a:prstGeom>
          <a:ln w="38100">
            <a:solidFill>
              <a:srgbClr val="7030A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id="{606C9D87-F903-448E-B464-3A42EB4748CE}"/>
              </a:ext>
            </a:extLst>
          </p:cNvPr>
          <p:cNvSpPr/>
          <p:nvPr/>
        </p:nvSpPr>
        <p:spPr>
          <a:xfrm>
            <a:off x="1619672" y="3779167"/>
            <a:ext cx="875561" cy="307777"/>
          </a:xfrm>
          <a:prstGeom prst="rect">
            <a:avLst/>
          </a:prstGeom>
          <a:solidFill>
            <a:srgbClr val="7030A0"/>
          </a:solidFill>
        </p:spPr>
        <p:txBody>
          <a:bodyPr wrap="none">
            <a:spAutoFit/>
          </a:bodyPr>
          <a:lstStyle/>
          <a:p>
            <a:r>
              <a:rPr lang="en-US" altLang="zh-TW" sz="1400" b="1" kern="0" dirty="0">
                <a:solidFill>
                  <a:schemeClr val="bg1"/>
                </a:solidFill>
                <a:latin typeface="Verdana" panose="020B0604030504040204" pitchFamily="34" charset="0"/>
                <a:cs typeface="新細明體" panose="02020500000000000000" pitchFamily="18" charset="-120"/>
              </a:rPr>
              <a:t>airport</a:t>
            </a:r>
            <a:endParaRPr lang="zh-TW" altLang="en-US" sz="1400" dirty="0">
              <a:solidFill>
                <a:schemeClr val="bg1"/>
              </a:solidFill>
            </a:endParaRPr>
          </a:p>
        </p:txBody>
      </p:sp>
      <p:sp>
        <p:nvSpPr>
          <p:cNvPr id="13" name="流程圖: 或 12">
            <a:extLst>
              <a:ext uri="{FF2B5EF4-FFF2-40B4-BE49-F238E27FC236}">
                <a16:creationId xmlns:a16="http://schemas.microsoft.com/office/drawing/2014/main" id="{E5FAD4BE-928E-40BC-B0C0-B7C8E1A1FCFD}"/>
              </a:ext>
            </a:extLst>
          </p:cNvPr>
          <p:cNvSpPr/>
          <p:nvPr/>
        </p:nvSpPr>
        <p:spPr>
          <a:xfrm>
            <a:off x="2504752" y="3814274"/>
            <a:ext cx="216024" cy="237561"/>
          </a:xfrm>
          <a:prstGeom prst="flowChartOr">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 name="直線單箭頭接點 7">
            <a:extLst>
              <a:ext uri="{FF2B5EF4-FFF2-40B4-BE49-F238E27FC236}">
                <a16:creationId xmlns:a16="http://schemas.microsoft.com/office/drawing/2014/main" id="{94F7146C-64A8-43CB-A8C2-0F3D5AC022F3}"/>
              </a:ext>
            </a:extLst>
          </p:cNvPr>
          <p:cNvCxnSpPr>
            <a:cxnSpLocks/>
          </p:cNvCxnSpPr>
          <p:nvPr/>
        </p:nvCxnSpPr>
        <p:spPr>
          <a:xfrm>
            <a:off x="523094" y="2420888"/>
            <a:ext cx="2089670" cy="0"/>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直線接點 17">
            <a:extLst>
              <a:ext uri="{FF2B5EF4-FFF2-40B4-BE49-F238E27FC236}">
                <a16:creationId xmlns:a16="http://schemas.microsoft.com/office/drawing/2014/main" id="{A496B0AE-FEA6-4384-AA8B-1DA26722FE16}"/>
              </a:ext>
            </a:extLst>
          </p:cNvPr>
          <p:cNvCxnSpPr>
            <a:cxnSpLocks/>
            <a:stCxn id="27" idx="1"/>
          </p:cNvCxnSpPr>
          <p:nvPr/>
        </p:nvCxnSpPr>
        <p:spPr>
          <a:xfrm flipV="1">
            <a:off x="530468" y="2148736"/>
            <a:ext cx="1" cy="218042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3A51CF6C-1802-4B8B-A9A8-D6579B5C4AF5}"/>
              </a:ext>
            </a:extLst>
          </p:cNvPr>
          <p:cNvCxnSpPr>
            <a:cxnSpLocks/>
          </p:cNvCxnSpPr>
          <p:nvPr/>
        </p:nvCxnSpPr>
        <p:spPr>
          <a:xfrm flipV="1">
            <a:off x="2612764" y="2169128"/>
            <a:ext cx="0" cy="161627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矩形 22">
            <a:extLst>
              <a:ext uri="{FF2B5EF4-FFF2-40B4-BE49-F238E27FC236}">
                <a16:creationId xmlns:a16="http://schemas.microsoft.com/office/drawing/2014/main" id="{D16CB9F7-8D60-4118-9176-3272517FCC8E}"/>
              </a:ext>
            </a:extLst>
          </p:cNvPr>
          <p:cNvSpPr/>
          <p:nvPr/>
        </p:nvSpPr>
        <p:spPr>
          <a:xfrm>
            <a:off x="780362" y="2006631"/>
            <a:ext cx="1575133" cy="307777"/>
          </a:xfrm>
          <a:prstGeom prst="rect">
            <a:avLst/>
          </a:prstGeom>
          <a:solidFill>
            <a:srgbClr val="FF0000"/>
          </a:solidFill>
          <a:ln w="28575">
            <a:noFill/>
          </a:ln>
        </p:spPr>
        <p:txBody>
          <a:bodyPr wrap="square">
            <a:spAutoFit/>
          </a:bodyPr>
          <a:lstStyle/>
          <a:p>
            <a:r>
              <a:rPr lang="en-US" altLang="zh-TW" sz="1400" b="1" dirty="0">
                <a:solidFill>
                  <a:schemeClr val="bg1"/>
                </a:solidFill>
                <a:latin typeface="Calibri" panose="020F0502020204030204" pitchFamily="34" charset="0"/>
              </a:rPr>
              <a:t>Safety Margin Fuel</a:t>
            </a:r>
            <a:endParaRPr lang="zh-TW" altLang="en-US" sz="1400" dirty="0">
              <a:solidFill>
                <a:schemeClr val="bg1"/>
              </a:solidFill>
            </a:endParaRPr>
          </a:p>
        </p:txBody>
      </p:sp>
      <p:sp>
        <p:nvSpPr>
          <p:cNvPr id="17" name="矩形 16">
            <a:extLst>
              <a:ext uri="{FF2B5EF4-FFF2-40B4-BE49-F238E27FC236}">
                <a16:creationId xmlns:a16="http://schemas.microsoft.com/office/drawing/2014/main" id="{E9237F23-06D5-491D-B927-EAFCD3503C03}"/>
              </a:ext>
            </a:extLst>
          </p:cNvPr>
          <p:cNvSpPr/>
          <p:nvPr/>
        </p:nvSpPr>
        <p:spPr>
          <a:xfrm>
            <a:off x="5147105" y="5829331"/>
            <a:ext cx="3878990" cy="584775"/>
          </a:xfrm>
          <a:prstGeom prst="rect">
            <a:avLst/>
          </a:prstGeom>
          <a:solidFill>
            <a:srgbClr val="FF0000"/>
          </a:solidFill>
        </p:spPr>
        <p:txBody>
          <a:bodyPr wrap="square">
            <a:spAutoFit/>
          </a:bodyPr>
          <a:lstStyle/>
          <a:p>
            <a:r>
              <a:rPr lang="en-US" altLang="zh-TW" sz="1400" dirty="0">
                <a:solidFill>
                  <a:schemeClr val="bg1"/>
                </a:solidFill>
                <a:latin typeface="新細明體" panose="02020500000000000000" pitchFamily="18" charset="-120"/>
                <a:ea typeface="新細明體" panose="02020500000000000000" pitchFamily="18" charset="-120"/>
              </a:rPr>
              <a:t>✽✽✽</a:t>
            </a:r>
            <a:r>
              <a:rPr lang="en-US" altLang="zh-TW" dirty="0"/>
              <a:t>  </a:t>
            </a:r>
            <a:r>
              <a:rPr lang="en-US" altLang="zh-TW" sz="1400" b="1" dirty="0">
                <a:solidFill>
                  <a:schemeClr val="bg1"/>
                </a:solidFill>
              </a:rPr>
              <a:t>And this logic ideal also can be displayed</a:t>
            </a:r>
          </a:p>
          <a:p>
            <a:r>
              <a:rPr lang="en-US" altLang="zh-TW" sz="1400" b="1" dirty="0">
                <a:solidFill>
                  <a:schemeClr val="bg1"/>
                </a:solidFill>
              </a:rPr>
              <a:t>                on instrument control panel.</a:t>
            </a:r>
            <a:endParaRPr lang="zh-TW" altLang="en-US" sz="1400" b="1" dirty="0">
              <a:solidFill>
                <a:schemeClr val="bg1"/>
              </a:solidFill>
            </a:endParaRPr>
          </a:p>
        </p:txBody>
      </p:sp>
      <p:sp>
        <p:nvSpPr>
          <p:cNvPr id="22" name="矩形 21">
            <a:extLst>
              <a:ext uri="{FF2B5EF4-FFF2-40B4-BE49-F238E27FC236}">
                <a16:creationId xmlns:a16="http://schemas.microsoft.com/office/drawing/2014/main" id="{E223C765-B8A4-4827-AA87-BD4AB53C9F4B}"/>
              </a:ext>
            </a:extLst>
          </p:cNvPr>
          <p:cNvSpPr/>
          <p:nvPr/>
        </p:nvSpPr>
        <p:spPr>
          <a:xfrm>
            <a:off x="5486403" y="348125"/>
            <a:ext cx="914400" cy="652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5" name="直線單箭頭接點 24">
            <a:extLst>
              <a:ext uri="{FF2B5EF4-FFF2-40B4-BE49-F238E27FC236}">
                <a16:creationId xmlns:a16="http://schemas.microsoft.com/office/drawing/2014/main" id="{B1572A0C-C1B7-40B1-9B48-A6A03AFAC35D}"/>
              </a:ext>
            </a:extLst>
          </p:cNvPr>
          <p:cNvCxnSpPr>
            <a:cxnSpLocks/>
          </p:cNvCxnSpPr>
          <p:nvPr/>
        </p:nvCxnSpPr>
        <p:spPr>
          <a:xfrm flipH="1">
            <a:off x="2730295" y="3905512"/>
            <a:ext cx="3967022" cy="27542"/>
          </a:xfrm>
          <a:prstGeom prst="straightConnector1">
            <a:avLst/>
          </a:prstGeom>
          <a:ln w="38100">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a16="http://schemas.microsoft.com/office/drawing/2014/main" id="{1C4C6863-54D4-4D76-AE97-AC238BAB6B1C}"/>
              </a:ext>
            </a:extLst>
          </p:cNvPr>
          <p:cNvCxnSpPr/>
          <p:nvPr/>
        </p:nvCxnSpPr>
        <p:spPr>
          <a:xfrm flipV="1">
            <a:off x="6697317" y="3655792"/>
            <a:ext cx="0" cy="4841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矩形 33">
            <a:extLst>
              <a:ext uri="{FF2B5EF4-FFF2-40B4-BE49-F238E27FC236}">
                <a16:creationId xmlns:a16="http://schemas.microsoft.com/office/drawing/2014/main" id="{0FC1B195-A586-4F86-B85C-99E299CC3353}"/>
              </a:ext>
            </a:extLst>
          </p:cNvPr>
          <p:cNvSpPr/>
          <p:nvPr/>
        </p:nvSpPr>
        <p:spPr>
          <a:xfrm>
            <a:off x="1619322" y="363809"/>
            <a:ext cx="4572000" cy="646331"/>
          </a:xfrm>
          <a:prstGeom prst="rect">
            <a:avLst/>
          </a:prstGeom>
          <a:solidFill>
            <a:schemeClr val="accent1">
              <a:lumMod val="75000"/>
            </a:schemeClr>
          </a:solidFill>
        </p:spPr>
        <p:txBody>
          <a:bodyPr>
            <a:spAutoFit/>
          </a:bodyPr>
          <a:lstStyle/>
          <a:p>
            <a:r>
              <a:rPr lang="en-US" altLang="zh-TW" dirty="0">
                <a:solidFill>
                  <a:schemeClr val="bg1"/>
                </a:solidFill>
              </a:rPr>
              <a:t>    </a:t>
            </a:r>
            <a:r>
              <a:rPr lang="en-US" altLang="zh-TW" b="1" dirty="0">
                <a:solidFill>
                  <a:schemeClr val="bg1"/>
                </a:solidFill>
              </a:rPr>
              <a:t>Aircraft Performance  in Cruise related to</a:t>
            </a:r>
          </a:p>
          <a:p>
            <a:r>
              <a:rPr lang="en-US" altLang="zh-TW" b="1" dirty="0">
                <a:solidFill>
                  <a:schemeClr val="bg1"/>
                </a:solidFill>
              </a:rPr>
              <a:t>    Range, Fuel and Maximum Flight Time......</a:t>
            </a:r>
            <a:endParaRPr lang="zh-TW" altLang="en-US" b="1" dirty="0">
              <a:solidFill>
                <a:schemeClr val="bg1"/>
              </a:solidFill>
            </a:endParaRPr>
          </a:p>
        </p:txBody>
      </p:sp>
      <p:sp>
        <p:nvSpPr>
          <p:cNvPr id="35" name="矩形 34">
            <a:extLst>
              <a:ext uri="{FF2B5EF4-FFF2-40B4-BE49-F238E27FC236}">
                <a16:creationId xmlns:a16="http://schemas.microsoft.com/office/drawing/2014/main" id="{F19A2AD4-F0D0-4797-A389-866AD90980C2}"/>
              </a:ext>
            </a:extLst>
          </p:cNvPr>
          <p:cNvSpPr/>
          <p:nvPr/>
        </p:nvSpPr>
        <p:spPr>
          <a:xfrm>
            <a:off x="3766622" y="3063578"/>
            <a:ext cx="1610754" cy="369332"/>
          </a:xfrm>
          <a:prstGeom prst="rect">
            <a:avLst/>
          </a:prstGeom>
          <a:solidFill>
            <a:srgbClr val="7030A0"/>
          </a:solidFill>
        </p:spPr>
        <p:txBody>
          <a:bodyPr wrap="square">
            <a:spAutoFit/>
          </a:bodyPr>
          <a:lstStyle/>
          <a:p>
            <a:r>
              <a:rPr lang="en-US" altLang="zh-TW" b="1" dirty="0">
                <a:solidFill>
                  <a:schemeClr val="bg1"/>
                </a:solidFill>
                <a:latin typeface="Calibri" panose="020F0502020204030204" pitchFamily="34" charset="0"/>
              </a:rPr>
              <a:t>  Cruising Fuel</a:t>
            </a:r>
            <a:endParaRPr lang="zh-TW" altLang="en-US" dirty="0"/>
          </a:p>
        </p:txBody>
      </p:sp>
      <p:sp>
        <p:nvSpPr>
          <p:cNvPr id="26" name="矩形 25">
            <a:extLst>
              <a:ext uri="{FF2B5EF4-FFF2-40B4-BE49-F238E27FC236}">
                <a16:creationId xmlns:a16="http://schemas.microsoft.com/office/drawing/2014/main" id="{C3AA87E3-202E-4FAB-83DE-0B4F9532F4F6}"/>
              </a:ext>
            </a:extLst>
          </p:cNvPr>
          <p:cNvSpPr/>
          <p:nvPr/>
        </p:nvSpPr>
        <p:spPr>
          <a:xfrm>
            <a:off x="1619322" y="1091818"/>
            <a:ext cx="3816769" cy="369332"/>
          </a:xfrm>
          <a:prstGeom prst="rect">
            <a:avLst/>
          </a:prstGeom>
          <a:solidFill>
            <a:srgbClr val="7030A0"/>
          </a:solidFill>
        </p:spPr>
        <p:txBody>
          <a:bodyPr wrap="square">
            <a:spAutoFit/>
          </a:bodyPr>
          <a:lstStyle/>
          <a:p>
            <a:r>
              <a:rPr lang="en-US" altLang="zh-TW" b="1" dirty="0">
                <a:solidFill>
                  <a:schemeClr val="bg1"/>
                </a:solidFill>
                <a:latin typeface="Calibri" panose="020F0502020204030204" pitchFamily="34" charset="0"/>
              </a:rPr>
              <a:t>    Total Fuel Required for the Trip  ?!</a:t>
            </a:r>
            <a:endParaRPr lang="zh-TW" altLang="en-US" dirty="0"/>
          </a:p>
        </p:txBody>
      </p:sp>
      <p:sp>
        <p:nvSpPr>
          <p:cNvPr id="7" name="矩形 6">
            <a:extLst>
              <a:ext uri="{FF2B5EF4-FFF2-40B4-BE49-F238E27FC236}">
                <a16:creationId xmlns:a16="http://schemas.microsoft.com/office/drawing/2014/main" id="{F49E86BC-19A1-4B0E-8EB4-3A488DB27902}"/>
              </a:ext>
            </a:extLst>
          </p:cNvPr>
          <p:cNvSpPr/>
          <p:nvPr/>
        </p:nvSpPr>
        <p:spPr>
          <a:xfrm>
            <a:off x="6085105" y="4664562"/>
            <a:ext cx="2791444" cy="523220"/>
          </a:xfrm>
          <a:prstGeom prst="rect">
            <a:avLst/>
          </a:prstGeom>
          <a:solidFill>
            <a:srgbClr val="7030A0"/>
          </a:solidFill>
          <a:ln>
            <a:solidFill>
              <a:srgbClr val="7030A0"/>
            </a:solidFill>
          </a:ln>
        </p:spPr>
        <p:txBody>
          <a:bodyPr wrap="square">
            <a:spAutoFit/>
          </a:bodyPr>
          <a:lstStyle/>
          <a:p>
            <a:r>
              <a:rPr lang="en-US" altLang="zh-TW" sz="1400" dirty="0">
                <a:solidFill>
                  <a:schemeClr val="bg1"/>
                </a:solidFill>
                <a:latin typeface="新細明體" panose="02020500000000000000" pitchFamily="18" charset="-120"/>
                <a:ea typeface="新細明體" panose="02020500000000000000" pitchFamily="18" charset="-120"/>
              </a:rPr>
              <a:t>✽✽✽</a:t>
            </a:r>
            <a:r>
              <a:rPr lang="en-US" altLang="zh-TW" sz="1400" dirty="0"/>
              <a:t>   </a:t>
            </a:r>
            <a:r>
              <a:rPr lang="en-US" altLang="zh-TW" sz="1400" b="1" dirty="0">
                <a:solidFill>
                  <a:schemeClr val="bg1"/>
                </a:solidFill>
                <a:cs typeface="Calibri" panose="020F0502020204030204" pitchFamily="34" charset="0"/>
              </a:rPr>
              <a:t>Aviation Law Defined </a:t>
            </a:r>
          </a:p>
          <a:p>
            <a:r>
              <a:rPr lang="en-US" altLang="zh-TW" sz="1400" b="1" dirty="0">
                <a:solidFill>
                  <a:schemeClr val="bg1"/>
                </a:solidFill>
                <a:latin typeface="Calibri" panose="020F0502020204030204" pitchFamily="34" charset="0"/>
                <a:cs typeface="Calibri" panose="020F0502020204030204" pitchFamily="34" charset="0"/>
              </a:rPr>
              <a:t>        The Profile Of Fuel Required</a:t>
            </a:r>
            <a:endParaRPr lang="zh-TW" altLang="en-US" sz="1400" dirty="0">
              <a:solidFill>
                <a:schemeClr val="bg1"/>
              </a:solidFill>
            </a:endParaRPr>
          </a:p>
        </p:txBody>
      </p:sp>
      <p:sp>
        <p:nvSpPr>
          <p:cNvPr id="27" name="矩形 26">
            <a:extLst>
              <a:ext uri="{FF2B5EF4-FFF2-40B4-BE49-F238E27FC236}">
                <a16:creationId xmlns:a16="http://schemas.microsoft.com/office/drawing/2014/main" id="{611DA56B-ED3D-49FA-9CFB-AC6BFAFA21E4}"/>
              </a:ext>
            </a:extLst>
          </p:cNvPr>
          <p:cNvSpPr/>
          <p:nvPr/>
        </p:nvSpPr>
        <p:spPr>
          <a:xfrm>
            <a:off x="530468" y="4221442"/>
            <a:ext cx="779381" cy="215444"/>
          </a:xfrm>
          <a:prstGeom prst="rect">
            <a:avLst/>
          </a:prstGeom>
          <a:solidFill>
            <a:srgbClr val="FF0000"/>
          </a:solidFill>
          <a:ln>
            <a:noFill/>
          </a:ln>
        </p:spPr>
        <p:txBody>
          <a:bodyPr wrap="none">
            <a:spAutoFit/>
          </a:bodyPr>
          <a:lstStyle/>
          <a:p>
            <a:r>
              <a:rPr lang="en-US" altLang="zh-TW" sz="800" b="1" kern="0" dirty="0">
                <a:solidFill>
                  <a:schemeClr val="bg1"/>
                </a:solidFill>
                <a:latin typeface="Verdana" panose="020B0604030504040204" pitchFamily="34" charset="0"/>
                <a:cs typeface="新細明體" panose="02020500000000000000" pitchFamily="18" charset="-120"/>
              </a:rPr>
              <a:t>#1 airport</a:t>
            </a:r>
            <a:endParaRPr lang="zh-TW" altLang="en-US" dirty="0">
              <a:solidFill>
                <a:schemeClr val="bg1"/>
              </a:solidFill>
            </a:endParaRPr>
          </a:p>
        </p:txBody>
      </p:sp>
      <p:cxnSp>
        <p:nvCxnSpPr>
          <p:cNvPr id="28" name="直線單箭頭接點 27">
            <a:extLst>
              <a:ext uri="{FF2B5EF4-FFF2-40B4-BE49-F238E27FC236}">
                <a16:creationId xmlns:a16="http://schemas.microsoft.com/office/drawing/2014/main" id="{1F6B0631-597C-4517-A577-EE7D4636DC0E}"/>
              </a:ext>
            </a:extLst>
          </p:cNvPr>
          <p:cNvCxnSpPr>
            <a:cxnSpLocks/>
          </p:cNvCxnSpPr>
          <p:nvPr/>
        </p:nvCxnSpPr>
        <p:spPr>
          <a:xfrm flipH="1" flipV="1">
            <a:off x="1061094" y="2708297"/>
            <a:ext cx="1365897" cy="1028298"/>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9" name="矩形 28">
            <a:extLst>
              <a:ext uri="{FF2B5EF4-FFF2-40B4-BE49-F238E27FC236}">
                <a16:creationId xmlns:a16="http://schemas.microsoft.com/office/drawing/2014/main" id="{792A04FE-A36C-4EBD-80EB-DC732533D43F}"/>
              </a:ext>
            </a:extLst>
          </p:cNvPr>
          <p:cNvSpPr/>
          <p:nvPr/>
        </p:nvSpPr>
        <p:spPr>
          <a:xfrm>
            <a:off x="453223" y="2487779"/>
            <a:ext cx="779381" cy="215444"/>
          </a:xfrm>
          <a:prstGeom prst="rect">
            <a:avLst/>
          </a:prstGeom>
          <a:solidFill>
            <a:srgbClr val="FF0000"/>
          </a:solidFill>
          <a:ln>
            <a:noFill/>
          </a:ln>
        </p:spPr>
        <p:txBody>
          <a:bodyPr wrap="none">
            <a:spAutoFit/>
          </a:bodyPr>
          <a:lstStyle/>
          <a:p>
            <a:r>
              <a:rPr lang="en-US" altLang="zh-TW" sz="800" b="1" kern="0" dirty="0">
                <a:solidFill>
                  <a:schemeClr val="bg1"/>
                </a:solidFill>
                <a:latin typeface="Verdana" panose="020B0604030504040204" pitchFamily="34" charset="0"/>
                <a:cs typeface="新細明體" panose="02020500000000000000" pitchFamily="18" charset="-120"/>
              </a:rPr>
              <a:t>#2 airport</a:t>
            </a:r>
            <a:endParaRPr lang="zh-TW" altLang="en-US" dirty="0">
              <a:solidFill>
                <a:schemeClr val="bg1"/>
              </a:solidFill>
            </a:endParaRPr>
          </a:p>
        </p:txBody>
      </p:sp>
      <p:cxnSp>
        <p:nvCxnSpPr>
          <p:cNvPr id="30" name="直線單箭頭接點 29">
            <a:extLst>
              <a:ext uri="{FF2B5EF4-FFF2-40B4-BE49-F238E27FC236}">
                <a16:creationId xmlns:a16="http://schemas.microsoft.com/office/drawing/2014/main" id="{5463E84D-7C2B-481A-9ABA-28E79E973D88}"/>
              </a:ext>
            </a:extLst>
          </p:cNvPr>
          <p:cNvCxnSpPr>
            <a:cxnSpLocks/>
          </p:cNvCxnSpPr>
          <p:nvPr/>
        </p:nvCxnSpPr>
        <p:spPr>
          <a:xfrm flipH="1">
            <a:off x="3083005" y="3501008"/>
            <a:ext cx="3073171" cy="0"/>
          </a:xfrm>
          <a:prstGeom prst="straightConnector1">
            <a:avLst/>
          </a:prstGeom>
          <a:ln w="38100">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直線單箭頭接點 30">
            <a:extLst>
              <a:ext uri="{FF2B5EF4-FFF2-40B4-BE49-F238E27FC236}">
                <a16:creationId xmlns:a16="http://schemas.microsoft.com/office/drawing/2014/main" id="{1BC56F53-89CF-4676-819D-282C6863233E}"/>
              </a:ext>
            </a:extLst>
          </p:cNvPr>
          <p:cNvCxnSpPr/>
          <p:nvPr/>
        </p:nvCxnSpPr>
        <p:spPr>
          <a:xfrm flipH="1">
            <a:off x="2698412" y="3501008"/>
            <a:ext cx="433428" cy="360040"/>
          </a:xfrm>
          <a:prstGeom prst="straightConnector1">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a:extLst>
              <a:ext uri="{FF2B5EF4-FFF2-40B4-BE49-F238E27FC236}">
                <a16:creationId xmlns:a16="http://schemas.microsoft.com/office/drawing/2014/main" id="{CA066A95-58A6-4A08-B561-B833EE052696}"/>
              </a:ext>
            </a:extLst>
          </p:cNvPr>
          <p:cNvCxnSpPr>
            <a:cxnSpLocks/>
          </p:cNvCxnSpPr>
          <p:nvPr/>
        </p:nvCxnSpPr>
        <p:spPr>
          <a:xfrm flipH="1" flipV="1">
            <a:off x="6156176" y="3501008"/>
            <a:ext cx="561743" cy="432048"/>
          </a:xfrm>
          <a:prstGeom prst="straightConnector1">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70470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矩形 3">
            <a:extLst>
              <a:ext uri="{FF2B5EF4-FFF2-40B4-BE49-F238E27FC236}">
                <a16:creationId xmlns:a16="http://schemas.microsoft.com/office/drawing/2014/main" id="{31A5F7F4-65B3-4BF7-827B-61F509AD1F9F}"/>
              </a:ext>
            </a:extLst>
          </p:cNvPr>
          <p:cNvSpPr>
            <a:spLocks noChangeArrowheads="1"/>
          </p:cNvSpPr>
          <p:nvPr/>
        </p:nvSpPr>
        <p:spPr bwMode="auto">
          <a:xfrm>
            <a:off x="882782" y="1166803"/>
            <a:ext cx="7489825" cy="738188"/>
          </a:xfrm>
          <a:prstGeom prst="rect">
            <a:avLst/>
          </a:prstGeom>
          <a:solidFill>
            <a:srgbClr val="7030A0"/>
          </a:solidFill>
          <a:ln>
            <a:noFill/>
          </a:ln>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400" b="1" dirty="0">
                <a:solidFill>
                  <a:schemeClr val="bg1"/>
                </a:solidFill>
                <a:latin typeface="Calibri" panose="020F0502020204030204" pitchFamily="34" charset="0"/>
              </a:rPr>
              <a:t> For  </a:t>
            </a:r>
            <a:r>
              <a:rPr kumimoji="0" lang="en-US" altLang="zh-TW" sz="1400" b="1" u="sng" dirty="0">
                <a:solidFill>
                  <a:schemeClr val="bg1"/>
                </a:solidFill>
                <a:latin typeface="Calibri" panose="020F0502020204030204" pitchFamily="34" charset="0"/>
              </a:rPr>
              <a:t>day VFR</a:t>
            </a:r>
            <a:r>
              <a:rPr kumimoji="0" lang="en-US" altLang="zh-TW" sz="1400" b="1" dirty="0">
                <a:solidFill>
                  <a:schemeClr val="bg1"/>
                </a:solidFill>
                <a:latin typeface="Calibri" panose="020F0502020204030204" pitchFamily="34" charset="0"/>
              </a:rPr>
              <a:t>,        enough fuel to reach destination plus 30 minutes.</a:t>
            </a:r>
            <a:endParaRPr kumimoji="0" lang="zh-TW" altLang="zh-TW" sz="1400" b="1" dirty="0">
              <a:solidFill>
                <a:schemeClr val="bg1"/>
              </a:solidFill>
              <a:latin typeface="Calibri" panose="020F0502020204030204" pitchFamily="34" charset="0"/>
            </a:endParaRPr>
          </a:p>
          <a:p>
            <a:pPr eaLnBrk="1" hangingPunct="1">
              <a:spcBef>
                <a:spcPct val="0"/>
              </a:spcBef>
              <a:buFontTx/>
              <a:buNone/>
            </a:pPr>
            <a:r>
              <a:rPr kumimoji="0" lang="en-US" altLang="zh-TW" sz="1400" b="1" dirty="0">
                <a:solidFill>
                  <a:schemeClr val="bg1"/>
                </a:solidFill>
                <a:latin typeface="Calibri" panose="020F0502020204030204" pitchFamily="34" charset="0"/>
              </a:rPr>
              <a:t> For  </a:t>
            </a:r>
            <a:r>
              <a:rPr kumimoji="0" lang="en-US" altLang="zh-TW" sz="1400" b="1" u="sng" dirty="0">
                <a:solidFill>
                  <a:schemeClr val="bg1"/>
                </a:solidFill>
                <a:latin typeface="Calibri" panose="020F0502020204030204" pitchFamily="34" charset="0"/>
              </a:rPr>
              <a:t>night VFR</a:t>
            </a:r>
            <a:r>
              <a:rPr kumimoji="0" lang="en-US" altLang="zh-TW" sz="1400" b="1" dirty="0">
                <a:solidFill>
                  <a:schemeClr val="bg1"/>
                </a:solidFill>
                <a:latin typeface="Calibri" panose="020F0502020204030204" pitchFamily="34" charset="0"/>
              </a:rPr>
              <a:t>,     enough fuel to reach destination plus 45 minutes.</a:t>
            </a:r>
          </a:p>
          <a:p>
            <a:pPr eaLnBrk="1" hangingPunct="1">
              <a:spcBef>
                <a:spcPct val="0"/>
              </a:spcBef>
              <a:buFontTx/>
              <a:buNone/>
            </a:pPr>
            <a:r>
              <a:rPr kumimoji="0" lang="en-US" altLang="zh-TW" sz="1400" b="1" dirty="0">
                <a:solidFill>
                  <a:schemeClr val="bg1"/>
                </a:solidFill>
                <a:latin typeface="Calibri" panose="020F0502020204030204" pitchFamily="34" charset="0"/>
              </a:rPr>
              <a:t> For  </a:t>
            </a:r>
            <a:r>
              <a:rPr kumimoji="0" lang="en-US" altLang="zh-TW" sz="1400" b="1" u="sng" dirty="0">
                <a:solidFill>
                  <a:schemeClr val="bg1"/>
                </a:solidFill>
                <a:latin typeface="Calibri" panose="020F0502020204030204" pitchFamily="34" charset="0"/>
              </a:rPr>
              <a:t>IFR</a:t>
            </a:r>
            <a:r>
              <a:rPr kumimoji="0" lang="en-US" altLang="zh-TW" sz="1400" b="1" dirty="0">
                <a:solidFill>
                  <a:schemeClr val="bg1"/>
                </a:solidFill>
                <a:latin typeface="Calibri" panose="020F0502020204030204" pitchFamily="34" charset="0"/>
              </a:rPr>
              <a:t>,                 enough fuel to reach destination, then alternate (if required), plus 45 minutes.</a:t>
            </a:r>
            <a:endParaRPr kumimoji="0" lang="zh-TW" altLang="zh-TW" sz="1400" b="1" dirty="0">
              <a:solidFill>
                <a:schemeClr val="bg1"/>
              </a:solidFill>
              <a:latin typeface="Calibri" panose="020F0502020204030204" pitchFamily="34" charset="0"/>
            </a:endParaRPr>
          </a:p>
        </p:txBody>
      </p:sp>
      <p:pic>
        <p:nvPicPr>
          <p:cNvPr id="21509" name="Picture 2">
            <a:extLst>
              <a:ext uri="{FF2B5EF4-FFF2-40B4-BE49-F238E27FC236}">
                <a16:creationId xmlns:a16="http://schemas.microsoft.com/office/drawing/2014/main" id="{BCB37804-7169-404F-AE83-609CF8E61A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54"/>
          <a:stretch>
            <a:fillRect/>
          </a:stretch>
        </p:blipFill>
        <p:spPr bwMode="auto">
          <a:xfrm>
            <a:off x="2664036" y="2172754"/>
            <a:ext cx="6120679" cy="439436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1510" name="矩形 5">
            <a:extLst>
              <a:ext uri="{FF2B5EF4-FFF2-40B4-BE49-F238E27FC236}">
                <a16:creationId xmlns:a16="http://schemas.microsoft.com/office/drawing/2014/main" id="{B35F741E-F02F-4FE3-9D31-CBD143870A07}"/>
              </a:ext>
            </a:extLst>
          </p:cNvPr>
          <p:cNvSpPr>
            <a:spLocks noChangeArrowheads="1"/>
          </p:cNvSpPr>
          <p:nvPr/>
        </p:nvSpPr>
        <p:spPr bwMode="auto">
          <a:xfrm>
            <a:off x="882781" y="710667"/>
            <a:ext cx="7489825" cy="369887"/>
          </a:xfrm>
          <a:prstGeom prst="rect">
            <a:avLst/>
          </a:prstGeom>
          <a:solidFill>
            <a:srgbClr val="00B050"/>
          </a:solidFill>
          <a:ln>
            <a:noFill/>
          </a:ln>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800" b="1" dirty="0">
                <a:solidFill>
                  <a:srgbClr val="FFFF00"/>
                </a:solidFill>
                <a:latin typeface="Calibri" panose="020F0502020204030204" pitchFamily="34" charset="0"/>
              </a:rPr>
              <a:t>               </a:t>
            </a:r>
            <a:r>
              <a:rPr kumimoji="0" lang="en-US" altLang="zh-TW" sz="1800" b="1" dirty="0">
                <a:solidFill>
                  <a:schemeClr val="bg1"/>
                </a:solidFill>
                <a:latin typeface="Calibri" panose="020F0502020204030204" pitchFamily="34" charset="0"/>
              </a:rPr>
              <a:t>ICAO Annex 6 Part II  2.2.3.6  “Fuel and oil supply”  requires: </a:t>
            </a:r>
            <a:endParaRPr kumimoji="0" lang="zh-TW" altLang="zh-TW" sz="1800" b="1" dirty="0">
              <a:solidFill>
                <a:schemeClr val="bg1"/>
              </a:solidFill>
              <a:latin typeface="Calibri" panose="020F0502020204030204" pitchFamily="34" charset="0"/>
            </a:endParaRPr>
          </a:p>
        </p:txBody>
      </p:sp>
      <p:sp>
        <p:nvSpPr>
          <p:cNvPr id="8" name="矩形 2">
            <a:extLst>
              <a:ext uri="{FF2B5EF4-FFF2-40B4-BE49-F238E27FC236}">
                <a16:creationId xmlns:a16="http://schemas.microsoft.com/office/drawing/2014/main" id="{5AB84C7D-E17B-49F3-98B2-9EC1E805AB08}"/>
              </a:ext>
            </a:extLst>
          </p:cNvPr>
          <p:cNvSpPr>
            <a:spLocks noChangeArrowheads="1"/>
          </p:cNvSpPr>
          <p:nvPr/>
        </p:nvSpPr>
        <p:spPr bwMode="auto">
          <a:xfrm>
            <a:off x="899591" y="2015924"/>
            <a:ext cx="3852283" cy="2723823"/>
          </a:xfrm>
          <a:prstGeom prst="rect">
            <a:avLst/>
          </a:prstGeom>
          <a:solidFill>
            <a:srgbClr val="00B050"/>
          </a:solidFill>
          <a:ln>
            <a:noFill/>
          </a:ln>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lang="en-US" altLang="zh-TW" sz="1400" b="1" dirty="0">
              <a:solidFill>
                <a:schemeClr val="bg1"/>
              </a:solidFill>
            </a:endParaRPr>
          </a:p>
          <a:p>
            <a:r>
              <a:rPr lang="en-US" altLang="zh-TW" sz="1100" b="1" dirty="0">
                <a:solidFill>
                  <a:schemeClr val="bg1"/>
                </a:solidFill>
              </a:rPr>
              <a:t>         777-206ER               EHAM   →    KJFK</a:t>
            </a:r>
          </a:p>
          <a:p>
            <a:r>
              <a:rPr lang="en-US" altLang="zh-TW" sz="1100" b="1" dirty="0">
                <a:solidFill>
                  <a:schemeClr val="bg1"/>
                </a:solidFill>
              </a:rPr>
              <a:t>                                                                        (KGs)</a:t>
            </a:r>
          </a:p>
          <a:p>
            <a:r>
              <a:rPr lang="en-US" altLang="zh-TW" sz="1100" b="1" dirty="0">
                <a:solidFill>
                  <a:schemeClr val="bg1"/>
                </a:solidFill>
              </a:rPr>
              <a:t>                                           </a:t>
            </a:r>
            <a:r>
              <a:rPr lang="zh-TW" altLang="en-US" sz="1100" b="1" dirty="0">
                <a:solidFill>
                  <a:schemeClr val="bg1"/>
                </a:solidFill>
              </a:rPr>
              <a:t>    </a:t>
            </a:r>
            <a:r>
              <a:rPr lang="en-US" altLang="zh-TW" sz="1100" b="1" dirty="0">
                <a:solidFill>
                  <a:schemeClr val="bg1"/>
                </a:solidFill>
              </a:rPr>
              <a:t> FUEL       TIME</a:t>
            </a:r>
          </a:p>
          <a:p>
            <a:r>
              <a:rPr lang="en-US" altLang="zh-TW" sz="1100" b="1" dirty="0">
                <a:solidFill>
                  <a:schemeClr val="bg1"/>
                </a:solidFill>
              </a:rPr>
              <a:t>            </a:t>
            </a:r>
            <a:r>
              <a:rPr lang="zh-TW" altLang="en-US" sz="1100" b="1" dirty="0">
                <a:solidFill>
                  <a:schemeClr val="bg1"/>
                </a:solidFill>
              </a:rPr>
              <a:t>  </a:t>
            </a:r>
            <a:r>
              <a:rPr lang="en-US" altLang="zh-TW" sz="1100" b="1" dirty="0">
                <a:solidFill>
                  <a:schemeClr val="bg1"/>
                </a:solidFill>
              </a:rPr>
              <a:t>POA    </a:t>
            </a:r>
            <a:r>
              <a:rPr lang="zh-TW" altLang="en-US" sz="1100" b="1" dirty="0">
                <a:solidFill>
                  <a:schemeClr val="bg1"/>
                </a:solidFill>
              </a:rPr>
              <a:t> </a:t>
            </a:r>
            <a:r>
              <a:rPr lang="en-US" altLang="zh-TW" sz="1100" b="1" dirty="0">
                <a:solidFill>
                  <a:schemeClr val="bg1"/>
                </a:solidFill>
              </a:rPr>
              <a:t>KJFK </a:t>
            </a:r>
            <a:r>
              <a:rPr lang="zh-TW" altLang="en-US" sz="1100" b="1" dirty="0">
                <a:solidFill>
                  <a:schemeClr val="bg1"/>
                </a:solidFill>
              </a:rPr>
              <a:t> </a:t>
            </a:r>
            <a:r>
              <a:rPr lang="en-US" altLang="zh-TW" sz="1100" b="1" dirty="0">
                <a:solidFill>
                  <a:schemeClr val="bg1"/>
                </a:solidFill>
              </a:rPr>
              <a:t>   </a:t>
            </a:r>
            <a:r>
              <a:rPr lang="zh-TW" altLang="en-US" sz="1100" b="1" dirty="0">
                <a:solidFill>
                  <a:schemeClr val="bg1"/>
                </a:solidFill>
              </a:rPr>
              <a:t> </a:t>
            </a:r>
            <a:r>
              <a:rPr lang="en-US" altLang="zh-TW" sz="1100" b="1" dirty="0">
                <a:solidFill>
                  <a:schemeClr val="bg1"/>
                </a:solidFill>
              </a:rPr>
              <a:t>     52224   </a:t>
            </a:r>
            <a:r>
              <a:rPr lang="zh-TW" altLang="en-US" sz="1100" b="1" dirty="0">
                <a:solidFill>
                  <a:schemeClr val="bg1"/>
                </a:solidFill>
              </a:rPr>
              <a:t>   </a:t>
            </a:r>
            <a:r>
              <a:rPr lang="en-US" altLang="zh-TW" sz="1100" b="1" dirty="0">
                <a:solidFill>
                  <a:schemeClr val="bg1"/>
                </a:solidFill>
              </a:rPr>
              <a:t> 07/29  </a:t>
            </a:r>
          </a:p>
          <a:p>
            <a:r>
              <a:rPr lang="en-US" altLang="zh-TW" sz="1100" b="1" dirty="0">
                <a:solidFill>
                  <a:schemeClr val="bg1"/>
                </a:solidFill>
              </a:rPr>
              <a:t>       </a:t>
            </a:r>
            <a:r>
              <a:rPr lang="zh-TW" altLang="en-US" sz="1100" b="1" dirty="0">
                <a:solidFill>
                  <a:schemeClr val="bg1"/>
                </a:solidFill>
              </a:rPr>
              <a:t>    </a:t>
            </a:r>
            <a:r>
              <a:rPr lang="en-US" altLang="zh-TW" sz="1100" b="1" dirty="0">
                <a:solidFill>
                  <a:schemeClr val="bg1"/>
                </a:solidFill>
              </a:rPr>
              <a:t>•  ALT     KBOS          </a:t>
            </a:r>
            <a:r>
              <a:rPr lang="zh-TW" altLang="en-US" sz="1100" b="1" dirty="0">
                <a:solidFill>
                  <a:schemeClr val="bg1"/>
                </a:solidFill>
              </a:rPr>
              <a:t> </a:t>
            </a:r>
            <a:r>
              <a:rPr lang="en-US" altLang="zh-TW" sz="1100" b="1" dirty="0">
                <a:solidFill>
                  <a:schemeClr val="bg1"/>
                </a:solidFill>
              </a:rPr>
              <a:t>  5985       00/58</a:t>
            </a:r>
          </a:p>
          <a:p>
            <a:r>
              <a:rPr lang="en-US" altLang="zh-TW" sz="1100" b="1" dirty="0">
                <a:solidFill>
                  <a:schemeClr val="bg1"/>
                </a:solidFill>
              </a:rPr>
              <a:t>       </a:t>
            </a:r>
            <a:r>
              <a:rPr lang="zh-TW" altLang="en-US" sz="1100" b="1" dirty="0">
                <a:solidFill>
                  <a:schemeClr val="bg1"/>
                </a:solidFill>
              </a:rPr>
              <a:t>  </a:t>
            </a:r>
            <a:r>
              <a:rPr lang="en-US" altLang="zh-TW" sz="1100" b="1" dirty="0">
                <a:solidFill>
                  <a:schemeClr val="bg1"/>
                </a:solidFill>
              </a:rPr>
              <a:t> </a:t>
            </a:r>
            <a:r>
              <a:rPr lang="en-US" altLang="zh-TW" sz="1100" b="1" dirty="0">
                <a:solidFill>
                  <a:schemeClr val="accent1"/>
                </a:solidFill>
              </a:rPr>
              <a:t> </a:t>
            </a:r>
            <a:r>
              <a:rPr lang="en-US" altLang="zh-TW" sz="1100" b="1" dirty="0">
                <a:solidFill>
                  <a:schemeClr val="bg1"/>
                </a:solidFill>
              </a:rPr>
              <a:t>•  FREV                       </a:t>
            </a:r>
            <a:r>
              <a:rPr lang="zh-TW" altLang="en-US" sz="1100" b="1" dirty="0">
                <a:solidFill>
                  <a:schemeClr val="bg1"/>
                </a:solidFill>
              </a:rPr>
              <a:t> </a:t>
            </a:r>
            <a:r>
              <a:rPr lang="en-US" altLang="zh-TW" sz="1100" b="1" dirty="0">
                <a:solidFill>
                  <a:schemeClr val="bg1"/>
                </a:solidFill>
              </a:rPr>
              <a:t>  2704       00/30</a:t>
            </a:r>
          </a:p>
          <a:p>
            <a:r>
              <a:rPr lang="en-US" altLang="zh-TW" sz="1100" b="1" dirty="0">
                <a:solidFill>
                  <a:schemeClr val="bg1"/>
                </a:solidFill>
              </a:rPr>
              <a:t>       </a:t>
            </a:r>
            <a:r>
              <a:rPr lang="zh-TW" altLang="en-US" sz="1100" b="1" dirty="0">
                <a:solidFill>
                  <a:schemeClr val="bg1"/>
                </a:solidFill>
              </a:rPr>
              <a:t>  </a:t>
            </a:r>
            <a:r>
              <a:rPr lang="en-US" altLang="zh-TW" sz="1100" b="1" dirty="0">
                <a:solidFill>
                  <a:schemeClr val="bg1"/>
                </a:solidFill>
              </a:rPr>
              <a:t> </a:t>
            </a:r>
            <a:r>
              <a:rPr lang="en-US" altLang="zh-TW" sz="1100" b="1" dirty="0">
                <a:solidFill>
                  <a:schemeClr val="accent1"/>
                </a:solidFill>
              </a:rPr>
              <a:t> </a:t>
            </a:r>
            <a:r>
              <a:rPr lang="en-US" altLang="zh-TW" sz="1100" b="1" dirty="0">
                <a:solidFill>
                  <a:schemeClr val="bg1"/>
                </a:solidFill>
              </a:rPr>
              <a:t>•  CONT  </a:t>
            </a:r>
            <a:r>
              <a:rPr lang="zh-TW" altLang="en-US" sz="1100" b="1" dirty="0">
                <a:solidFill>
                  <a:schemeClr val="bg1"/>
                </a:solidFill>
              </a:rPr>
              <a:t> </a:t>
            </a:r>
            <a:r>
              <a:rPr lang="en-US" altLang="zh-TW" sz="1100" b="1" dirty="0">
                <a:solidFill>
                  <a:schemeClr val="bg1"/>
                </a:solidFill>
              </a:rPr>
              <a:t> </a:t>
            </a:r>
            <a:r>
              <a:rPr lang="zh-TW" altLang="en-US" sz="1100" b="1" dirty="0">
                <a:solidFill>
                  <a:schemeClr val="bg1"/>
                </a:solidFill>
              </a:rPr>
              <a:t> </a:t>
            </a:r>
            <a:r>
              <a:rPr lang="en-US" altLang="zh-TW" sz="1100" b="1" dirty="0">
                <a:solidFill>
                  <a:schemeClr val="bg1"/>
                </a:solidFill>
              </a:rPr>
              <a:t>    </a:t>
            </a:r>
            <a:r>
              <a:rPr lang="zh-TW" altLang="en-US" sz="1100" b="1" dirty="0">
                <a:solidFill>
                  <a:schemeClr val="bg1"/>
                </a:solidFill>
              </a:rPr>
              <a:t> </a:t>
            </a:r>
            <a:r>
              <a:rPr lang="en-US" altLang="zh-TW" sz="1100" b="1" dirty="0">
                <a:solidFill>
                  <a:schemeClr val="bg1"/>
                </a:solidFill>
              </a:rPr>
              <a:t>      </a:t>
            </a:r>
            <a:r>
              <a:rPr lang="zh-TW" altLang="en-US" sz="1100" b="1" dirty="0">
                <a:solidFill>
                  <a:schemeClr val="bg1"/>
                </a:solidFill>
              </a:rPr>
              <a:t> </a:t>
            </a:r>
            <a:r>
              <a:rPr lang="en-US" altLang="zh-TW" sz="1100" b="1" dirty="0">
                <a:solidFill>
                  <a:schemeClr val="bg1"/>
                </a:solidFill>
              </a:rPr>
              <a:t>        1385  </a:t>
            </a:r>
            <a:r>
              <a:rPr lang="zh-TW" altLang="en-US" sz="1100" b="1" dirty="0">
                <a:solidFill>
                  <a:schemeClr val="bg1"/>
                </a:solidFill>
              </a:rPr>
              <a:t> </a:t>
            </a:r>
            <a:r>
              <a:rPr lang="en-US" altLang="zh-TW" sz="1100" b="1" dirty="0">
                <a:solidFill>
                  <a:schemeClr val="bg1"/>
                </a:solidFill>
              </a:rPr>
              <a:t> </a:t>
            </a:r>
            <a:r>
              <a:rPr lang="zh-TW" altLang="en-US" sz="1100" b="1" dirty="0">
                <a:solidFill>
                  <a:schemeClr val="bg1"/>
                </a:solidFill>
              </a:rPr>
              <a:t>  </a:t>
            </a:r>
            <a:r>
              <a:rPr lang="en-US" altLang="zh-TW" sz="1100" b="1" dirty="0">
                <a:solidFill>
                  <a:schemeClr val="bg1"/>
                </a:solidFill>
              </a:rPr>
              <a:t> 00/15</a:t>
            </a:r>
          </a:p>
          <a:p>
            <a:r>
              <a:rPr lang="en-US" altLang="zh-TW" sz="1100" b="1" dirty="0">
                <a:solidFill>
                  <a:schemeClr val="bg1"/>
                </a:solidFill>
              </a:rPr>
              <a:t>           </a:t>
            </a:r>
            <a:r>
              <a:rPr lang="zh-TW" altLang="en-US" sz="1100" b="1" dirty="0">
                <a:solidFill>
                  <a:schemeClr val="bg1"/>
                </a:solidFill>
              </a:rPr>
              <a:t>  </a:t>
            </a:r>
            <a:r>
              <a:rPr lang="en-US" altLang="zh-TW" sz="1100" b="1" dirty="0">
                <a:solidFill>
                  <a:schemeClr val="bg1"/>
                </a:solidFill>
              </a:rPr>
              <a:t> REQ                </a:t>
            </a:r>
            <a:r>
              <a:rPr lang="zh-TW" altLang="en-US" sz="1100" b="1" dirty="0">
                <a:solidFill>
                  <a:schemeClr val="bg1"/>
                </a:solidFill>
              </a:rPr>
              <a:t> </a:t>
            </a:r>
            <a:r>
              <a:rPr lang="en-US" altLang="zh-TW" sz="1100" b="1" dirty="0">
                <a:solidFill>
                  <a:schemeClr val="bg1"/>
                </a:solidFill>
              </a:rPr>
              <a:t> </a:t>
            </a:r>
            <a:r>
              <a:rPr lang="zh-TW" altLang="en-US" sz="1100" b="1" dirty="0">
                <a:solidFill>
                  <a:schemeClr val="bg1"/>
                </a:solidFill>
              </a:rPr>
              <a:t> </a:t>
            </a:r>
            <a:r>
              <a:rPr lang="en-US" altLang="zh-TW" sz="1100" b="1" dirty="0">
                <a:solidFill>
                  <a:schemeClr val="bg1"/>
                </a:solidFill>
              </a:rPr>
              <a:t>       62298       09/12</a:t>
            </a:r>
          </a:p>
          <a:p>
            <a:r>
              <a:rPr lang="en-US" altLang="zh-TW" sz="1100" b="1" dirty="0">
                <a:solidFill>
                  <a:schemeClr val="bg1"/>
                </a:solidFill>
              </a:rPr>
              <a:t>            </a:t>
            </a:r>
            <a:r>
              <a:rPr lang="zh-TW" altLang="en-US" sz="1100" b="1" dirty="0">
                <a:solidFill>
                  <a:schemeClr val="bg1"/>
                </a:solidFill>
              </a:rPr>
              <a:t>  </a:t>
            </a:r>
            <a:r>
              <a:rPr lang="en-US" altLang="zh-TW" sz="1100" b="1" dirty="0">
                <a:solidFill>
                  <a:schemeClr val="bg1"/>
                </a:solidFill>
              </a:rPr>
              <a:t>XTA                       </a:t>
            </a:r>
            <a:r>
              <a:rPr lang="zh-TW" altLang="en-US" sz="1100" b="1" dirty="0">
                <a:solidFill>
                  <a:schemeClr val="bg1"/>
                </a:solidFill>
              </a:rPr>
              <a:t> </a:t>
            </a:r>
            <a:r>
              <a:rPr lang="en-US" altLang="zh-TW" sz="1100" b="1" dirty="0">
                <a:solidFill>
                  <a:schemeClr val="bg1"/>
                </a:solidFill>
              </a:rPr>
              <a:t>        00        00/00</a:t>
            </a:r>
          </a:p>
          <a:p>
            <a:r>
              <a:rPr lang="en-US" altLang="zh-TW" sz="1100" b="1" dirty="0">
                <a:solidFill>
                  <a:schemeClr val="bg1"/>
                </a:solidFill>
              </a:rPr>
              <a:t>            </a:t>
            </a:r>
            <a:r>
              <a:rPr lang="zh-TW" altLang="en-US" sz="1100" b="1" dirty="0">
                <a:solidFill>
                  <a:schemeClr val="bg1"/>
                </a:solidFill>
              </a:rPr>
              <a:t>  </a:t>
            </a:r>
            <a:r>
              <a:rPr lang="en-US" altLang="zh-TW" sz="1100" b="1" dirty="0">
                <a:solidFill>
                  <a:schemeClr val="bg1"/>
                </a:solidFill>
              </a:rPr>
              <a:t>TOT                  </a:t>
            </a:r>
            <a:r>
              <a:rPr lang="zh-TW" altLang="en-US" sz="1100" b="1" dirty="0">
                <a:solidFill>
                  <a:schemeClr val="bg1"/>
                </a:solidFill>
              </a:rPr>
              <a:t> </a:t>
            </a:r>
            <a:r>
              <a:rPr lang="en-US" altLang="zh-TW" sz="1100" b="1" dirty="0">
                <a:solidFill>
                  <a:schemeClr val="bg1"/>
                </a:solidFill>
              </a:rPr>
              <a:t>       62298        09/12</a:t>
            </a:r>
          </a:p>
          <a:p>
            <a:r>
              <a:rPr lang="en-US" altLang="zh-TW" sz="1100" b="1" dirty="0">
                <a:solidFill>
                  <a:schemeClr val="bg1"/>
                </a:solidFill>
              </a:rPr>
              <a:t>              TAXI                       </a:t>
            </a:r>
            <a:r>
              <a:rPr lang="zh-TW" altLang="en-US" sz="1100" b="1" dirty="0">
                <a:solidFill>
                  <a:schemeClr val="bg1"/>
                </a:solidFill>
              </a:rPr>
              <a:t> </a:t>
            </a:r>
            <a:r>
              <a:rPr lang="en-US" altLang="zh-TW" sz="1100" b="1" dirty="0">
                <a:solidFill>
                  <a:schemeClr val="bg1"/>
                </a:solidFill>
              </a:rPr>
              <a:t>     813</a:t>
            </a:r>
          </a:p>
          <a:p>
            <a:r>
              <a:rPr lang="en-US" altLang="zh-TW" sz="1100" b="1" dirty="0">
                <a:solidFill>
                  <a:schemeClr val="bg1"/>
                </a:solidFill>
              </a:rPr>
              <a:t>            </a:t>
            </a:r>
            <a:r>
              <a:rPr lang="zh-TW" altLang="en-US" sz="1100" b="1" dirty="0">
                <a:solidFill>
                  <a:schemeClr val="bg1"/>
                </a:solidFill>
              </a:rPr>
              <a:t>  </a:t>
            </a:r>
            <a:r>
              <a:rPr lang="en-US" altLang="zh-TW" sz="1100" b="1" dirty="0">
                <a:solidFill>
                  <a:schemeClr val="bg1"/>
                </a:solidFill>
              </a:rPr>
              <a:t>RAMP                  </a:t>
            </a:r>
            <a:r>
              <a:rPr lang="zh-TW" altLang="en-US" sz="1100" b="1" dirty="0">
                <a:solidFill>
                  <a:schemeClr val="bg1"/>
                </a:solidFill>
              </a:rPr>
              <a:t> </a:t>
            </a:r>
            <a:r>
              <a:rPr lang="en-US" altLang="zh-TW" sz="1100" b="1" dirty="0">
                <a:solidFill>
                  <a:schemeClr val="bg1"/>
                </a:solidFill>
              </a:rPr>
              <a:t>    63111</a:t>
            </a:r>
          </a:p>
          <a:p>
            <a:r>
              <a:rPr lang="en-US" altLang="zh-TW" sz="1100" b="1" dirty="0">
                <a:solidFill>
                  <a:schemeClr val="bg1"/>
                </a:solidFill>
              </a:rPr>
              <a:t>            </a:t>
            </a:r>
            <a:r>
              <a:rPr lang="zh-TW" altLang="en-US" sz="1100" b="1" dirty="0">
                <a:solidFill>
                  <a:schemeClr val="bg1"/>
                </a:solidFill>
              </a:rPr>
              <a:t>  </a:t>
            </a:r>
            <a:r>
              <a:rPr lang="en-US" altLang="zh-TW" sz="1100" b="1" dirty="0">
                <a:solidFill>
                  <a:schemeClr val="bg1"/>
                </a:solidFill>
              </a:rPr>
              <a:t>TTL                       </a:t>
            </a:r>
            <a:r>
              <a:rPr lang="zh-TW" altLang="en-US" sz="1100" b="1" dirty="0">
                <a:solidFill>
                  <a:schemeClr val="bg1"/>
                </a:solidFill>
              </a:rPr>
              <a:t> </a:t>
            </a:r>
            <a:r>
              <a:rPr lang="en-US" altLang="zh-TW" sz="1100" b="1" dirty="0">
                <a:solidFill>
                  <a:schemeClr val="bg1"/>
                </a:solidFill>
              </a:rPr>
              <a:t>   63111</a:t>
            </a:r>
          </a:p>
          <a:p>
            <a:endParaRPr lang="zh-TW" altLang="en-US" sz="1400" dirty="0">
              <a:solidFill>
                <a:schemeClr val="bg1"/>
              </a:solidFill>
            </a:endParaRPr>
          </a:p>
        </p:txBody>
      </p:sp>
      <p:sp>
        <p:nvSpPr>
          <p:cNvPr id="2" name="矩形 1">
            <a:extLst>
              <a:ext uri="{FF2B5EF4-FFF2-40B4-BE49-F238E27FC236}">
                <a16:creationId xmlns:a16="http://schemas.microsoft.com/office/drawing/2014/main" id="{6EBB5304-2521-456D-B5EA-5E18896C3347}"/>
              </a:ext>
            </a:extLst>
          </p:cNvPr>
          <p:cNvSpPr/>
          <p:nvPr/>
        </p:nvSpPr>
        <p:spPr>
          <a:xfrm>
            <a:off x="882782" y="157496"/>
            <a:ext cx="7489825" cy="461665"/>
          </a:xfrm>
          <a:prstGeom prst="rect">
            <a:avLst/>
          </a:prstGeom>
          <a:solidFill>
            <a:srgbClr val="7030A0"/>
          </a:solidFill>
          <a:ln>
            <a:solidFill>
              <a:srgbClr val="7030A0"/>
            </a:solidFill>
          </a:ln>
        </p:spPr>
        <p:txBody>
          <a:bodyPr wrap="square">
            <a:spAutoFit/>
          </a:bodyPr>
          <a:lstStyle/>
          <a:p>
            <a:r>
              <a:rPr lang="en-US" altLang="zh-TW" b="1" dirty="0">
                <a:solidFill>
                  <a:schemeClr val="bg1"/>
                </a:solidFill>
                <a:latin typeface="Calibri" panose="020F0502020204030204" pitchFamily="34" charset="0"/>
                <a:cs typeface="Calibri" panose="020F0502020204030204" pitchFamily="34" charset="0"/>
              </a:rPr>
              <a:t>         </a:t>
            </a:r>
            <a:r>
              <a:rPr lang="en-US" altLang="zh-TW" sz="2400" b="1" dirty="0">
                <a:solidFill>
                  <a:schemeClr val="bg1"/>
                </a:solidFill>
                <a:cs typeface="Calibri" panose="020F0502020204030204" pitchFamily="34" charset="0"/>
              </a:rPr>
              <a:t> Aviation Law defined </a:t>
            </a:r>
            <a:r>
              <a:rPr lang="en-US" altLang="zh-TW" sz="2400" b="1" dirty="0">
                <a:solidFill>
                  <a:schemeClr val="bg1"/>
                </a:solidFill>
                <a:latin typeface="Calibri" panose="020F0502020204030204" pitchFamily="34" charset="0"/>
                <a:cs typeface="Calibri" panose="020F0502020204030204" pitchFamily="34" charset="0"/>
              </a:rPr>
              <a:t>The Profile of fuel required</a:t>
            </a:r>
            <a:endParaRPr lang="zh-TW" altLang="en-US" sz="2400" dirty="0">
              <a:solidFill>
                <a:schemeClr val="bg1"/>
              </a:solidFill>
            </a:endParaRPr>
          </a:p>
        </p:txBody>
      </p:sp>
      <p:sp>
        <p:nvSpPr>
          <p:cNvPr id="5" name="矩形 4">
            <a:extLst>
              <a:ext uri="{FF2B5EF4-FFF2-40B4-BE49-F238E27FC236}">
                <a16:creationId xmlns:a16="http://schemas.microsoft.com/office/drawing/2014/main" id="{5986B4FE-BF04-4283-858F-A116EB33E8FE}"/>
              </a:ext>
            </a:extLst>
          </p:cNvPr>
          <p:cNvSpPr/>
          <p:nvPr/>
        </p:nvSpPr>
        <p:spPr>
          <a:xfrm>
            <a:off x="5321290" y="5666048"/>
            <a:ext cx="3677708" cy="954107"/>
          </a:xfrm>
          <a:prstGeom prst="rect">
            <a:avLst/>
          </a:prstGeom>
        </p:spPr>
        <p:txBody>
          <a:bodyPr wrap="square">
            <a:spAutoFit/>
          </a:bodyPr>
          <a:lstStyle/>
          <a:p>
            <a:pPr>
              <a:buFont typeface="+mj-lt"/>
              <a:buAutoNum type="arabicPeriod"/>
            </a:pPr>
            <a:r>
              <a:rPr lang="en-US" altLang="zh-TW" sz="1400" b="1" dirty="0">
                <a:solidFill>
                  <a:srgbClr val="7030A0"/>
                </a:solidFill>
              </a:rPr>
              <a:t>(</a:t>
            </a:r>
            <a:r>
              <a:rPr lang="en-US" altLang="zh-TW" sz="1400" b="1" dirty="0">
                <a:solidFill>
                  <a:srgbClr val="7030A0"/>
                </a:solidFill>
                <a:ea typeface="標楷體" panose="03000509000000000000" pitchFamily="65" charset="-120"/>
              </a:rPr>
              <a:t>Trip Fuel)</a:t>
            </a:r>
            <a:r>
              <a:rPr lang="zh-TW" altLang="en-US" sz="1400" b="1" dirty="0">
                <a:solidFill>
                  <a:srgbClr val="7030A0"/>
                </a:solidFill>
                <a:ea typeface="標楷體" panose="03000509000000000000" pitchFamily="65" charset="-120"/>
              </a:rPr>
              <a:t>正常航程所需的燃油</a:t>
            </a:r>
          </a:p>
          <a:p>
            <a:pPr>
              <a:buFont typeface="+mj-lt"/>
              <a:buAutoNum type="arabicPeriod"/>
            </a:pPr>
            <a:r>
              <a:rPr lang="en-US" altLang="zh-TW" sz="1400" b="1" dirty="0">
                <a:solidFill>
                  <a:srgbClr val="7030A0"/>
                </a:solidFill>
                <a:ea typeface="標楷體" panose="03000509000000000000" pitchFamily="65" charset="-120"/>
              </a:rPr>
              <a:t>(ALT)</a:t>
            </a:r>
            <a:r>
              <a:rPr lang="zh-TW" altLang="en-US" sz="1400" b="1" dirty="0">
                <a:solidFill>
                  <a:srgbClr val="7030A0"/>
                </a:solidFill>
                <a:ea typeface="標楷體" panose="03000509000000000000" pitchFamily="65" charset="-120"/>
              </a:rPr>
              <a:t>需臨時轉飛至其他目的地所需的燃油</a:t>
            </a:r>
          </a:p>
          <a:p>
            <a:pPr>
              <a:buFont typeface="+mj-lt"/>
              <a:buAutoNum type="arabicPeriod"/>
            </a:pPr>
            <a:r>
              <a:rPr lang="en-US" altLang="zh-TW" sz="1400" b="1" dirty="0">
                <a:solidFill>
                  <a:srgbClr val="7030A0"/>
                </a:solidFill>
                <a:ea typeface="標楷體" panose="03000509000000000000" pitchFamily="65" charset="-120"/>
              </a:rPr>
              <a:t>(FREV)</a:t>
            </a:r>
            <a:r>
              <a:rPr lang="zh-TW" altLang="en-US" sz="1400" b="1" dirty="0">
                <a:solidFill>
                  <a:srgbClr val="7030A0"/>
                </a:solidFill>
                <a:ea typeface="標楷體" panose="03000509000000000000" pitchFamily="65" charset="-120"/>
              </a:rPr>
              <a:t>法規要求最低備用所需的燃油</a:t>
            </a:r>
            <a:endParaRPr lang="en-US" altLang="zh-TW" sz="1400" b="1" dirty="0">
              <a:solidFill>
                <a:srgbClr val="7030A0"/>
              </a:solidFill>
              <a:ea typeface="標楷體" panose="03000509000000000000" pitchFamily="65" charset="-120"/>
            </a:endParaRPr>
          </a:p>
          <a:p>
            <a:r>
              <a:rPr lang="en-US" altLang="zh-TW" sz="1400" b="1" dirty="0">
                <a:solidFill>
                  <a:srgbClr val="7030A0"/>
                </a:solidFill>
                <a:ea typeface="標楷體" panose="03000509000000000000" pitchFamily="65" charset="-120"/>
              </a:rPr>
              <a:t>4.(CONT.) </a:t>
            </a:r>
            <a:r>
              <a:rPr lang="zh-TW" altLang="en-US" sz="1400" b="1" dirty="0">
                <a:solidFill>
                  <a:srgbClr val="7030A0"/>
                </a:solidFill>
                <a:ea typeface="標楷體" panose="03000509000000000000" pitchFamily="65" charset="-120"/>
              </a:rPr>
              <a:t>應變油量</a:t>
            </a:r>
            <a:endParaRPr lang="zh-TW" altLang="en-US" sz="1400" b="1" i="0" u="none" strike="noStrike" dirty="0">
              <a:solidFill>
                <a:srgbClr val="7030A0"/>
              </a:solidFill>
              <a:effectLst/>
              <a:ea typeface="標楷體" panose="03000509000000000000" pitchFamily="65" charset="-120"/>
            </a:endParaRPr>
          </a:p>
        </p:txBody>
      </p:sp>
      <p:sp>
        <p:nvSpPr>
          <p:cNvPr id="6" name="矩形 5">
            <a:extLst>
              <a:ext uri="{FF2B5EF4-FFF2-40B4-BE49-F238E27FC236}">
                <a16:creationId xmlns:a16="http://schemas.microsoft.com/office/drawing/2014/main" id="{D44B2E8D-D472-422D-BEC2-AF550259828A}"/>
              </a:ext>
            </a:extLst>
          </p:cNvPr>
          <p:cNvSpPr/>
          <p:nvPr/>
        </p:nvSpPr>
        <p:spPr>
          <a:xfrm>
            <a:off x="7911723" y="2199053"/>
            <a:ext cx="705642" cy="369332"/>
          </a:xfrm>
          <a:prstGeom prst="rect">
            <a:avLst/>
          </a:prstGeom>
          <a:solidFill>
            <a:srgbClr val="7030A0"/>
          </a:solidFill>
        </p:spPr>
        <p:txBody>
          <a:bodyPr wrap="none">
            <a:spAutoFit/>
          </a:bodyPr>
          <a:lstStyle/>
          <a:p>
            <a:r>
              <a:rPr lang="en-US" altLang="zh-TW" b="1" dirty="0">
                <a:solidFill>
                  <a:schemeClr val="bg1"/>
                </a:solidFill>
              </a:rPr>
              <a:t>KBOS</a:t>
            </a:r>
            <a:endParaRPr lang="zh-TW" altLang="en-US" dirty="0">
              <a:solidFill>
                <a:schemeClr val="bg1"/>
              </a:solidFill>
            </a:endParaRPr>
          </a:p>
        </p:txBody>
      </p:sp>
      <p:sp>
        <p:nvSpPr>
          <p:cNvPr id="7" name="矩形 6">
            <a:extLst>
              <a:ext uri="{FF2B5EF4-FFF2-40B4-BE49-F238E27FC236}">
                <a16:creationId xmlns:a16="http://schemas.microsoft.com/office/drawing/2014/main" id="{5D548740-8980-4253-9657-DAA9DAB3027A}"/>
              </a:ext>
            </a:extLst>
          </p:cNvPr>
          <p:cNvSpPr/>
          <p:nvPr/>
        </p:nvSpPr>
        <p:spPr>
          <a:xfrm>
            <a:off x="5837334" y="3499539"/>
            <a:ext cx="673582" cy="369332"/>
          </a:xfrm>
          <a:prstGeom prst="rect">
            <a:avLst/>
          </a:prstGeom>
          <a:solidFill>
            <a:srgbClr val="7030A0"/>
          </a:solidFill>
        </p:spPr>
        <p:txBody>
          <a:bodyPr wrap="none">
            <a:spAutoFit/>
          </a:bodyPr>
          <a:lstStyle/>
          <a:p>
            <a:r>
              <a:rPr lang="en-US" altLang="zh-TW" b="1" dirty="0">
                <a:solidFill>
                  <a:schemeClr val="bg1"/>
                </a:solidFill>
              </a:rPr>
              <a:t>KJFK </a:t>
            </a:r>
            <a:endParaRPr lang="zh-TW" altLang="en-US" dirty="0">
              <a:solidFill>
                <a:schemeClr val="bg1"/>
              </a:solidFill>
            </a:endParaRPr>
          </a:p>
        </p:txBody>
      </p:sp>
      <p:sp>
        <p:nvSpPr>
          <p:cNvPr id="3" name="矩形 2">
            <a:extLst>
              <a:ext uri="{FF2B5EF4-FFF2-40B4-BE49-F238E27FC236}">
                <a16:creationId xmlns:a16="http://schemas.microsoft.com/office/drawing/2014/main" id="{F3906B93-6119-43C7-9D48-B3875A6FFFF8}"/>
              </a:ext>
            </a:extLst>
          </p:cNvPr>
          <p:cNvSpPr/>
          <p:nvPr/>
        </p:nvSpPr>
        <p:spPr>
          <a:xfrm>
            <a:off x="1947173" y="6095401"/>
            <a:ext cx="716863" cy="307777"/>
          </a:xfrm>
          <a:prstGeom prst="rect">
            <a:avLst/>
          </a:prstGeom>
          <a:solidFill>
            <a:srgbClr val="7030A0"/>
          </a:solidFill>
        </p:spPr>
        <p:txBody>
          <a:bodyPr wrap="none">
            <a:spAutoFit/>
          </a:bodyPr>
          <a:lstStyle/>
          <a:p>
            <a:r>
              <a:rPr lang="en-US" altLang="zh-TW" sz="1400" b="1" dirty="0">
                <a:solidFill>
                  <a:schemeClr val="bg1"/>
                </a:solidFill>
                <a:latin typeface="Open Sans"/>
              </a:rPr>
              <a:t>EHAM</a:t>
            </a:r>
            <a:endParaRPr lang="zh-TW" altLang="en-US" sz="1400" dirty="0">
              <a:solidFill>
                <a:schemeClr val="bg1"/>
              </a:solidFill>
            </a:endParaRPr>
          </a:p>
        </p:txBody>
      </p:sp>
      <p:sp>
        <p:nvSpPr>
          <p:cNvPr id="15" name="右大括弧 14">
            <a:extLst>
              <a:ext uri="{FF2B5EF4-FFF2-40B4-BE49-F238E27FC236}">
                <a16:creationId xmlns:a16="http://schemas.microsoft.com/office/drawing/2014/main" id="{23AC858C-41ED-4B65-BF86-E12FC3408064}"/>
              </a:ext>
            </a:extLst>
          </p:cNvPr>
          <p:cNvSpPr/>
          <p:nvPr/>
        </p:nvSpPr>
        <p:spPr>
          <a:xfrm>
            <a:off x="3937661" y="3150807"/>
            <a:ext cx="110497" cy="278193"/>
          </a:xfrm>
          <a:prstGeom prst="rightBrace">
            <a:avLst>
              <a:gd name="adj1" fmla="val 8333"/>
              <a:gd name="adj2" fmla="val 52321"/>
            </a:avLst>
          </a:prstGeom>
          <a:ln w="1905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16" name="矩形 15">
            <a:extLst>
              <a:ext uri="{FF2B5EF4-FFF2-40B4-BE49-F238E27FC236}">
                <a16:creationId xmlns:a16="http://schemas.microsoft.com/office/drawing/2014/main" id="{453BF446-D4CA-4AE8-B9D1-72FFF803DDCC}"/>
              </a:ext>
            </a:extLst>
          </p:cNvPr>
          <p:cNvSpPr/>
          <p:nvPr/>
        </p:nvSpPr>
        <p:spPr>
          <a:xfrm>
            <a:off x="4209842" y="3122088"/>
            <a:ext cx="502064" cy="307777"/>
          </a:xfrm>
          <a:prstGeom prst="rect">
            <a:avLst/>
          </a:prstGeom>
        </p:spPr>
        <p:txBody>
          <a:bodyPr wrap="square">
            <a:spAutoFit/>
          </a:bodyPr>
          <a:lstStyle/>
          <a:p>
            <a:r>
              <a:rPr lang="en-US" altLang="zh-TW" sz="1400" b="1" dirty="0">
                <a:solidFill>
                  <a:srgbClr val="7030A0"/>
                </a:solidFill>
                <a:latin typeface="medium-content-serif-font"/>
              </a:rPr>
              <a:t>+ 45’</a:t>
            </a:r>
            <a:endParaRPr lang="zh-TW" altLang="en-US" sz="1400" dirty="0">
              <a:solidFill>
                <a:srgbClr val="7030A0"/>
              </a:solidFill>
            </a:endParaRPr>
          </a:p>
        </p:txBody>
      </p:sp>
      <p:cxnSp>
        <p:nvCxnSpPr>
          <p:cNvPr id="10" name="直線接點 9">
            <a:extLst>
              <a:ext uri="{FF2B5EF4-FFF2-40B4-BE49-F238E27FC236}">
                <a16:creationId xmlns:a16="http://schemas.microsoft.com/office/drawing/2014/main" id="{1AAA7261-7343-4850-B461-833965745096}"/>
              </a:ext>
            </a:extLst>
          </p:cNvPr>
          <p:cNvCxnSpPr>
            <a:cxnSpLocks/>
          </p:cNvCxnSpPr>
          <p:nvPr/>
        </p:nvCxnSpPr>
        <p:spPr>
          <a:xfrm>
            <a:off x="2771800" y="3458584"/>
            <a:ext cx="1080120"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4" name="左大括弧 3">
            <a:extLst>
              <a:ext uri="{FF2B5EF4-FFF2-40B4-BE49-F238E27FC236}">
                <a16:creationId xmlns:a16="http://schemas.microsoft.com/office/drawing/2014/main" id="{E8CD0A0C-033D-47CC-8117-06C04038A1BA}"/>
              </a:ext>
            </a:extLst>
          </p:cNvPr>
          <p:cNvSpPr/>
          <p:nvPr/>
        </p:nvSpPr>
        <p:spPr>
          <a:xfrm>
            <a:off x="5107007" y="5996985"/>
            <a:ext cx="214283" cy="504608"/>
          </a:xfrm>
          <a:prstGeom prst="leftBrace">
            <a:avLst/>
          </a:prstGeom>
          <a:ln w="1905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20" name="矩形 19">
            <a:extLst>
              <a:ext uri="{FF2B5EF4-FFF2-40B4-BE49-F238E27FC236}">
                <a16:creationId xmlns:a16="http://schemas.microsoft.com/office/drawing/2014/main" id="{48E16D46-6A37-4575-BD26-A67FD74A953B}"/>
              </a:ext>
            </a:extLst>
          </p:cNvPr>
          <p:cNvSpPr/>
          <p:nvPr/>
        </p:nvSpPr>
        <p:spPr>
          <a:xfrm>
            <a:off x="4112123" y="6095401"/>
            <a:ext cx="895658" cy="261610"/>
          </a:xfrm>
          <a:prstGeom prst="rect">
            <a:avLst/>
          </a:prstGeom>
          <a:solidFill>
            <a:srgbClr val="7030A0"/>
          </a:solidFill>
          <a:ln w="19050">
            <a:solidFill>
              <a:schemeClr val="bg1"/>
            </a:solidFill>
          </a:ln>
        </p:spPr>
        <p:txBody>
          <a:bodyPr wrap="square">
            <a:spAutoFit/>
          </a:bodyPr>
          <a:lstStyle/>
          <a:p>
            <a:r>
              <a:rPr lang="en-US" altLang="zh-TW" sz="1100" b="1" dirty="0">
                <a:solidFill>
                  <a:schemeClr val="bg1"/>
                </a:solidFill>
              </a:rPr>
              <a:t>±</a:t>
            </a:r>
            <a:r>
              <a:rPr lang="zh-TW" altLang="en-US" sz="1100" b="1" dirty="0">
                <a:solidFill>
                  <a:schemeClr val="bg1"/>
                </a:solidFill>
              </a:rPr>
              <a:t>   </a:t>
            </a:r>
            <a:r>
              <a:rPr lang="en-US" altLang="zh-TW" sz="1100" b="1" dirty="0">
                <a:solidFill>
                  <a:schemeClr val="bg1"/>
                </a:solidFill>
              </a:rPr>
              <a:t>Reserves</a:t>
            </a:r>
            <a:endParaRPr lang="zh-TW" altLang="en-US" sz="1100" dirty="0">
              <a:solidFill>
                <a:schemeClr val="bg1"/>
              </a:solidFill>
            </a:endParaRPr>
          </a:p>
        </p:txBody>
      </p:sp>
      <p:sp>
        <p:nvSpPr>
          <p:cNvPr id="14" name="投影片編號版面配置區 13">
            <a:extLst>
              <a:ext uri="{FF2B5EF4-FFF2-40B4-BE49-F238E27FC236}">
                <a16:creationId xmlns:a16="http://schemas.microsoft.com/office/drawing/2014/main" id="{ECCF31E7-1229-4062-88DE-D6A95E4FDD06}"/>
              </a:ext>
            </a:extLst>
          </p:cNvPr>
          <p:cNvSpPr>
            <a:spLocks noGrp="1"/>
          </p:cNvSpPr>
          <p:nvPr>
            <p:ph type="sldNum" sz="quarter" idx="12"/>
          </p:nvPr>
        </p:nvSpPr>
        <p:spPr>
          <a:xfrm>
            <a:off x="7086600" y="6492875"/>
            <a:ext cx="2057400" cy="365125"/>
          </a:xfrm>
        </p:spPr>
        <p:txBody>
          <a:bodyPr/>
          <a:lstStyle/>
          <a:p>
            <a:pPr>
              <a:defRPr/>
            </a:pPr>
            <a:fld id="{C6735949-D909-4DA0-9331-3289988C2E74}" type="slidenum">
              <a:rPr lang="en-US" altLang="zh-TW" smtClean="0"/>
              <a:pPr>
                <a:defRPr/>
              </a:pPr>
              <a:t>28</a:t>
            </a:fld>
            <a:endParaRPr lang="en-US" altLang="zh-TW" dirty="0"/>
          </a:p>
        </p:txBody>
      </p:sp>
      <p:sp>
        <p:nvSpPr>
          <p:cNvPr id="17" name="圖說文字: 向右箭號 16">
            <a:extLst>
              <a:ext uri="{FF2B5EF4-FFF2-40B4-BE49-F238E27FC236}">
                <a16:creationId xmlns:a16="http://schemas.microsoft.com/office/drawing/2014/main" id="{256062E0-822C-4C76-B91A-F0BDDAF20B8C}"/>
              </a:ext>
            </a:extLst>
          </p:cNvPr>
          <p:cNvSpPr/>
          <p:nvPr/>
        </p:nvSpPr>
        <p:spPr>
          <a:xfrm>
            <a:off x="126084" y="2927654"/>
            <a:ext cx="1191031" cy="546868"/>
          </a:xfrm>
          <a:prstGeom prst="rightArrowCallout">
            <a:avLst>
              <a:gd name="adj1" fmla="val 25000"/>
              <a:gd name="adj2" fmla="val 25000"/>
              <a:gd name="adj3" fmla="val 25000"/>
              <a:gd name="adj4" fmla="val 75091"/>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文字方塊 23">
            <a:extLst>
              <a:ext uri="{FF2B5EF4-FFF2-40B4-BE49-F238E27FC236}">
                <a16:creationId xmlns:a16="http://schemas.microsoft.com/office/drawing/2014/main" id="{A2087F4A-F10F-4E8B-92B9-66D03D287512}"/>
              </a:ext>
            </a:extLst>
          </p:cNvPr>
          <p:cNvSpPr txBox="1"/>
          <p:nvPr/>
        </p:nvSpPr>
        <p:spPr>
          <a:xfrm>
            <a:off x="103569" y="3053489"/>
            <a:ext cx="1074357" cy="276999"/>
          </a:xfrm>
          <a:prstGeom prst="rect">
            <a:avLst/>
          </a:prstGeom>
          <a:noFill/>
        </p:spPr>
        <p:txBody>
          <a:bodyPr wrap="square">
            <a:spAutoFit/>
          </a:bodyPr>
          <a:lstStyle/>
          <a:p>
            <a:r>
              <a:rPr lang="en-US" altLang="zh-TW" sz="1200" b="1" dirty="0">
                <a:solidFill>
                  <a:schemeClr val="bg1"/>
                </a:solidFill>
              </a:rPr>
              <a:t>±</a:t>
            </a:r>
            <a:r>
              <a:rPr lang="zh-TW" altLang="en-US" sz="1200" b="1" dirty="0">
                <a:solidFill>
                  <a:schemeClr val="bg1"/>
                </a:solidFill>
              </a:rPr>
              <a:t>   </a:t>
            </a:r>
            <a:r>
              <a:rPr lang="en-US" altLang="zh-TW" sz="1200" b="1" dirty="0">
                <a:solidFill>
                  <a:schemeClr val="bg1"/>
                </a:solidFill>
              </a:rPr>
              <a:t>Reserves</a:t>
            </a:r>
            <a:endParaRPr lang="zh-TW" altLang="en-US" sz="1200" dirty="0">
              <a:solidFill>
                <a:schemeClr val="bg1"/>
              </a:solidFill>
            </a:endParaRPr>
          </a:p>
        </p:txBody>
      </p:sp>
      <p:sp>
        <p:nvSpPr>
          <p:cNvPr id="19" name="圖說文字: 向右箭號 18">
            <a:extLst>
              <a:ext uri="{FF2B5EF4-FFF2-40B4-BE49-F238E27FC236}">
                <a16:creationId xmlns:a16="http://schemas.microsoft.com/office/drawing/2014/main" id="{FDB0C397-8B41-4A6A-8B0F-3B6CA7F6A983}"/>
              </a:ext>
            </a:extLst>
          </p:cNvPr>
          <p:cNvSpPr/>
          <p:nvPr/>
        </p:nvSpPr>
        <p:spPr>
          <a:xfrm>
            <a:off x="114824" y="3595437"/>
            <a:ext cx="1288824" cy="546868"/>
          </a:xfrm>
          <a:prstGeom prst="rightArrowCallou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左中括弧 21">
            <a:extLst>
              <a:ext uri="{FF2B5EF4-FFF2-40B4-BE49-F238E27FC236}">
                <a16:creationId xmlns:a16="http://schemas.microsoft.com/office/drawing/2014/main" id="{C979D2B5-0960-4254-BCFB-F1C3A2CBEAEE}"/>
              </a:ext>
            </a:extLst>
          </p:cNvPr>
          <p:cNvSpPr/>
          <p:nvPr/>
        </p:nvSpPr>
        <p:spPr>
          <a:xfrm>
            <a:off x="1312959" y="2964892"/>
            <a:ext cx="149838" cy="472393"/>
          </a:xfrm>
          <a:prstGeom prst="leftBracket">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29" name="文字方塊 28">
            <a:extLst>
              <a:ext uri="{FF2B5EF4-FFF2-40B4-BE49-F238E27FC236}">
                <a16:creationId xmlns:a16="http://schemas.microsoft.com/office/drawing/2014/main" id="{C17FE8E8-8761-41DE-B1CC-A810B940DD57}"/>
              </a:ext>
            </a:extLst>
          </p:cNvPr>
          <p:cNvSpPr txBox="1"/>
          <p:nvPr/>
        </p:nvSpPr>
        <p:spPr>
          <a:xfrm>
            <a:off x="143079" y="3640632"/>
            <a:ext cx="767957" cy="461665"/>
          </a:xfrm>
          <a:prstGeom prst="rect">
            <a:avLst/>
          </a:prstGeom>
          <a:solidFill>
            <a:srgbClr val="FF0000"/>
          </a:solidFill>
          <a:ln>
            <a:noFill/>
          </a:ln>
        </p:spPr>
        <p:txBody>
          <a:bodyPr wrap="square">
            <a:spAutoFit/>
          </a:bodyPr>
          <a:lstStyle/>
          <a:p>
            <a:r>
              <a:rPr lang="en-US" altLang="zh-TW" sz="1200" b="1" dirty="0">
                <a:solidFill>
                  <a:schemeClr val="bg1"/>
                </a:solidFill>
              </a:rPr>
              <a:t>Max. F/T</a:t>
            </a:r>
          </a:p>
          <a:p>
            <a:r>
              <a:rPr lang="en-US" altLang="zh-TW" sz="1200" b="1" dirty="0">
                <a:solidFill>
                  <a:schemeClr val="bg1"/>
                </a:solidFill>
              </a:rPr>
              <a:t>   &amp; Fuel</a:t>
            </a:r>
            <a:endParaRPr lang="zh-TW" altLang="en-US" sz="1200" dirty="0">
              <a:solidFill>
                <a:schemeClr val="bg1"/>
              </a:solidFill>
            </a:endParaRPr>
          </a:p>
        </p:txBody>
      </p:sp>
      <p:sp>
        <p:nvSpPr>
          <p:cNvPr id="26" name="左中括弧 25">
            <a:extLst>
              <a:ext uri="{FF2B5EF4-FFF2-40B4-BE49-F238E27FC236}">
                <a16:creationId xmlns:a16="http://schemas.microsoft.com/office/drawing/2014/main" id="{71020471-9CD7-4732-83BD-FC213E8FF019}"/>
              </a:ext>
            </a:extLst>
          </p:cNvPr>
          <p:cNvSpPr/>
          <p:nvPr/>
        </p:nvSpPr>
        <p:spPr>
          <a:xfrm flipH="1">
            <a:off x="3864203" y="2863572"/>
            <a:ext cx="367910" cy="1028425"/>
          </a:xfrm>
          <a:prstGeom prst="leftBracket">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33" name="文字方塊 32">
            <a:extLst>
              <a:ext uri="{FF2B5EF4-FFF2-40B4-BE49-F238E27FC236}">
                <a16:creationId xmlns:a16="http://schemas.microsoft.com/office/drawing/2014/main" id="{184067D1-8712-47CB-A179-BF8FE0F25D59}"/>
              </a:ext>
            </a:extLst>
          </p:cNvPr>
          <p:cNvSpPr txBox="1"/>
          <p:nvPr/>
        </p:nvSpPr>
        <p:spPr>
          <a:xfrm>
            <a:off x="4218017" y="3523151"/>
            <a:ext cx="793738" cy="276999"/>
          </a:xfrm>
          <a:prstGeom prst="rect">
            <a:avLst/>
          </a:prstGeom>
          <a:noFill/>
        </p:spPr>
        <p:txBody>
          <a:bodyPr wrap="square">
            <a:spAutoFit/>
          </a:bodyPr>
          <a:lstStyle/>
          <a:p>
            <a:r>
              <a:rPr lang="en-US" altLang="zh-TW" sz="1200" b="1" dirty="0">
                <a:solidFill>
                  <a:schemeClr val="bg1"/>
                </a:solidFill>
                <a:latin typeface="medium-content-serif-font"/>
              </a:rPr>
              <a:t>1+ 43’</a:t>
            </a:r>
            <a:endParaRPr lang="zh-TW" altLang="en-US" sz="1200" dirty="0">
              <a:solidFill>
                <a:schemeClr val="bg1"/>
              </a:solidFill>
            </a:endParaRPr>
          </a:p>
        </p:txBody>
      </p:sp>
      <p:sp>
        <p:nvSpPr>
          <p:cNvPr id="11" name="箭號: 向下 10">
            <a:extLst>
              <a:ext uri="{FF2B5EF4-FFF2-40B4-BE49-F238E27FC236}">
                <a16:creationId xmlns:a16="http://schemas.microsoft.com/office/drawing/2014/main" id="{806B5483-9297-44CE-8F09-BF097CE76AE3}"/>
              </a:ext>
            </a:extLst>
          </p:cNvPr>
          <p:cNvSpPr/>
          <p:nvPr/>
        </p:nvSpPr>
        <p:spPr>
          <a:xfrm>
            <a:off x="267726" y="1327404"/>
            <a:ext cx="546868" cy="1555296"/>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文字方塊 29">
            <a:extLst>
              <a:ext uri="{FF2B5EF4-FFF2-40B4-BE49-F238E27FC236}">
                <a16:creationId xmlns:a16="http://schemas.microsoft.com/office/drawing/2014/main" id="{77FF1EEE-03AC-484B-A5FB-3148A66C73CE}"/>
              </a:ext>
            </a:extLst>
          </p:cNvPr>
          <p:cNvSpPr txBox="1"/>
          <p:nvPr/>
        </p:nvSpPr>
        <p:spPr>
          <a:xfrm rot="5400000">
            <a:off x="-159649" y="1916362"/>
            <a:ext cx="1424492" cy="261610"/>
          </a:xfrm>
          <a:prstGeom prst="rect">
            <a:avLst/>
          </a:prstGeom>
          <a:solidFill>
            <a:srgbClr val="FF0000"/>
          </a:solidFill>
        </p:spPr>
        <p:txBody>
          <a:bodyPr wrap="square">
            <a:spAutoFit/>
          </a:bodyPr>
          <a:lstStyle/>
          <a:p>
            <a:r>
              <a:rPr lang="en-US" altLang="zh-TW" sz="1100" b="1" dirty="0">
                <a:solidFill>
                  <a:schemeClr val="bg1"/>
                </a:solidFill>
                <a:latin typeface="Calibri" panose="020F0502020204030204" pitchFamily="34" charset="0"/>
              </a:rPr>
              <a:t>Safety Margin Fuel</a:t>
            </a:r>
            <a:endParaRPr lang="zh-TW" altLang="en-US" sz="1100" dirty="0">
              <a:solidFill>
                <a:schemeClr val="bg1"/>
              </a:solidFill>
            </a:endParaRPr>
          </a:p>
        </p:txBody>
      </p:sp>
    </p:spTree>
    <p:extLst>
      <p:ext uri="{BB962C8B-B14F-4D97-AF65-F5344CB8AC3E}">
        <p14:creationId xmlns:p14="http://schemas.microsoft.com/office/powerpoint/2010/main" val="41917532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avsim.com/pages/0511/Combo/Fig24_efb.jpg"/>
          <p:cNvPicPr>
            <a:picLocks noChangeAspect="1" noChangeArrowheads="1"/>
          </p:cNvPicPr>
          <p:nvPr/>
        </p:nvPicPr>
        <p:blipFill rotWithShape="1">
          <a:blip r:embed="rId2">
            <a:extLst>
              <a:ext uri="{28A0092B-C50C-407E-A947-70E740481C1C}">
                <a14:useLocalDpi xmlns:a14="http://schemas.microsoft.com/office/drawing/2010/main" val="0"/>
              </a:ext>
            </a:extLst>
          </a:blip>
          <a:srcRect t="11095"/>
          <a:stretch/>
        </p:blipFill>
        <p:spPr bwMode="auto">
          <a:xfrm>
            <a:off x="176659" y="270591"/>
            <a:ext cx="8879160" cy="6029325"/>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2488395" y="184754"/>
            <a:ext cx="4208268" cy="400110"/>
          </a:xfrm>
          <a:prstGeom prst="rect">
            <a:avLst/>
          </a:prstGeom>
          <a:solidFill>
            <a:srgbClr val="7030A0"/>
          </a:solidFill>
        </p:spPr>
        <p:txBody>
          <a:bodyPr wrap="none">
            <a:spAutoFit/>
          </a:bodyPr>
          <a:lstStyle/>
          <a:p>
            <a:r>
              <a:rPr lang="en-US" altLang="zh-TW" sz="2000" b="1" dirty="0">
                <a:solidFill>
                  <a:schemeClr val="bg1"/>
                </a:solidFill>
              </a:rPr>
              <a:t>   The Segments of Flight Mission ……. </a:t>
            </a:r>
            <a:endParaRPr lang="zh-TW" altLang="en-US" sz="2000" b="1" dirty="0">
              <a:solidFill>
                <a:schemeClr val="bg1"/>
              </a:solidFill>
            </a:endParaRPr>
          </a:p>
        </p:txBody>
      </p:sp>
      <p:sp>
        <p:nvSpPr>
          <p:cNvPr id="5" name="矩形 4"/>
          <p:cNvSpPr/>
          <p:nvPr/>
        </p:nvSpPr>
        <p:spPr>
          <a:xfrm>
            <a:off x="7912489" y="3182347"/>
            <a:ext cx="936104" cy="307777"/>
          </a:xfrm>
          <a:prstGeom prst="rect">
            <a:avLst/>
          </a:prstGeom>
          <a:solidFill>
            <a:srgbClr val="7030A0"/>
          </a:solidFill>
        </p:spPr>
        <p:txBody>
          <a:bodyPr wrap="square">
            <a:spAutoFit/>
          </a:bodyPr>
          <a:lstStyle/>
          <a:p>
            <a:r>
              <a:rPr lang="en-US" altLang="zh-TW" sz="1400" b="1" dirty="0">
                <a:solidFill>
                  <a:schemeClr val="bg1"/>
                </a:solidFill>
              </a:rPr>
              <a:t> Reserves</a:t>
            </a:r>
            <a:endParaRPr lang="zh-TW" altLang="en-US" sz="1400" b="1" dirty="0">
              <a:solidFill>
                <a:schemeClr val="bg1"/>
              </a:solidFill>
            </a:endParaRPr>
          </a:p>
        </p:txBody>
      </p:sp>
      <p:sp>
        <p:nvSpPr>
          <p:cNvPr id="3" name="矩形 2"/>
          <p:cNvSpPr/>
          <p:nvPr/>
        </p:nvSpPr>
        <p:spPr>
          <a:xfrm>
            <a:off x="7519433" y="3057106"/>
            <a:ext cx="393056" cy="584775"/>
          </a:xfrm>
          <a:prstGeom prst="rect">
            <a:avLst/>
          </a:prstGeom>
        </p:spPr>
        <p:txBody>
          <a:bodyPr wrap="none">
            <a:spAutoFit/>
          </a:bodyPr>
          <a:lstStyle/>
          <a:p>
            <a:r>
              <a:rPr lang="en-US" altLang="zh-TW" sz="3200" b="1" dirty="0">
                <a:solidFill>
                  <a:srgbClr val="FF0000"/>
                </a:solidFill>
              </a:rPr>
              <a:t>±</a:t>
            </a:r>
            <a:endParaRPr lang="zh-TW" altLang="en-US" sz="3200" b="1" dirty="0">
              <a:solidFill>
                <a:srgbClr val="FF0000"/>
              </a:solidFill>
            </a:endParaRPr>
          </a:p>
        </p:txBody>
      </p:sp>
      <p:pic>
        <p:nvPicPr>
          <p:cNvPr id="13" name="圖片 12">
            <a:extLst>
              <a:ext uri="{FF2B5EF4-FFF2-40B4-BE49-F238E27FC236}">
                <a16:creationId xmlns:a16="http://schemas.microsoft.com/office/drawing/2014/main" id="{7A119C23-F42D-485C-81C3-19FA16368E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373"/>
          <a:stretch/>
        </p:blipFill>
        <p:spPr>
          <a:xfrm>
            <a:off x="1685228" y="4395821"/>
            <a:ext cx="1441769" cy="1910965"/>
          </a:xfrm>
          <a:prstGeom prst="rect">
            <a:avLst/>
          </a:prstGeom>
          <a:ln>
            <a:solidFill>
              <a:schemeClr val="tx1"/>
            </a:solidFill>
          </a:ln>
        </p:spPr>
      </p:pic>
      <p:pic>
        <p:nvPicPr>
          <p:cNvPr id="15" name="圖片 14">
            <a:extLst>
              <a:ext uri="{FF2B5EF4-FFF2-40B4-BE49-F238E27FC236}">
                <a16:creationId xmlns:a16="http://schemas.microsoft.com/office/drawing/2014/main" id="{5A330B23-EF52-4B69-A86F-B52E9B15F3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904960" y="4638401"/>
            <a:ext cx="1910966" cy="1425805"/>
          </a:xfrm>
          <a:prstGeom prst="rect">
            <a:avLst/>
          </a:prstGeom>
          <a:ln>
            <a:solidFill>
              <a:schemeClr val="tx1"/>
            </a:solidFill>
          </a:ln>
        </p:spPr>
      </p:pic>
      <p:sp>
        <p:nvSpPr>
          <p:cNvPr id="12" name="矩形 11">
            <a:extLst>
              <a:ext uri="{FF2B5EF4-FFF2-40B4-BE49-F238E27FC236}">
                <a16:creationId xmlns:a16="http://schemas.microsoft.com/office/drawing/2014/main" id="{8FB8AB19-FD8E-42A1-988F-6739731841A4}"/>
              </a:ext>
            </a:extLst>
          </p:cNvPr>
          <p:cNvSpPr/>
          <p:nvPr/>
        </p:nvSpPr>
        <p:spPr>
          <a:xfrm>
            <a:off x="4602804" y="4370872"/>
            <a:ext cx="1425805" cy="19540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a:extLst>
              <a:ext uri="{FF2B5EF4-FFF2-40B4-BE49-F238E27FC236}">
                <a16:creationId xmlns:a16="http://schemas.microsoft.com/office/drawing/2014/main" id="{B43177C7-FE1D-493C-B599-D4470CE03849}"/>
              </a:ext>
            </a:extLst>
          </p:cNvPr>
          <p:cNvSpPr/>
          <p:nvPr/>
        </p:nvSpPr>
        <p:spPr>
          <a:xfrm>
            <a:off x="7485863" y="4370873"/>
            <a:ext cx="1458397" cy="195404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a:extLst>
              <a:ext uri="{FF2B5EF4-FFF2-40B4-BE49-F238E27FC236}">
                <a16:creationId xmlns:a16="http://schemas.microsoft.com/office/drawing/2014/main" id="{F35C2802-092C-4768-BD02-E781043A76D3}"/>
              </a:ext>
            </a:extLst>
          </p:cNvPr>
          <p:cNvSpPr/>
          <p:nvPr/>
        </p:nvSpPr>
        <p:spPr>
          <a:xfrm>
            <a:off x="6047548" y="4370872"/>
            <a:ext cx="1425805" cy="19540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a:extLst>
              <a:ext uri="{FF2B5EF4-FFF2-40B4-BE49-F238E27FC236}">
                <a16:creationId xmlns:a16="http://schemas.microsoft.com/office/drawing/2014/main" id="{1C0F1396-6BC4-4CEB-AEC8-F2DAAD4541B1}"/>
              </a:ext>
            </a:extLst>
          </p:cNvPr>
          <p:cNvSpPr/>
          <p:nvPr/>
        </p:nvSpPr>
        <p:spPr>
          <a:xfrm>
            <a:off x="225967" y="4376149"/>
            <a:ext cx="1407296" cy="19237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9" name="圖片 28">
            <a:extLst>
              <a:ext uri="{FF2B5EF4-FFF2-40B4-BE49-F238E27FC236}">
                <a16:creationId xmlns:a16="http://schemas.microsoft.com/office/drawing/2014/main" id="{83F4B716-4AF8-4ACC-B729-FCD3918071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0270" y="4666607"/>
            <a:ext cx="1919767" cy="1346851"/>
          </a:xfrm>
          <a:prstGeom prst="rect">
            <a:avLst/>
          </a:prstGeom>
        </p:spPr>
      </p:pic>
      <p:pic>
        <p:nvPicPr>
          <p:cNvPr id="30" name="圖片 29">
            <a:extLst>
              <a:ext uri="{FF2B5EF4-FFF2-40B4-BE49-F238E27FC236}">
                <a16:creationId xmlns:a16="http://schemas.microsoft.com/office/drawing/2014/main" id="{BB1AC89D-6FB4-412D-9967-31D9B092AB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059" y="4374208"/>
            <a:ext cx="1466575" cy="1940522"/>
          </a:xfrm>
          <a:prstGeom prst="rect">
            <a:avLst/>
          </a:prstGeom>
          <a:ln>
            <a:solidFill>
              <a:schemeClr val="tx1"/>
            </a:solidFill>
          </a:ln>
        </p:spPr>
      </p:pic>
      <p:cxnSp>
        <p:nvCxnSpPr>
          <p:cNvPr id="21" name="直線單箭頭接點 20">
            <a:extLst>
              <a:ext uri="{FF2B5EF4-FFF2-40B4-BE49-F238E27FC236}">
                <a16:creationId xmlns:a16="http://schemas.microsoft.com/office/drawing/2014/main" id="{08A866E7-D4E0-40D7-A9CB-CAB84372AB23}"/>
              </a:ext>
            </a:extLst>
          </p:cNvPr>
          <p:cNvCxnSpPr>
            <a:cxnSpLocks/>
          </p:cNvCxnSpPr>
          <p:nvPr/>
        </p:nvCxnSpPr>
        <p:spPr>
          <a:xfrm>
            <a:off x="7596336" y="4395821"/>
            <a:ext cx="460021" cy="2071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單箭頭接點 27">
            <a:extLst>
              <a:ext uri="{FF2B5EF4-FFF2-40B4-BE49-F238E27FC236}">
                <a16:creationId xmlns:a16="http://schemas.microsoft.com/office/drawing/2014/main" id="{D1DD4764-3C85-438A-B2E6-098B83C1314B}"/>
              </a:ext>
            </a:extLst>
          </p:cNvPr>
          <p:cNvCxnSpPr>
            <a:cxnSpLocks/>
          </p:cNvCxnSpPr>
          <p:nvPr/>
        </p:nvCxnSpPr>
        <p:spPr>
          <a:xfrm flipH="1">
            <a:off x="5493867" y="4896856"/>
            <a:ext cx="219154" cy="2942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投影片編號版面配置區 7">
            <a:extLst>
              <a:ext uri="{FF2B5EF4-FFF2-40B4-BE49-F238E27FC236}">
                <a16:creationId xmlns:a16="http://schemas.microsoft.com/office/drawing/2014/main" id="{8FCCDB8C-BEF3-4E95-8674-3B577375E554}"/>
              </a:ext>
            </a:extLst>
          </p:cNvPr>
          <p:cNvSpPr>
            <a:spLocks noGrp="1"/>
          </p:cNvSpPr>
          <p:nvPr>
            <p:ph type="sldNum" sz="quarter" idx="12"/>
          </p:nvPr>
        </p:nvSpPr>
        <p:spPr>
          <a:xfrm>
            <a:off x="7086600" y="6492875"/>
            <a:ext cx="2057400" cy="365125"/>
          </a:xfrm>
        </p:spPr>
        <p:txBody>
          <a:bodyPr/>
          <a:lstStyle/>
          <a:p>
            <a:pPr>
              <a:defRPr/>
            </a:pPr>
            <a:fld id="{C6735949-D909-4DA0-9331-3289988C2E74}" type="slidenum">
              <a:rPr lang="en-US" altLang="zh-TW" smtClean="0"/>
              <a:pPr>
                <a:defRPr/>
              </a:pPr>
              <a:t>29</a:t>
            </a:fld>
            <a:endParaRPr lang="en-US" altLang="zh-TW" dirty="0"/>
          </a:p>
        </p:txBody>
      </p:sp>
      <p:pic>
        <p:nvPicPr>
          <p:cNvPr id="6" name="圖片 5">
            <a:extLst>
              <a:ext uri="{FF2B5EF4-FFF2-40B4-BE49-F238E27FC236}">
                <a16:creationId xmlns:a16="http://schemas.microsoft.com/office/drawing/2014/main" id="{273AE3EA-4FF1-411D-BF09-06AAC514D8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7965" y="4370872"/>
            <a:ext cx="1449577" cy="1954047"/>
          </a:xfrm>
          <a:prstGeom prst="rect">
            <a:avLst/>
          </a:prstGeom>
          <a:ln>
            <a:solidFill>
              <a:schemeClr val="tx1"/>
            </a:solidFill>
          </a:ln>
        </p:spPr>
      </p:pic>
      <p:pic>
        <p:nvPicPr>
          <p:cNvPr id="10" name="圖片 9">
            <a:extLst>
              <a:ext uri="{FF2B5EF4-FFF2-40B4-BE49-F238E27FC236}">
                <a16:creationId xmlns:a16="http://schemas.microsoft.com/office/drawing/2014/main" id="{74C74BD4-C2BD-4630-B7FE-EAED578533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1408154" y="4599852"/>
            <a:ext cx="1954045" cy="1496081"/>
          </a:xfrm>
          <a:prstGeom prst="rect">
            <a:avLst/>
          </a:prstGeom>
          <a:ln>
            <a:solidFill>
              <a:schemeClr val="tx1"/>
            </a:solidFill>
          </a:ln>
        </p:spPr>
      </p:pic>
      <p:pic>
        <p:nvPicPr>
          <p:cNvPr id="16" name="圖片 15">
            <a:extLst>
              <a:ext uri="{FF2B5EF4-FFF2-40B4-BE49-F238E27FC236}">
                <a16:creationId xmlns:a16="http://schemas.microsoft.com/office/drawing/2014/main" id="{C120501E-C875-4EEE-B0C3-8DA63E5BCC0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58113" y="4322120"/>
            <a:ext cx="1446881" cy="2002799"/>
          </a:xfrm>
          <a:prstGeom prst="rect">
            <a:avLst/>
          </a:prstGeom>
        </p:spPr>
      </p:pic>
      <p:pic>
        <p:nvPicPr>
          <p:cNvPr id="18" name="圖片 17">
            <a:extLst>
              <a:ext uri="{FF2B5EF4-FFF2-40B4-BE49-F238E27FC236}">
                <a16:creationId xmlns:a16="http://schemas.microsoft.com/office/drawing/2014/main" id="{03217556-02D6-4C91-B4BF-27C617E845C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92529" y="4395821"/>
            <a:ext cx="1437306" cy="1967440"/>
          </a:xfrm>
          <a:prstGeom prst="rect">
            <a:avLst/>
          </a:prstGeom>
        </p:spPr>
      </p:pic>
      <p:pic>
        <p:nvPicPr>
          <p:cNvPr id="31" name="圖片 30">
            <a:extLst>
              <a:ext uri="{FF2B5EF4-FFF2-40B4-BE49-F238E27FC236}">
                <a16:creationId xmlns:a16="http://schemas.microsoft.com/office/drawing/2014/main" id="{90636131-644F-4C25-AB43-1CF09B8C637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57893" y="4374900"/>
            <a:ext cx="1432096" cy="1967441"/>
          </a:xfrm>
          <a:prstGeom prst="rect">
            <a:avLst/>
          </a:prstGeom>
        </p:spPr>
      </p:pic>
      <p:cxnSp>
        <p:nvCxnSpPr>
          <p:cNvPr id="35" name="直線單箭頭接點 34">
            <a:extLst>
              <a:ext uri="{FF2B5EF4-FFF2-40B4-BE49-F238E27FC236}">
                <a16:creationId xmlns:a16="http://schemas.microsoft.com/office/drawing/2014/main" id="{3A4A2E37-462A-4EFC-A259-19C699066D38}"/>
              </a:ext>
            </a:extLst>
          </p:cNvPr>
          <p:cNvCxnSpPr>
            <a:cxnSpLocks/>
          </p:cNvCxnSpPr>
          <p:nvPr/>
        </p:nvCxnSpPr>
        <p:spPr>
          <a:xfrm flipH="1">
            <a:off x="6773942" y="4602938"/>
            <a:ext cx="174322" cy="29391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a:extLst>
              <a:ext uri="{FF2B5EF4-FFF2-40B4-BE49-F238E27FC236}">
                <a16:creationId xmlns:a16="http://schemas.microsoft.com/office/drawing/2014/main" id="{79CAFBFB-3122-424D-9003-5A9F9D09BA5B}"/>
              </a:ext>
            </a:extLst>
          </p:cNvPr>
          <p:cNvCxnSpPr>
            <a:cxnSpLocks/>
          </p:cNvCxnSpPr>
          <p:nvPr/>
        </p:nvCxnSpPr>
        <p:spPr>
          <a:xfrm flipV="1">
            <a:off x="2207068" y="4749897"/>
            <a:ext cx="290853" cy="3038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單箭頭接點 40">
            <a:extLst>
              <a:ext uri="{FF2B5EF4-FFF2-40B4-BE49-F238E27FC236}">
                <a16:creationId xmlns:a16="http://schemas.microsoft.com/office/drawing/2014/main" id="{6A2E03CE-9136-4698-B398-45BBC869A242}"/>
              </a:ext>
            </a:extLst>
          </p:cNvPr>
          <p:cNvCxnSpPr>
            <a:cxnSpLocks/>
          </p:cNvCxnSpPr>
          <p:nvPr/>
        </p:nvCxnSpPr>
        <p:spPr>
          <a:xfrm flipH="1" flipV="1">
            <a:off x="407472" y="5301208"/>
            <a:ext cx="570791" cy="35165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5" name="圖片 24">
            <a:extLst>
              <a:ext uri="{FF2B5EF4-FFF2-40B4-BE49-F238E27FC236}">
                <a16:creationId xmlns:a16="http://schemas.microsoft.com/office/drawing/2014/main" id="{5B5FCA4A-C8C4-44AB-B029-84B532929D38}"/>
              </a:ext>
            </a:extLst>
          </p:cNvPr>
          <p:cNvPicPr>
            <a:picLocks noChangeAspect="1"/>
          </p:cNvPicPr>
          <p:nvPr/>
        </p:nvPicPr>
        <p:blipFill rotWithShape="1">
          <a:blip r:embed="rId12"/>
          <a:srcRect l="6417" b="4441"/>
          <a:stretch/>
        </p:blipFill>
        <p:spPr>
          <a:xfrm rot="5400000">
            <a:off x="2889466" y="4609515"/>
            <a:ext cx="1943856" cy="1466576"/>
          </a:xfrm>
          <a:prstGeom prst="rect">
            <a:avLst/>
          </a:prstGeom>
          <a:solidFill>
            <a:srgbClr val="FF0000"/>
          </a:solidFill>
          <a:ln>
            <a:solidFill>
              <a:schemeClr val="tx1">
                <a:lumMod val="50000"/>
              </a:schemeClr>
            </a:solidFill>
          </a:ln>
        </p:spPr>
      </p:pic>
      <p:cxnSp>
        <p:nvCxnSpPr>
          <p:cNvPr id="32" name="直線單箭頭接點 31">
            <a:extLst>
              <a:ext uri="{FF2B5EF4-FFF2-40B4-BE49-F238E27FC236}">
                <a16:creationId xmlns:a16="http://schemas.microsoft.com/office/drawing/2014/main" id="{FF1BBBE5-A21E-4667-BE58-4614FFEA2B67}"/>
              </a:ext>
            </a:extLst>
          </p:cNvPr>
          <p:cNvCxnSpPr>
            <a:cxnSpLocks/>
          </p:cNvCxnSpPr>
          <p:nvPr/>
        </p:nvCxnSpPr>
        <p:spPr>
          <a:xfrm flipH="1" flipV="1">
            <a:off x="3932038" y="5036391"/>
            <a:ext cx="50389" cy="54823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矩形 32">
            <a:extLst>
              <a:ext uri="{FF2B5EF4-FFF2-40B4-BE49-F238E27FC236}">
                <a16:creationId xmlns:a16="http://schemas.microsoft.com/office/drawing/2014/main" id="{7E35B140-7ADD-4D7A-A67B-F673D42B74E7}"/>
              </a:ext>
            </a:extLst>
          </p:cNvPr>
          <p:cNvSpPr/>
          <p:nvPr/>
        </p:nvSpPr>
        <p:spPr>
          <a:xfrm>
            <a:off x="636770" y="6338986"/>
            <a:ext cx="716863" cy="307777"/>
          </a:xfrm>
          <a:prstGeom prst="rect">
            <a:avLst/>
          </a:prstGeom>
          <a:solidFill>
            <a:srgbClr val="7030A0"/>
          </a:solidFill>
        </p:spPr>
        <p:txBody>
          <a:bodyPr wrap="none">
            <a:spAutoFit/>
          </a:bodyPr>
          <a:lstStyle/>
          <a:p>
            <a:r>
              <a:rPr lang="en-US" altLang="zh-TW" sz="1400" b="1" dirty="0">
                <a:solidFill>
                  <a:schemeClr val="bg1"/>
                </a:solidFill>
                <a:latin typeface="Open Sans"/>
              </a:rPr>
              <a:t>EHAM</a:t>
            </a:r>
            <a:endParaRPr lang="zh-TW" altLang="en-US" sz="1400" dirty="0">
              <a:solidFill>
                <a:schemeClr val="bg1"/>
              </a:solidFill>
            </a:endParaRPr>
          </a:p>
        </p:txBody>
      </p:sp>
      <p:sp>
        <p:nvSpPr>
          <p:cNvPr id="34" name="矩形 33">
            <a:extLst>
              <a:ext uri="{FF2B5EF4-FFF2-40B4-BE49-F238E27FC236}">
                <a16:creationId xmlns:a16="http://schemas.microsoft.com/office/drawing/2014/main" id="{E1E85B85-FCE1-4382-A80F-CC085C12996A}"/>
              </a:ext>
            </a:extLst>
          </p:cNvPr>
          <p:cNvSpPr/>
          <p:nvPr/>
        </p:nvSpPr>
        <p:spPr>
          <a:xfrm>
            <a:off x="7902425" y="6333212"/>
            <a:ext cx="673582" cy="369332"/>
          </a:xfrm>
          <a:prstGeom prst="rect">
            <a:avLst/>
          </a:prstGeom>
          <a:solidFill>
            <a:srgbClr val="7030A0"/>
          </a:solidFill>
        </p:spPr>
        <p:txBody>
          <a:bodyPr wrap="none">
            <a:spAutoFit/>
          </a:bodyPr>
          <a:lstStyle/>
          <a:p>
            <a:r>
              <a:rPr lang="en-US" altLang="zh-TW" b="1" dirty="0">
                <a:solidFill>
                  <a:schemeClr val="bg1"/>
                </a:solidFill>
              </a:rPr>
              <a:t>KJFK </a:t>
            </a:r>
            <a:endParaRPr lang="zh-TW" altLang="en-US" dirty="0">
              <a:solidFill>
                <a:schemeClr val="bg1"/>
              </a:solidFill>
            </a:endParaRPr>
          </a:p>
        </p:txBody>
      </p:sp>
      <p:cxnSp>
        <p:nvCxnSpPr>
          <p:cNvPr id="36" name="直線單箭頭接點 35">
            <a:extLst>
              <a:ext uri="{FF2B5EF4-FFF2-40B4-BE49-F238E27FC236}">
                <a16:creationId xmlns:a16="http://schemas.microsoft.com/office/drawing/2014/main" id="{6718D2BF-5768-4742-B028-58ED5EF0C8A6}"/>
              </a:ext>
            </a:extLst>
          </p:cNvPr>
          <p:cNvCxnSpPr>
            <a:cxnSpLocks/>
          </p:cNvCxnSpPr>
          <p:nvPr/>
        </p:nvCxnSpPr>
        <p:spPr>
          <a:xfrm flipH="1">
            <a:off x="8115300" y="5301208"/>
            <a:ext cx="317664" cy="5741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矩形 1">
            <a:extLst>
              <a:ext uri="{FF2B5EF4-FFF2-40B4-BE49-F238E27FC236}">
                <a16:creationId xmlns:a16="http://schemas.microsoft.com/office/drawing/2014/main" id="{ED79BDDC-CA26-40AC-A92B-5961043C7D95}"/>
              </a:ext>
            </a:extLst>
          </p:cNvPr>
          <p:cNvSpPr/>
          <p:nvPr/>
        </p:nvSpPr>
        <p:spPr>
          <a:xfrm>
            <a:off x="8350177" y="3658080"/>
            <a:ext cx="705642" cy="369332"/>
          </a:xfrm>
          <a:prstGeom prst="rect">
            <a:avLst/>
          </a:prstGeom>
          <a:solidFill>
            <a:srgbClr val="7030A0"/>
          </a:solidFill>
        </p:spPr>
        <p:txBody>
          <a:bodyPr wrap="none">
            <a:spAutoFit/>
          </a:bodyPr>
          <a:lstStyle/>
          <a:p>
            <a:r>
              <a:rPr lang="en-US" altLang="zh-TW" b="1" dirty="0">
                <a:solidFill>
                  <a:schemeClr val="bg1"/>
                </a:solidFill>
              </a:rPr>
              <a:t>KBOS</a:t>
            </a:r>
            <a:endParaRPr lang="zh-TW" altLang="en-US" dirty="0">
              <a:solidFill>
                <a:schemeClr val="bg1"/>
              </a:solidFill>
            </a:endParaRPr>
          </a:p>
        </p:txBody>
      </p:sp>
      <p:cxnSp>
        <p:nvCxnSpPr>
          <p:cNvPr id="9" name="接點: 肘形 8">
            <a:extLst>
              <a:ext uri="{FF2B5EF4-FFF2-40B4-BE49-F238E27FC236}">
                <a16:creationId xmlns:a16="http://schemas.microsoft.com/office/drawing/2014/main" id="{FCCC668F-D62C-4F71-BA78-83E9A9658954}"/>
              </a:ext>
            </a:extLst>
          </p:cNvPr>
          <p:cNvCxnSpPr>
            <a:cxnSpLocks/>
          </p:cNvCxnSpPr>
          <p:nvPr/>
        </p:nvCxnSpPr>
        <p:spPr>
          <a:xfrm rot="16200000" flipH="1">
            <a:off x="8014794" y="3599308"/>
            <a:ext cx="400534" cy="212263"/>
          </a:xfrm>
          <a:prstGeom prst="bentConnector3">
            <a:avLst>
              <a:gd name="adj1" fmla="val 96434"/>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6925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2B68046-7494-4E39-A573-B4F49A94AB18}"/>
              </a:ext>
            </a:extLst>
          </p:cNvPr>
          <p:cNvSpPr/>
          <p:nvPr/>
        </p:nvSpPr>
        <p:spPr>
          <a:xfrm>
            <a:off x="125764" y="722313"/>
            <a:ext cx="8892471" cy="6001643"/>
          </a:xfrm>
          <a:prstGeom prst="rect">
            <a:avLst/>
          </a:prstGeom>
        </p:spPr>
        <p:txBody>
          <a:bodyPr wrap="square">
            <a:spAutoFit/>
          </a:bodyPr>
          <a:lstStyle/>
          <a:p>
            <a:r>
              <a:rPr kumimoji="0" lang="zh-TW" altLang="en-US" sz="2400" b="1" dirty="0">
                <a:solidFill>
                  <a:srgbClr val="7030A0"/>
                </a:solidFill>
                <a:latin typeface="Calibri" panose="020F0502020204030204" pitchFamily="34" charset="0"/>
              </a:rPr>
              <a:t>           </a:t>
            </a:r>
            <a:endParaRPr lang="en-US" altLang="zh-TW" b="1" dirty="0">
              <a:solidFill>
                <a:srgbClr val="7030A0"/>
              </a:solidFill>
              <a:latin typeface="Calibri" panose="020F0502020204030204" pitchFamily="34" charset="0"/>
            </a:endParaRPr>
          </a:p>
          <a:p>
            <a:r>
              <a:rPr lang="en-US" altLang="zh-TW" b="1" dirty="0">
                <a:solidFill>
                  <a:srgbClr val="7030A0"/>
                </a:solidFill>
                <a:latin typeface="Calibri" panose="020F0502020204030204" pitchFamily="34" charset="0"/>
              </a:rPr>
              <a:t>                </a:t>
            </a:r>
          </a:p>
          <a:p>
            <a:r>
              <a:rPr lang="en-US" altLang="zh-TW" b="1" dirty="0">
                <a:solidFill>
                  <a:srgbClr val="7030A0"/>
                </a:solidFill>
                <a:latin typeface="Calibri" panose="020F0502020204030204" pitchFamily="34" charset="0"/>
              </a:rPr>
              <a:t>               </a:t>
            </a:r>
            <a:r>
              <a:rPr lang="en-US" altLang="zh-TW" b="1" dirty="0">
                <a:solidFill>
                  <a:srgbClr val="7030A0"/>
                </a:solidFill>
              </a:rPr>
              <a:t>Air Traffic Control System</a:t>
            </a:r>
            <a:r>
              <a:rPr lang="zh-TW" altLang="en-US" b="1" dirty="0">
                <a:solidFill>
                  <a:srgbClr val="7030A0"/>
                </a:solidFill>
              </a:rPr>
              <a:t> </a:t>
            </a:r>
            <a:r>
              <a:rPr lang="en-US" altLang="zh-TW" b="1" dirty="0">
                <a:solidFill>
                  <a:srgbClr val="7030A0"/>
                </a:solidFill>
              </a:rPr>
              <a:t>&amp; New Flightradar24 </a:t>
            </a:r>
            <a:r>
              <a:rPr lang="en-US" altLang="zh-TW" b="1" i="0" dirty="0">
                <a:solidFill>
                  <a:srgbClr val="7030A0"/>
                </a:solidFill>
                <a:effectLst/>
              </a:rPr>
              <a:t>Tracker</a:t>
            </a:r>
            <a:r>
              <a:rPr lang="en-US" altLang="zh-TW" b="0" i="0" dirty="0">
                <a:solidFill>
                  <a:srgbClr val="7030A0"/>
                </a:solidFill>
                <a:effectLst/>
              </a:rPr>
              <a:t> </a:t>
            </a:r>
            <a:r>
              <a:rPr lang="en-US" altLang="zh-TW" b="1" i="0" dirty="0">
                <a:solidFill>
                  <a:srgbClr val="7030A0"/>
                </a:solidFill>
                <a:effectLst/>
              </a:rPr>
              <a:t>S</a:t>
            </a:r>
            <a:r>
              <a:rPr lang="en-US" altLang="zh-TW" sz="1800" b="1" i="0" dirty="0">
                <a:solidFill>
                  <a:srgbClr val="7030A0"/>
                </a:solidFill>
                <a:effectLst/>
              </a:rPr>
              <a:t>ervice </a:t>
            </a:r>
            <a:r>
              <a:rPr lang="zh-TW" altLang="en-US" b="1" dirty="0">
                <a:solidFill>
                  <a:srgbClr val="7030A0"/>
                </a:solidFill>
              </a:rPr>
              <a:t> </a:t>
            </a:r>
            <a:r>
              <a:rPr lang="en-US" altLang="zh-TW" b="1" dirty="0">
                <a:solidFill>
                  <a:srgbClr val="7030A0"/>
                </a:solidFill>
              </a:rPr>
              <a:t>         </a:t>
            </a:r>
            <a:r>
              <a:rPr lang="en-US" altLang="zh-TW" b="1" dirty="0">
                <a:solidFill>
                  <a:srgbClr val="7030A0"/>
                </a:solidFill>
                <a:cs typeface="Calibri" panose="020F0502020204030204" pitchFamily="34" charset="0"/>
              </a:rPr>
              <a:t>(  04  </a:t>
            </a:r>
            <a:r>
              <a:rPr lang="zh-TW" altLang="en-US" b="1" dirty="0">
                <a:solidFill>
                  <a:srgbClr val="7030A0"/>
                </a:solidFill>
                <a:cs typeface="Calibri" panose="020F0502020204030204" pitchFamily="34" charset="0"/>
              </a:rPr>
              <a:t> </a:t>
            </a:r>
            <a:r>
              <a:rPr lang="en-US" altLang="zh-TW" b="1" dirty="0">
                <a:solidFill>
                  <a:srgbClr val="7030A0"/>
                </a:solidFill>
                <a:cs typeface="Calibri" panose="020F0502020204030204" pitchFamily="34" charset="0"/>
              </a:rPr>
              <a:t>—   14)</a:t>
            </a:r>
          </a:p>
          <a:p>
            <a:endParaRPr lang="en-US" altLang="zh-TW" b="1" dirty="0">
              <a:solidFill>
                <a:srgbClr val="7030A0"/>
              </a:solidFill>
              <a:cs typeface="Calibri" panose="020F0502020204030204" pitchFamily="34" charset="0"/>
            </a:endParaRPr>
          </a:p>
          <a:p>
            <a:r>
              <a:rPr lang="en-US" altLang="zh-TW" b="1" dirty="0">
                <a:solidFill>
                  <a:srgbClr val="7030A0"/>
                </a:solidFill>
                <a:cs typeface="Calibri" panose="020F0502020204030204" pitchFamily="34" charset="0"/>
              </a:rPr>
              <a:t>               </a:t>
            </a:r>
            <a:r>
              <a:rPr lang="en-US" altLang="zh-TW" b="1" dirty="0">
                <a:solidFill>
                  <a:srgbClr val="7030A0"/>
                </a:solidFill>
              </a:rPr>
              <a:t>Aviation Fuel </a:t>
            </a:r>
            <a:r>
              <a:rPr lang="en-US" altLang="zh-TW" sz="1800" b="1" dirty="0">
                <a:solidFill>
                  <a:srgbClr val="7030A0"/>
                </a:solidFill>
              </a:rPr>
              <a:t>&amp; Cases Review </a:t>
            </a:r>
            <a:r>
              <a:rPr lang="en-US" altLang="zh-TW" b="1" dirty="0">
                <a:solidFill>
                  <a:srgbClr val="7030A0"/>
                </a:solidFill>
              </a:rPr>
              <a:t>                                                                     (  15  </a:t>
            </a:r>
            <a:r>
              <a:rPr lang="zh-TW" altLang="en-US" b="1" dirty="0">
                <a:solidFill>
                  <a:srgbClr val="7030A0"/>
                </a:solidFill>
              </a:rPr>
              <a:t> </a:t>
            </a:r>
            <a:r>
              <a:rPr lang="en-US" altLang="zh-TW" b="1" dirty="0">
                <a:solidFill>
                  <a:srgbClr val="7030A0"/>
                </a:solidFill>
                <a:cs typeface="Calibri" panose="020F0502020204030204" pitchFamily="34" charset="0"/>
              </a:rPr>
              <a:t>—   22)</a:t>
            </a:r>
          </a:p>
          <a:p>
            <a:endParaRPr lang="en-US" altLang="zh-TW" b="1" dirty="0">
              <a:solidFill>
                <a:srgbClr val="7030A0"/>
              </a:solidFill>
              <a:cs typeface="Calibri" panose="020F0502020204030204" pitchFamily="34" charset="0"/>
            </a:endParaRPr>
          </a:p>
          <a:p>
            <a:r>
              <a:rPr lang="en-US" altLang="zh-TW" sz="1800" b="1" dirty="0">
                <a:solidFill>
                  <a:srgbClr val="7030A0"/>
                </a:solidFill>
                <a:latin typeface="Calibri" panose="020F0502020204030204" pitchFamily="34" charset="0"/>
              </a:rPr>
              <a:t>               What Is The Main Factor May Affect Maximum Flight Time</a:t>
            </a:r>
            <a:r>
              <a:rPr lang="en-US" altLang="zh-TW" b="1" dirty="0">
                <a:solidFill>
                  <a:srgbClr val="7030A0"/>
                </a:solidFill>
              </a:rPr>
              <a:t>                 (  23</a:t>
            </a:r>
            <a:r>
              <a:rPr lang="en-US" altLang="zh-TW" b="1" dirty="0">
                <a:solidFill>
                  <a:srgbClr val="7030A0"/>
                </a:solidFill>
                <a:cs typeface="Calibri" panose="020F0502020204030204" pitchFamily="34" charset="0"/>
              </a:rPr>
              <a:t>    —</a:t>
            </a:r>
            <a:r>
              <a:rPr lang="en-US" altLang="zh-TW" b="1" dirty="0">
                <a:solidFill>
                  <a:srgbClr val="7030A0"/>
                </a:solidFill>
              </a:rPr>
              <a:t>   33</a:t>
            </a:r>
            <a:r>
              <a:rPr lang="en-US" altLang="zh-TW" b="1" dirty="0">
                <a:solidFill>
                  <a:srgbClr val="7030A0"/>
                </a:solidFill>
                <a:cs typeface="Calibri" panose="020F0502020204030204" pitchFamily="34" charset="0"/>
              </a:rPr>
              <a:t>)</a:t>
            </a:r>
            <a:r>
              <a:rPr lang="en-US" altLang="zh-TW" b="1" dirty="0">
                <a:solidFill>
                  <a:srgbClr val="7030A0"/>
                </a:solidFill>
              </a:rPr>
              <a:t>                                                                              </a:t>
            </a:r>
            <a:endParaRPr lang="zh-TW" altLang="en-US" dirty="0">
              <a:solidFill>
                <a:srgbClr val="7030A0"/>
              </a:solidFill>
            </a:endParaRPr>
          </a:p>
          <a:p>
            <a:r>
              <a:rPr kumimoji="0" lang="en-US" altLang="zh-TW" b="1" dirty="0">
                <a:solidFill>
                  <a:srgbClr val="7030A0"/>
                </a:solidFill>
                <a:latin typeface="Calibri" panose="020F0502020204030204" pitchFamily="34" charset="0"/>
                <a:cs typeface="Calibri" panose="020F0502020204030204" pitchFamily="34" charset="0"/>
              </a:rPr>
              <a:t>                 </a:t>
            </a:r>
          </a:p>
          <a:p>
            <a:r>
              <a:rPr lang="en-US" altLang="zh-TW" b="1" dirty="0">
                <a:solidFill>
                  <a:srgbClr val="7030A0"/>
                </a:solidFill>
                <a:latin typeface="Calibri" panose="020F0502020204030204" pitchFamily="34" charset="0"/>
                <a:cs typeface="Calibri" panose="020F0502020204030204" pitchFamily="34" charset="0"/>
              </a:rPr>
              <a:t>               </a:t>
            </a:r>
            <a:r>
              <a:rPr kumimoji="0" lang="en-US" altLang="zh-TW" b="1" dirty="0">
                <a:solidFill>
                  <a:srgbClr val="7030A0"/>
                </a:solidFill>
                <a:cs typeface="Calibri" panose="020F0502020204030204" pitchFamily="34" charset="0"/>
              </a:rPr>
              <a:t>Better Understanding Aviation Fuel Affected Flight Safety                    </a:t>
            </a:r>
            <a:r>
              <a:rPr lang="en-US" altLang="zh-TW" b="1" dirty="0">
                <a:solidFill>
                  <a:srgbClr val="7030A0"/>
                </a:solidFill>
                <a:cs typeface="Calibri" panose="020F0502020204030204" pitchFamily="34" charset="0"/>
              </a:rPr>
              <a:t>(  34  </a:t>
            </a:r>
            <a:r>
              <a:rPr lang="zh-TW" altLang="en-US" b="1" dirty="0">
                <a:solidFill>
                  <a:srgbClr val="7030A0"/>
                </a:solidFill>
                <a:cs typeface="Calibri" panose="020F0502020204030204" pitchFamily="34" charset="0"/>
              </a:rPr>
              <a:t> </a:t>
            </a:r>
            <a:r>
              <a:rPr lang="en-US" altLang="zh-TW" b="1" dirty="0">
                <a:solidFill>
                  <a:srgbClr val="7030A0"/>
                </a:solidFill>
                <a:cs typeface="Calibri" panose="020F0502020204030204" pitchFamily="34" charset="0"/>
              </a:rPr>
              <a:t>—   49)</a:t>
            </a:r>
          </a:p>
          <a:p>
            <a:endParaRPr lang="en-US" altLang="zh-TW" b="1" dirty="0">
              <a:solidFill>
                <a:srgbClr val="7030A0"/>
              </a:solidFill>
              <a:cs typeface="Calibri" panose="020F0502020204030204" pitchFamily="34" charset="0"/>
            </a:endParaRPr>
          </a:p>
          <a:p>
            <a:r>
              <a:rPr lang="en-US" altLang="zh-TW" b="1" dirty="0">
                <a:solidFill>
                  <a:srgbClr val="7030A0"/>
                </a:solidFill>
                <a:cs typeface="Calibri" panose="020F0502020204030204" pitchFamily="34" charset="0"/>
              </a:rPr>
              <a:t>               </a:t>
            </a:r>
            <a:r>
              <a:rPr kumimoji="0" lang="en-US" altLang="zh-TW" b="1" dirty="0">
                <a:solidFill>
                  <a:srgbClr val="7030A0"/>
                </a:solidFill>
                <a:cs typeface="Calibri" panose="020F0502020204030204" pitchFamily="34" charset="0"/>
              </a:rPr>
              <a:t>What Do Pilots Do Before The Flight                                                         </a:t>
            </a:r>
            <a:r>
              <a:rPr kumimoji="0" lang="zh-TW" altLang="en-US" b="1" dirty="0">
                <a:solidFill>
                  <a:srgbClr val="7030A0"/>
                </a:solidFill>
                <a:cs typeface="Calibri" panose="020F0502020204030204" pitchFamily="34" charset="0"/>
              </a:rPr>
              <a:t> </a:t>
            </a:r>
            <a:r>
              <a:rPr kumimoji="0" lang="en-US" altLang="zh-TW" b="1" dirty="0">
                <a:solidFill>
                  <a:srgbClr val="7030A0"/>
                </a:solidFill>
                <a:cs typeface="Calibri" panose="020F0502020204030204" pitchFamily="34" charset="0"/>
              </a:rPr>
              <a:t>(  50  </a:t>
            </a:r>
            <a:r>
              <a:rPr kumimoji="0" lang="zh-TW" altLang="en-US" b="1" dirty="0">
                <a:solidFill>
                  <a:srgbClr val="7030A0"/>
                </a:solidFill>
                <a:cs typeface="Calibri" panose="020F0502020204030204" pitchFamily="34" charset="0"/>
              </a:rPr>
              <a:t> </a:t>
            </a:r>
            <a:r>
              <a:rPr lang="en-US" altLang="zh-TW" b="1" dirty="0">
                <a:solidFill>
                  <a:srgbClr val="7030A0"/>
                </a:solidFill>
                <a:cs typeface="Calibri" panose="020F0502020204030204" pitchFamily="34" charset="0"/>
              </a:rPr>
              <a:t>— </a:t>
            </a:r>
            <a:r>
              <a:rPr kumimoji="0" lang="zh-TW" altLang="en-US" b="1" dirty="0">
                <a:solidFill>
                  <a:srgbClr val="7030A0"/>
                </a:solidFill>
                <a:cs typeface="Calibri" panose="020F0502020204030204" pitchFamily="34" charset="0"/>
              </a:rPr>
              <a:t>  </a:t>
            </a:r>
            <a:r>
              <a:rPr kumimoji="0" lang="en-US" altLang="zh-TW" b="1" dirty="0">
                <a:solidFill>
                  <a:srgbClr val="7030A0"/>
                </a:solidFill>
                <a:cs typeface="Calibri" panose="020F0502020204030204" pitchFamily="34" charset="0"/>
              </a:rPr>
              <a:t>56)</a:t>
            </a:r>
          </a:p>
          <a:p>
            <a:endParaRPr lang="en-US" altLang="zh-TW" b="1" dirty="0">
              <a:solidFill>
                <a:srgbClr val="7030A0"/>
              </a:solidFill>
              <a:cs typeface="Calibri" panose="020F0502020204030204" pitchFamily="34" charset="0"/>
            </a:endParaRPr>
          </a:p>
          <a:p>
            <a:r>
              <a:rPr lang="en-US" altLang="zh-TW" b="1" dirty="0">
                <a:solidFill>
                  <a:srgbClr val="7030A0"/>
                </a:solidFill>
                <a:cs typeface="Calibri" panose="020F0502020204030204" pitchFamily="34" charset="0"/>
              </a:rPr>
              <a:t>               How To Protect The Minimum Fuel and The Final Reserve Fuel           (  57 </a:t>
            </a:r>
            <a:r>
              <a:rPr lang="zh-TW" altLang="en-US" b="1" dirty="0">
                <a:solidFill>
                  <a:srgbClr val="7030A0"/>
                </a:solidFill>
                <a:cs typeface="Calibri" panose="020F0502020204030204" pitchFamily="34" charset="0"/>
              </a:rPr>
              <a:t> </a:t>
            </a:r>
            <a:r>
              <a:rPr lang="en-US" altLang="zh-TW" b="1" dirty="0">
                <a:solidFill>
                  <a:srgbClr val="7030A0"/>
                </a:solidFill>
                <a:cs typeface="Calibri" panose="020F0502020204030204" pitchFamily="34" charset="0"/>
              </a:rPr>
              <a:t> —</a:t>
            </a:r>
            <a:r>
              <a:rPr lang="zh-TW" altLang="en-US" b="1" dirty="0">
                <a:solidFill>
                  <a:srgbClr val="7030A0"/>
                </a:solidFill>
                <a:cs typeface="Calibri" panose="020F0502020204030204" pitchFamily="34" charset="0"/>
              </a:rPr>
              <a:t>   </a:t>
            </a:r>
            <a:r>
              <a:rPr lang="en-US" altLang="zh-TW" b="1" dirty="0">
                <a:solidFill>
                  <a:srgbClr val="7030A0"/>
                </a:solidFill>
                <a:cs typeface="Calibri" panose="020F0502020204030204" pitchFamily="34" charset="0"/>
              </a:rPr>
              <a:t>65)    </a:t>
            </a:r>
          </a:p>
          <a:p>
            <a:r>
              <a:rPr lang="en-US" altLang="zh-TW" b="1" dirty="0">
                <a:solidFill>
                  <a:srgbClr val="7030A0"/>
                </a:solidFill>
                <a:cs typeface="Calibri" panose="020F0502020204030204" pitchFamily="34" charset="0"/>
              </a:rPr>
              <a:t>                    </a:t>
            </a:r>
            <a:r>
              <a:rPr lang="zh-TW" altLang="en-US" b="1" dirty="0">
                <a:solidFill>
                  <a:srgbClr val="7030A0"/>
                </a:solidFill>
                <a:cs typeface="Calibri" panose="020F0502020204030204" pitchFamily="34" charset="0"/>
              </a:rPr>
              <a:t>  </a:t>
            </a:r>
            <a:r>
              <a:rPr lang="en-US" altLang="zh-TW" b="1" dirty="0">
                <a:solidFill>
                  <a:srgbClr val="7030A0"/>
                </a:solidFill>
                <a:cs typeface="Calibri" panose="020F0502020204030204" pitchFamily="34" charset="0"/>
              </a:rPr>
              <a:t> In-Flight Fuel Management :</a:t>
            </a:r>
            <a:r>
              <a:rPr lang="zh-TW" altLang="en-US" b="1" dirty="0">
                <a:solidFill>
                  <a:srgbClr val="7030A0"/>
                </a:solidFill>
                <a:cs typeface="Calibri" panose="020F0502020204030204" pitchFamily="34" charset="0"/>
              </a:rPr>
              <a:t> </a:t>
            </a:r>
            <a:r>
              <a:rPr lang="en-US" altLang="zh-TW" b="1" dirty="0">
                <a:solidFill>
                  <a:srgbClr val="7030A0"/>
                </a:solidFill>
                <a:cs typeface="Calibri" panose="020F0502020204030204" pitchFamily="34" charset="0"/>
              </a:rPr>
              <a:t> Normal Procedures </a:t>
            </a:r>
          </a:p>
          <a:p>
            <a:r>
              <a:rPr lang="en-US" altLang="zh-TW" b="1" dirty="0">
                <a:solidFill>
                  <a:srgbClr val="7030A0"/>
                </a:solidFill>
                <a:cs typeface="Calibri" panose="020F0502020204030204" pitchFamily="34" charset="0"/>
              </a:rPr>
              <a:t>                                                                   </a:t>
            </a:r>
            <a:r>
              <a:rPr lang="zh-TW" altLang="en-US" b="1" dirty="0">
                <a:solidFill>
                  <a:srgbClr val="7030A0"/>
                </a:solidFill>
                <a:cs typeface="Calibri" panose="020F0502020204030204" pitchFamily="34" charset="0"/>
              </a:rPr>
              <a:t> </a:t>
            </a:r>
            <a:r>
              <a:rPr lang="en-US" altLang="zh-TW" b="1" dirty="0">
                <a:solidFill>
                  <a:srgbClr val="7030A0"/>
                </a:solidFill>
                <a:cs typeface="Calibri" panose="020F0502020204030204" pitchFamily="34" charset="0"/>
              </a:rPr>
              <a:t>  </a:t>
            </a:r>
            <a:r>
              <a:rPr lang="zh-TW" altLang="en-US" b="1" dirty="0">
                <a:solidFill>
                  <a:srgbClr val="7030A0"/>
                </a:solidFill>
                <a:cs typeface="Calibri" panose="020F0502020204030204" pitchFamily="34" charset="0"/>
              </a:rPr>
              <a:t>     </a:t>
            </a:r>
            <a:r>
              <a:rPr lang="en-US" altLang="zh-TW" b="1" dirty="0">
                <a:solidFill>
                  <a:srgbClr val="7030A0"/>
                </a:solidFill>
                <a:cs typeface="Calibri" panose="020F0502020204030204" pitchFamily="34" charset="0"/>
              </a:rPr>
              <a:t> Abnormal Procedures</a:t>
            </a:r>
          </a:p>
          <a:p>
            <a:r>
              <a:rPr lang="en-US" altLang="zh-TW" b="1" dirty="0">
                <a:solidFill>
                  <a:srgbClr val="7030A0"/>
                </a:solidFill>
                <a:cs typeface="Calibri" panose="020F0502020204030204" pitchFamily="34" charset="0"/>
              </a:rPr>
              <a:t>               </a:t>
            </a:r>
            <a:r>
              <a:rPr lang="en-US" altLang="zh-TW" b="1" dirty="0">
                <a:solidFill>
                  <a:srgbClr val="7030A0"/>
                </a:solidFill>
              </a:rPr>
              <a:t>Aviation biofuel ( </a:t>
            </a:r>
            <a:r>
              <a:rPr lang="en-US" altLang="zh-TW" sz="1600" b="1" i="1" dirty="0">
                <a:solidFill>
                  <a:srgbClr val="7030A0"/>
                </a:solidFill>
              </a:rPr>
              <a:t>ECO </a:t>
            </a:r>
            <a:r>
              <a:rPr lang="en-US" altLang="zh-TW" sz="1800" b="1" i="1" baseline="30000" dirty="0">
                <a:solidFill>
                  <a:srgbClr val="7030A0"/>
                </a:solidFill>
              </a:rPr>
              <a:t>flying is ongoing</a:t>
            </a:r>
            <a:r>
              <a:rPr lang="en-US" altLang="zh-TW" b="1" dirty="0">
                <a:solidFill>
                  <a:srgbClr val="7030A0"/>
                </a:solidFill>
              </a:rPr>
              <a:t> )                                                             (</a:t>
            </a:r>
            <a:r>
              <a:rPr lang="zh-TW" altLang="en-US" b="1" dirty="0">
                <a:solidFill>
                  <a:srgbClr val="7030A0"/>
                </a:solidFill>
              </a:rPr>
              <a:t>  </a:t>
            </a:r>
            <a:r>
              <a:rPr lang="en-US" altLang="zh-TW" b="1" dirty="0">
                <a:solidFill>
                  <a:srgbClr val="7030A0"/>
                </a:solidFill>
              </a:rPr>
              <a:t>66 </a:t>
            </a:r>
            <a:r>
              <a:rPr lang="zh-TW" altLang="en-US" b="1" dirty="0">
                <a:solidFill>
                  <a:srgbClr val="7030A0"/>
                </a:solidFill>
              </a:rPr>
              <a:t> </a:t>
            </a:r>
            <a:r>
              <a:rPr lang="en-US" altLang="zh-TW" b="1" dirty="0">
                <a:solidFill>
                  <a:srgbClr val="7030A0"/>
                </a:solidFill>
              </a:rPr>
              <a:t> </a:t>
            </a:r>
            <a:r>
              <a:rPr lang="en-US" altLang="zh-TW" b="1" dirty="0">
                <a:solidFill>
                  <a:srgbClr val="7030A0"/>
                </a:solidFill>
                <a:cs typeface="Calibri" panose="020F0502020204030204" pitchFamily="34" charset="0"/>
              </a:rPr>
              <a:t>—   79)</a:t>
            </a:r>
            <a:endParaRPr lang="zh-TW" altLang="en-US" dirty="0"/>
          </a:p>
          <a:p>
            <a:endParaRPr lang="en-US" altLang="zh-TW" b="1" dirty="0">
              <a:solidFill>
                <a:srgbClr val="7030A0"/>
              </a:solidFill>
            </a:endParaRPr>
          </a:p>
          <a:p>
            <a:r>
              <a:rPr lang="en-US" altLang="zh-TW" b="1" dirty="0">
                <a:solidFill>
                  <a:srgbClr val="7030A0"/>
                </a:solidFill>
                <a:cs typeface="Calibri" panose="020F0502020204030204" pitchFamily="34" charset="0"/>
              </a:rPr>
              <a:t>               Conclusion                                                                                                       </a:t>
            </a:r>
            <a:r>
              <a:rPr lang="en-US" altLang="zh-TW" b="1" dirty="0">
                <a:solidFill>
                  <a:srgbClr val="7030A0"/>
                </a:solidFill>
                <a:latin typeface="Calibri" panose="020F0502020204030204" pitchFamily="34" charset="0"/>
                <a:cs typeface="Calibri" panose="020F0502020204030204" pitchFamily="34" charset="0"/>
              </a:rPr>
              <a:t>(  80   —   84)</a:t>
            </a:r>
          </a:p>
          <a:p>
            <a:endParaRPr lang="en-US" altLang="zh-TW" b="1" dirty="0">
              <a:solidFill>
                <a:srgbClr val="7030A0"/>
              </a:solidFill>
              <a:latin typeface="Calibri" panose="020F0502020204030204" pitchFamily="34" charset="0"/>
              <a:cs typeface="Calibri" panose="020F0502020204030204" pitchFamily="34" charset="0"/>
            </a:endParaRPr>
          </a:p>
          <a:p>
            <a:r>
              <a:rPr lang="en-US" altLang="zh-TW" b="1" dirty="0">
                <a:solidFill>
                  <a:srgbClr val="7030A0"/>
                </a:solidFill>
                <a:cs typeface="Calibri" panose="020F0502020204030204" pitchFamily="34" charset="0"/>
              </a:rPr>
              <a:t>               Q  &amp;  A                                                                                                              </a:t>
            </a:r>
            <a:r>
              <a:rPr lang="en-US" altLang="zh-TW" b="1" dirty="0">
                <a:solidFill>
                  <a:srgbClr val="7030A0"/>
                </a:solidFill>
                <a:latin typeface="Calibri" panose="020F0502020204030204" pitchFamily="34" charset="0"/>
                <a:cs typeface="Calibri" panose="020F0502020204030204" pitchFamily="34" charset="0"/>
              </a:rPr>
              <a:t>(         —   85)</a:t>
            </a:r>
          </a:p>
          <a:p>
            <a:endParaRPr lang="zh-TW" altLang="en-US" b="1" dirty="0">
              <a:solidFill>
                <a:srgbClr val="7030A0"/>
              </a:solidFill>
              <a:latin typeface="Calibri" panose="020F0502020204030204" pitchFamily="34" charset="0"/>
              <a:cs typeface="Calibri" panose="020F0502020204030204" pitchFamily="34" charset="0"/>
            </a:endParaRPr>
          </a:p>
        </p:txBody>
      </p:sp>
      <p:sp>
        <p:nvSpPr>
          <p:cNvPr id="3" name="菱形 2">
            <a:extLst>
              <a:ext uri="{FF2B5EF4-FFF2-40B4-BE49-F238E27FC236}">
                <a16:creationId xmlns:a16="http://schemas.microsoft.com/office/drawing/2014/main" id="{E9B5E618-9693-4C56-9AB7-8FCEC134365F}"/>
              </a:ext>
            </a:extLst>
          </p:cNvPr>
          <p:cNvSpPr/>
          <p:nvPr/>
        </p:nvSpPr>
        <p:spPr>
          <a:xfrm rot="2704731">
            <a:off x="574773" y="2044786"/>
            <a:ext cx="144016" cy="144016"/>
          </a:xfrm>
          <a:prstGeom prst="diamond">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菱形 4">
            <a:extLst>
              <a:ext uri="{FF2B5EF4-FFF2-40B4-BE49-F238E27FC236}">
                <a16:creationId xmlns:a16="http://schemas.microsoft.com/office/drawing/2014/main" id="{BDEF28BD-B96C-42F1-A18A-59169EADA158}"/>
              </a:ext>
            </a:extLst>
          </p:cNvPr>
          <p:cNvSpPr/>
          <p:nvPr/>
        </p:nvSpPr>
        <p:spPr>
          <a:xfrm rot="2702300">
            <a:off x="569380" y="3111621"/>
            <a:ext cx="144016" cy="144016"/>
          </a:xfrm>
          <a:prstGeom prst="diamond">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8" name="菱形 7">
            <a:extLst>
              <a:ext uri="{FF2B5EF4-FFF2-40B4-BE49-F238E27FC236}">
                <a16:creationId xmlns:a16="http://schemas.microsoft.com/office/drawing/2014/main" id="{D1321BCD-0A3E-48C7-94CF-0506820017FB}"/>
              </a:ext>
            </a:extLst>
          </p:cNvPr>
          <p:cNvSpPr/>
          <p:nvPr/>
        </p:nvSpPr>
        <p:spPr>
          <a:xfrm rot="2627984">
            <a:off x="576767" y="3680212"/>
            <a:ext cx="144016" cy="144016"/>
          </a:xfrm>
          <a:prstGeom prst="diamond">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菱形 8">
            <a:extLst>
              <a:ext uri="{FF2B5EF4-FFF2-40B4-BE49-F238E27FC236}">
                <a16:creationId xmlns:a16="http://schemas.microsoft.com/office/drawing/2014/main" id="{8AF1B296-7377-4512-97D6-66245BE51726}"/>
              </a:ext>
            </a:extLst>
          </p:cNvPr>
          <p:cNvSpPr/>
          <p:nvPr/>
        </p:nvSpPr>
        <p:spPr>
          <a:xfrm rot="2739730">
            <a:off x="576751" y="4247312"/>
            <a:ext cx="144016" cy="144016"/>
          </a:xfrm>
          <a:prstGeom prst="diamond">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菱形 9">
            <a:extLst>
              <a:ext uri="{FF2B5EF4-FFF2-40B4-BE49-F238E27FC236}">
                <a16:creationId xmlns:a16="http://schemas.microsoft.com/office/drawing/2014/main" id="{8E6FF217-5C95-4AB1-9764-4F93BE36BA7D}"/>
              </a:ext>
            </a:extLst>
          </p:cNvPr>
          <p:cNvSpPr/>
          <p:nvPr/>
        </p:nvSpPr>
        <p:spPr>
          <a:xfrm rot="2707094">
            <a:off x="569379" y="2583936"/>
            <a:ext cx="144016" cy="144016"/>
          </a:xfrm>
          <a:prstGeom prst="diamond">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菱形 11">
            <a:extLst>
              <a:ext uri="{FF2B5EF4-FFF2-40B4-BE49-F238E27FC236}">
                <a16:creationId xmlns:a16="http://schemas.microsoft.com/office/drawing/2014/main" id="{9ED6ED09-27B6-4CF6-BC30-1C154002C259}"/>
              </a:ext>
            </a:extLst>
          </p:cNvPr>
          <p:cNvSpPr/>
          <p:nvPr/>
        </p:nvSpPr>
        <p:spPr>
          <a:xfrm rot="2739730">
            <a:off x="576751" y="1474581"/>
            <a:ext cx="144016" cy="144016"/>
          </a:xfrm>
          <a:prstGeom prst="diamond">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a:extLst>
              <a:ext uri="{FF2B5EF4-FFF2-40B4-BE49-F238E27FC236}">
                <a16:creationId xmlns:a16="http://schemas.microsoft.com/office/drawing/2014/main" id="{63345B03-8EAF-4BBD-8BEC-D76DC499B3C5}"/>
              </a:ext>
            </a:extLst>
          </p:cNvPr>
          <p:cNvSpPr/>
          <p:nvPr/>
        </p:nvSpPr>
        <p:spPr>
          <a:xfrm>
            <a:off x="1091099" y="260648"/>
            <a:ext cx="6953115" cy="461665"/>
          </a:xfrm>
          <a:prstGeom prst="rect">
            <a:avLst/>
          </a:prstGeom>
          <a:solidFill>
            <a:srgbClr val="7030A0"/>
          </a:solidFill>
        </p:spPr>
        <p:txBody>
          <a:bodyPr wrap="square">
            <a:spAutoFit/>
          </a:bodyPr>
          <a:lstStyle/>
          <a:p>
            <a:r>
              <a:rPr lang="en-US" altLang="zh-TW" b="1" dirty="0">
                <a:solidFill>
                  <a:srgbClr val="FF0000"/>
                </a:solidFill>
                <a:effectLst>
                  <a:outerShdw blurRad="38100" dist="38100" dir="2700000" algn="tl">
                    <a:srgbClr val="C0C0C0"/>
                  </a:outerShdw>
                </a:effectLst>
                <a:latin typeface="Calibri" panose="020F0502020204030204" pitchFamily="34" charset="0"/>
              </a:rPr>
              <a:t> </a:t>
            </a:r>
            <a:r>
              <a:rPr lang="zh-TW" altLang="en-US" b="1" dirty="0">
                <a:solidFill>
                  <a:srgbClr val="FF0000"/>
                </a:solidFill>
                <a:effectLst>
                  <a:outerShdw blurRad="38100" dist="38100" dir="2700000" algn="tl">
                    <a:srgbClr val="C0C0C0"/>
                  </a:outerShdw>
                </a:effectLst>
                <a:latin typeface="Calibri" panose="020F0502020204030204" pitchFamily="34" charset="0"/>
              </a:rPr>
              <a:t>  </a:t>
            </a:r>
            <a:r>
              <a:rPr lang="en-US" altLang="zh-TW" sz="2400" b="1" dirty="0">
                <a:solidFill>
                  <a:schemeClr val="bg1"/>
                </a:solidFill>
                <a:latin typeface="Calibri" panose="020F0502020204030204" pitchFamily="34" charset="0"/>
              </a:rPr>
              <a:t>The Concern Related Aviation Fuel and Flight Safety</a:t>
            </a:r>
            <a:endParaRPr lang="zh-TW" altLang="en-US" sz="2400" dirty="0">
              <a:solidFill>
                <a:schemeClr val="bg1"/>
              </a:solidFill>
            </a:endParaRPr>
          </a:p>
        </p:txBody>
      </p:sp>
      <p:sp>
        <p:nvSpPr>
          <p:cNvPr id="14" name="投影片編號版面配置區 13">
            <a:extLst>
              <a:ext uri="{FF2B5EF4-FFF2-40B4-BE49-F238E27FC236}">
                <a16:creationId xmlns:a16="http://schemas.microsoft.com/office/drawing/2014/main" id="{C31EC9E0-5DA8-4A48-B8C1-F50C7CA5795B}"/>
              </a:ext>
            </a:extLst>
          </p:cNvPr>
          <p:cNvSpPr>
            <a:spLocks noGrp="1"/>
          </p:cNvSpPr>
          <p:nvPr>
            <p:ph type="sldNum" sz="quarter" idx="12"/>
          </p:nvPr>
        </p:nvSpPr>
        <p:spPr>
          <a:xfrm>
            <a:off x="6960835" y="6414789"/>
            <a:ext cx="2057400" cy="365125"/>
          </a:xfrm>
        </p:spPr>
        <p:txBody>
          <a:bodyPr/>
          <a:lstStyle/>
          <a:p>
            <a:pPr>
              <a:defRPr/>
            </a:pPr>
            <a:r>
              <a:rPr lang="en-US" altLang="zh-TW" dirty="0"/>
              <a:t>3</a:t>
            </a:r>
          </a:p>
        </p:txBody>
      </p:sp>
      <p:sp>
        <p:nvSpPr>
          <p:cNvPr id="6" name="菱形 5">
            <a:extLst>
              <a:ext uri="{FF2B5EF4-FFF2-40B4-BE49-F238E27FC236}">
                <a16:creationId xmlns:a16="http://schemas.microsoft.com/office/drawing/2014/main" id="{30C093BF-8B3A-49B2-AABE-B2CA09F6F82C}"/>
              </a:ext>
            </a:extLst>
          </p:cNvPr>
          <p:cNvSpPr/>
          <p:nvPr/>
        </p:nvSpPr>
        <p:spPr>
          <a:xfrm rot="2739730">
            <a:off x="559616" y="5053915"/>
            <a:ext cx="144016" cy="144016"/>
          </a:xfrm>
          <a:prstGeom prst="diamond">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菱形 6">
            <a:extLst>
              <a:ext uri="{FF2B5EF4-FFF2-40B4-BE49-F238E27FC236}">
                <a16:creationId xmlns:a16="http://schemas.microsoft.com/office/drawing/2014/main" id="{52B88A72-C41E-4F01-9C14-E9E996279D10}"/>
              </a:ext>
            </a:extLst>
          </p:cNvPr>
          <p:cNvSpPr/>
          <p:nvPr/>
        </p:nvSpPr>
        <p:spPr>
          <a:xfrm rot="2739730">
            <a:off x="569830" y="5623899"/>
            <a:ext cx="144016" cy="144016"/>
          </a:xfrm>
          <a:prstGeom prst="diamond">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菱形 3">
            <a:extLst>
              <a:ext uri="{FF2B5EF4-FFF2-40B4-BE49-F238E27FC236}">
                <a16:creationId xmlns:a16="http://schemas.microsoft.com/office/drawing/2014/main" id="{73195CB9-F3A4-4EA0-B348-E6D893A86983}"/>
              </a:ext>
            </a:extLst>
          </p:cNvPr>
          <p:cNvSpPr/>
          <p:nvPr/>
        </p:nvSpPr>
        <p:spPr>
          <a:xfrm rot="2739730">
            <a:off x="569372" y="6165507"/>
            <a:ext cx="144016" cy="144016"/>
          </a:xfrm>
          <a:prstGeom prst="diamond">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文字方塊 15">
            <a:extLst>
              <a:ext uri="{FF2B5EF4-FFF2-40B4-BE49-F238E27FC236}">
                <a16:creationId xmlns:a16="http://schemas.microsoft.com/office/drawing/2014/main" id="{9B9E14C9-DC8C-4858-9127-11C895C1D74D}"/>
              </a:ext>
            </a:extLst>
          </p:cNvPr>
          <p:cNvSpPr txBox="1"/>
          <p:nvPr/>
        </p:nvSpPr>
        <p:spPr>
          <a:xfrm>
            <a:off x="899592" y="953145"/>
            <a:ext cx="2088232" cy="461665"/>
          </a:xfrm>
          <a:prstGeom prst="rect">
            <a:avLst/>
          </a:prstGeom>
          <a:noFill/>
        </p:spPr>
        <p:txBody>
          <a:bodyPr wrap="square">
            <a:spAutoFit/>
          </a:bodyPr>
          <a:lstStyle/>
          <a:p>
            <a:r>
              <a:rPr kumimoji="0" lang="en-US" altLang="zh-TW" sz="2400" b="1" dirty="0">
                <a:solidFill>
                  <a:srgbClr val="7030A0"/>
                </a:solidFill>
                <a:latin typeface="Calibri" panose="020F0502020204030204" pitchFamily="34" charset="0"/>
              </a:rPr>
              <a:t>The Contains :</a:t>
            </a:r>
            <a:r>
              <a:rPr lang="en-US" altLang="zh-TW" sz="2400" b="1" dirty="0">
                <a:solidFill>
                  <a:srgbClr val="7030A0"/>
                </a:solidFill>
                <a:latin typeface="Calibri" panose="020F0502020204030204" pitchFamily="34" charset="0"/>
              </a:rPr>
              <a:t> </a:t>
            </a:r>
            <a:endParaRPr lang="zh-TW" altLang="en-US" sz="2400" dirty="0"/>
          </a:p>
        </p:txBody>
      </p:sp>
    </p:spTree>
    <p:extLst>
      <p:ext uri="{BB962C8B-B14F-4D97-AF65-F5344CB8AC3E}">
        <p14:creationId xmlns:p14="http://schemas.microsoft.com/office/powerpoint/2010/main" val="2855914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05401DF5-30AF-4A34-B7EC-8DF265179B0E}"/>
              </a:ext>
            </a:extLst>
          </p:cNvPr>
          <p:cNvSpPr>
            <a:spLocks noGrp="1"/>
          </p:cNvSpPr>
          <p:nvPr>
            <p:ph type="sldNum" sz="quarter" idx="12"/>
          </p:nvPr>
        </p:nvSpPr>
        <p:spPr>
          <a:xfrm>
            <a:off x="6628825" y="6284654"/>
            <a:ext cx="2057400" cy="365125"/>
          </a:xfrm>
        </p:spPr>
        <p:txBody>
          <a:bodyPr/>
          <a:lstStyle/>
          <a:p>
            <a:pPr>
              <a:defRPr/>
            </a:pPr>
            <a:fld id="{C6735949-D909-4DA0-9331-3289988C2E74}" type="slidenum">
              <a:rPr lang="en-US" altLang="zh-TW" smtClean="0"/>
              <a:pPr>
                <a:defRPr/>
              </a:pPr>
              <a:t>30</a:t>
            </a:fld>
            <a:endParaRPr lang="en-US" altLang="zh-TW" dirty="0"/>
          </a:p>
        </p:txBody>
      </p:sp>
      <p:pic>
        <p:nvPicPr>
          <p:cNvPr id="3" name="圖片 2">
            <a:extLst>
              <a:ext uri="{FF2B5EF4-FFF2-40B4-BE49-F238E27FC236}">
                <a16:creationId xmlns:a16="http://schemas.microsoft.com/office/drawing/2014/main" id="{6B48EFE3-D24B-4729-9FD4-30EE9A359F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998" y="268970"/>
            <a:ext cx="8367248" cy="6192688"/>
          </a:xfrm>
          <a:prstGeom prst="rect">
            <a:avLst/>
          </a:prstGeom>
          <a:ln>
            <a:solidFill>
              <a:schemeClr val="tx1"/>
            </a:solidFill>
          </a:ln>
        </p:spPr>
      </p:pic>
      <p:sp>
        <p:nvSpPr>
          <p:cNvPr id="4" name="矩形 3">
            <a:extLst>
              <a:ext uri="{FF2B5EF4-FFF2-40B4-BE49-F238E27FC236}">
                <a16:creationId xmlns:a16="http://schemas.microsoft.com/office/drawing/2014/main" id="{3703CE2F-31F9-40DC-9920-D0AC18BBA420}"/>
              </a:ext>
            </a:extLst>
          </p:cNvPr>
          <p:cNvSpPr/>
          <p:nvPr/>
        </p:nvSpPr>
        <p:spPr>
          <a:xfrm>
            <a:off x="5522903" y="4618637"/>
            <a:ext cx="3037762" cy="651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a:extLst>
              <a:ext uri="{FF2B5EF4-FFF2-40B4-BE49-F238E27FC236}">
                <a16:creationId xmlns:a16="http://schemas.microsoft.com/office/drawing/2014/main" id="{30998DF5-8F9F-4F22-8C5A-58BAA5A6800E}"/>
              </a:ext>
            </a:extLst>
          </p:cNvPr>
          <p:cNvSpPr/>
          <p:nvPr/>
        </p:nvSpPr>
        <p:spPr>
          <a:xfrm>
            <a:off x="4499410" y="5689575"/>
            <a:ext cx="3989081"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a:extLst>
              <a:ext uri="{FF2B5EF4-FFF2-40B4-BE49-F238E27FC236}">
                <a16:creationId xmlns:a16="http://schemas.microsoft.com/office/drawing/2014/main" id="{EC50CF56-60A6-43F3-BA2F-B34F3D88D8A6}"/>
              </a:ext>
            </a:extLst>
          </p:cNvPr>
          <p:cNvSpPr/>
          <p:nvPr/>
        </p:nvSpPr>
        <p:spPr>
          <a:xfrm>
            <a:off x="1636953" y="5611907"/>
            <a:ext cx="244827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 name="圖片 6">
            <a:extLst>
              <a:ext uri="{FF2B5EF4-FFF2-40B4-BE49-F238E27FC236}">
                <a16:creationId xmlns:a16="http://schemas.microsoft.com/office/drawing/2014/main" id="{7EC604F2-3ED3-4E67-89B2-E4C48E583E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05083" y="140975"/>
            <a:ext cx="2088232" cy="1270410"/>
          </a:xfrm>
          <a:prstGeom prst="rect">
            <a:avLst/>
          </a:prstGeom>
        </p:spPr>
      </p:pic>
      <p:sp>
        <p:nvSpPr>
          <p:cNvPr id="8" name="矩形 7">
            <a:extLst>
              <a:ext uri="{FF2B5EF4-FFF2-40B4-BE49-F238E27FC236}">
                <a16:creationId xmlns:a16="http://schemas.microsoft.com/office/drawing/2014/main" id="{0800AB0C-35B5-4750-869E-F3BF8C870908}"/>
              </a:ext>
            </a:extLst>
          </p:cNvPr>
          <p:cNvSpPr/>
          <p:nvPr/>
        </p:nvSpPr>
        <p:spPr>
          <a:xfrm>
            <a:off x="4273560" y="1096693"/>
            <a:ext cx="1557429" cy="600164"/>
          </a:xfrm>
          <a:prstGeom prst="rect">
            <a:avLst/>
          </a:prstGeom>
          <a:solidFill>
            <a:schemeClr val="accent1">
              <a:lumMod val="50000"/>
            </a:schemeClr>
          </a:solidFill>
        </p:spPr>
        <p:txBody>
          <a:bodyPr wrap="square">
            <a:spAutoFit/>
          </a:bodyPr>
          <a:lstStyle/>
          <a:p>
            <a:r>
              <a:rPr lang="en-US" altLang="zh-TW" sz="1000" b="1" dirty="0">
                <a:solidFill>
                  <a:schemeClr val="bg1"/>
                </a:solidFill>
              </a:rPr>
              <a:t>  </a:t>
            </a:r>
            <a:r>
              <a:rPr lang="en-US" altLang="zh-TW" sz="1100" b="1" dirty="0">
                <a:solidFill>
                  <a:srgbClr val="69D8FF"/>
                </a:solidFill>
              </a:rPr>
              <a:t>The unit of Fuel Flow </a:t>
            </a:r>
          </a:p>
          <a:p>
            <a:r>
              <a:rPr lang="en-US" altLang="zh-TW" sz="1100" b="1" dirty="0">
                <a:solidFill>
                  <a:srgbClr val="00B0F0"/>
                </a:solidFill>
              </a:rPr>
              <a:t>             </a:t>
            </a:r>
            <a:r>
              <a:rPr lang="en-US" altLang="zh-TW" sz="1100" b="1" dirty="0">
                <a:solidFill>
                  <a:srgbClr val="FF0000"/>
                </a:solidFill>
              </a:rPr>
              <a:t>FF : lbs./hr.</a:t>
            </a:r>
            <a:r>
              <a:rPr lang="en-US" altLang="zh-TW" sz="1100" b="1" dirty="0">
                <a:solidFill>
                  <a:schemeClr val="bg1"/>
                </a:solidFill>
              </a:rPr>
              <a:t>(60’) </a:t>
            </a:r>
          </a:p>
          <a:p>
            <a:r>
              <a:rPr lang="en-US" altLang="zh-TW" sz="1100" b="1" dirty="0">
                <a:solidFill>
                  <a:srgbClr val="69D8FF"/>
                </a:solidFill>
              </a:rPr>
              <a:t>    FF/ENG  x  1000 lbs</a:t>
            </a:r>
            <a:r>
              <a:rPr lang="en-US" altLang="zh-TW" sz="1100" b="1" dirty="0">
                <a:solidFill>
                  <a:srgbClr val="00B0F0"/>
                </a:solidFill>
              </a:rPr>
              <a:t>.   </a:t>
            </a:r>
            <a:endParaRPr lang="zh-TW" altLang="en-US" sz="1100" dirty="0">
              <a:solidFill>
                <a:srgbClr val="00B0F0"/>
              </a:solidFill>
            </a:endParaRPr>
          </a:p>
        </p:txBody>
      </p:sp>
      <p:pic>
        <p:nvPicPr>
          <p:cNvPr id="9" name="圖片 8">
            <a:extLst>
              <a:ext uri="{FF2B5EF4-FFF2-40B4-BE49-F238E27FC236}">
                <a16:creationId xmlns:a16="http://schemas.microsoft.com/office/drawing/2014/main" id="{FB69D526-D557-4ED2-9366-2D2829AFC7F2}"/>
              </a:ext>
            </a:extLst>
          </p:cNvPr>
          <p:cNvPicPr>
            <a:picLocks noChangeAspect="1"/>
          </p:cNvPicPr>
          <p:nvPr/>
        </p:nvPicPr>
        <p:blipFill rotWithShape="1">
          <a:blip r:embed="rId4">
            <a:extLst>
              <a:ext uri="{28A0092B-C50C-407E-A947-70E740481C1C}">
                <a14:useLocalDpi xmlns:a14="http://schemas.microsoft.com/office/drawing/2010/main" val="0"/>
              </a:ext>
            </a:extLst>
          </a:blip>
          <a:srcRect t="-61" r="26574"/>
          <a:stretch/>
        </p:blipFill>
        <p:spPr>
          <a:xfrm>
            <a:off x="6501945" y="188952"/>
            <a:ext cx="2218301" cy="1912616"/>
          </a:xfrm>
          <a:prstGeom prst="rect">
            <a:avLst/>
          </a:prstGeom>
        </p:spPr>
      </p:pic>
      <p:sp>
        <p:nvSpPr>
          <p:cNvPr id="10" name="矩形 9">
            <a:extLst>
              <a:ext uri="{FF2B5EF4-FFF2-40B4-BE49-F238E27FC236}">
                <a16:creationId xmlns:a16="http://schemas.microsoft.com/office/drawing/2014/main" id="{C5A0F030-588F-46AD-91D3-7BB9016C5ADA}"/>
              </a:ext>
            </a:extLst>
          </p:cNvPr>
          <p:cNvSpPr/>
          <p:nvPr/>
        </p:nvSpPr>
        <p:spPr>
          <a:xfrm>
            <a:off x="6501944" y="2101568"/>
            <a:ext cx="2218303" cy="230832"/>
          </a:xfrm>
          <a:prstGeom prst="rect">
            <a:avLst/>
          </a:prstGeom>
          <a:solidFill>
            <a:schemeClr val="tx1">
              <a:lumMod val="95000"/>
              <a:lumOff val="5000"/>
            </a:schemeClr>
          </a:solidFill>
        </p:spPr>
        <p:txBody>
          <a:bodyPr wrap="square">
            <a:spAutoFit/>
          </a:bodyPr>
          <a:lstStyle/>
          <a:p>
            <a:pPr>
              <a:defRPr/>
            </a:pPr>
            <a:r>
              <a:rPr lang="en-US" altLang="zh-TW" sz="900" b="1" dirty="0">
                <a:solidFill>
                  <a:srgbClr val="00B0F0"/>
                </a:solidFill>
              </a:rPr>
              <a:t>           Total Fuel : </a:t>
            </a:r>
            <a:r>
              <a:rPr lang="zh-TW" altLang="en-US" sz="900" b="1" dirty="0">
                <a:solidFill>
                  <a:srgbClr val="00B0F0"/>
                </a:solidFill>
              </a:rPr>
              <a:t> </a:t>
            </a:r>
            <a:r>
              <a:rPr lang="en-US" altLang="zh-TW" sz="900" b="1" dirty="0">
                <a:solidFill>
                  <a:srgbClr val="00B0F0"/>
                </a:solidFill>
              </a:rPr>
              <a:t>45.977     x 1000 lbs.</a:t>
            </a:r>
            <a:endParaRPr lang="zh-TW" altLang="en-US" sz="900" dirty="0">
              <a:solidFill>
                <a:srgbClr val="00B0F0"/>
              </a:solidFill>
            </a:endParaRPr>
          </a:p>
        </p:txBody>
      </p:sp>
      <p:pic>
        <p:nvPicPr>
          <p:cNvPr id="13" name="Picture 2">
            <a:extLst>
              <a:ext uri="{FF2B5EF4-FFF2-40B4-BE49-F238E27FC236}">
                <a16:creationId xmlns:a16="http://schemas.microsoft.com/office/drawing/2014/main" id="{B5471B50-71A1-4EAC-8786-2B011C4F020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669" t="34650" r="71655" b="48358"/>
          <a:stretch/>
        </p:blipFill>
        <p:spPr bwMode="auto">
          <a:xfrm>
            <a:off x="489248" y="5540023"/>
            <a:ext cx="1677663" cy="894814"/>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 name="投影片編號版面配置區 1">
            <a:extLst>
              <a:ext uri="{FF2B5EF4-FFF2-40B4-BE49-F238E27FC236}">
                <a16:creationId xmlns:a16="http://schemas.microsoft.com/office/drawing/2014/main" id="{1FBC9CE7-8504-48C6-A5E5-FA03CDA5F1CF}"/>
              </a:ext>
            </a:extLst>
          </p:cNvPr>
          <p:cNvSpPr txBox="1">
            <a:spLocks/>
          </p:cNvSpPr>
          <p:nvPr/>
        </p:nvSpPr>
        <p:spPr>
          <a:xfrm>
            <a:off x="8676456" y="6510917"/>
            <a:ext cx="467544" cy="365125"/>
          </a:xfrm>
          <a:prstGeom prst="rect">
            <a:avLst/>
          </a:prstGeom>
        </p:spPr>
        <p:txBody>
          <a:bodyPr vert="horz" lIns="91440" tIns="45720" rIns="91440" bIns="45720" rtlCol="0" anchor="ctr"/>
          <a:lstStyle>
            <a:defPPr>
              <a:defRPr lang="zh-TW"/>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6735949-D909-4DA0-9331-3289988C2E74}" type="slidenum">
              <a:rPr lang="en-US" altLang="zh-TW" smtClean="0"/>
              <a:pPr>
                <a:defRPr/>
              </a:pPr>
              <a:t>30</a:t>
            </a:fld>
            <a:endParaRPr lang="en-US" altLang="zh-TW" dirty="0"/>
          </a:p>
        </p:txBody>
      </p:sp>
      <p:sp>
        <p:nvSpPr>
          <p:cNvPr id="16" name="矩形 15">
            <a:extLst>
              <a:ext uri="{FF2B5EF4-FFF2-40B4-BE49-F238E27FC236}">
                <a16:creationId xmlns:a16="http://schemas.microsoft.com/office/drawing/2014/main" id="{F9047518-7B79-4C98-8F96-CF5F4294525A}"/>
              </a:ext>
            </a:extLst>
          </p:cNvPr>
          <p:cNvSpPr/>
          <p:nvPr/>
        </p:nvSpPr>
        <p:spPr>
          <a:xfrm>
            <a:off x="6489099" y="6420106"/>
            <a:ext cx="2231147" cy="230832"/>
          </a:xfrm>
          <a:prstGeom prst="rect">
            <a:avLst/>
          </a:prstGeom>
          <a:solidFill>
            <a:schemeClr val="tx1">
              <a:lumMod val="95000"/>
              <a:lumOff val="5000"/>
            </a:schemeClr>
          </a:solidFill>
        </p:spPr>
        <p:txBody>
          <a:bodyPr wrap="square">
            <a:spAutoFit/>
          </a:bodyPr>
          <a:lstStyle/>
          <a:p>
            <a:pPr>
              <a:defRPr/>
            </a:pPr>
            <a:r>
              <a:rPr lang="en-US" altLang="zh-TW" sz="900" b="1" dirty="0">
                <a:solidFill>
                  <a:srgbClr val="00B0F0"/>
                </a:solidFill>
              </a:rPr>
              <a:t>           Total Fuel :  </a:t>
            </a:r>
            <a:r>
              <a:rPr lang="zh-TW" altLang="en-US" sz="900" b="1" dirty="0">
                <a:solidFill>
                  <a:srgbClr val="00B0F0"/>
                </a:solidFill>
              </a:rPr>
              <a:t> </a:t>
            </a:r>
            <a:r>
              <a:rPr lang="en-US" altLang="zh-TW" sz="900" b="1" dirty="0">
                <a:solidFill>
                  <a:srgbClr val="00B0F0"/>
                </a:solidFill>
              </a:rPr>
              <a:t>389.8    x 1000 lbs.</a:t>
            </a:r>
            <a:endParaRPr lang="zh-TW" altLang="en-US" sz="900" dirty="0">
              <a:solidFill>
                <a:srgbClr val="00B0F0"/>
              </a:solidFill>
            </a:endParaRPr>
          </a:p>
        </p:txBody>
      </p:sp>
      <p:pic>
        <p:nvPicPr>
          <p:cNvPr id="17" name="Picture 3">
            <a:extLst>
              <a:ext uri="{FF2B5EF4-FFF2-40B4-BE49-F238E27FC236}">
                <a16:creationId xmlns:a16="http://schemas.microsoft.com/office/drawing/2014/main" id="{400ECAE0-C6EF-49C0-9713-37F09BC6933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052" t="3214" r="34332" b="3477"/>
          <a:stretch/>
        </p:blipFill>
        <p:spPr bwMode="auto">
          <a:xfrm>
            <a:off x="6494280" y="4462602"/>
            <a:ext cx="2211231" cy="197440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 name="矩形 19">
            <a:extLst>
              <a:ext uri="{FF2B5EF4-FFF2-40B4-BE49-F238E27FC236}">
                <a16:creationId xmlns:a16="http://schemas.microsoft.com/office/drawing/2014/main" id="{15071D67-D1B5-4FE9-8BB4-5A32DA824DF7}"/>
              </a:ext>
            </a:extLst>
          </p:cNvPr>
          <p:cNvSpPr/>
          <p:nvPr/>
        </p:nvSpPr>
        <p:spPr>
          <a:xfrm>
            <a:off x="4267762" y="6049615"/>
            <a:ext cx="1610799" cy="600164"/>
          </a:xfrm>
          <a:prstGeom prst="rect">
            <a:avLst/>
          </a:prstGeom>
          <a:solidFill>
            <a:schemeClr val="accent1">
              <a:lumMod val="50000"/>
            </a:schemeClr>
          </a:solidFill>
        </p:spPr>
        <p:txBody>
          <a:bodyPr wrap="square">
            <a:spAutoFit/>
          </a:bodyPr>
          <a:lstStyle/>
          <a:p>
            <a:r>
              <a:rPr lang="en-US" altLang="zh-TW" sz="1000" b="1" dirty="0">
                <a:solidFill>
                  <a:schemeClr val="bg1"/>
                </a:solidFill>
              </a:rPr>
              <a:t>  </a:t>
            </a:r>
            <a:r>
              <a:rPr lang="en-US" altLang="zh-TW" sz="1100" b="1" dirty="0">
                <a:solidFill>
                  <a:srgbClr val="69D8FF"/>
                </a:solidFill>
              </a:rPr>
              <a:t>The unit of Fuel Flow </a:t>
            </a:r>
          </a:p>
          <a:p>
            <a:r>
              <a:rPr lang="en-US" altLang="zh-TW" sz="1100" b="1" dirty="0">
                <a:solidFill>
                  <a:srgbClr val="FF0000"/>
                </a:solidFill>
              </a:rPr>
              <a:t>            FF : lbs./hr.</a:t>
            </a:r>
            <a:r>
              <a:rPr lang="en-US" altLang="zh-TW" sz="1100" b="1" dirty="0">
                <a:solidFill>
                  <a:schemeClr val="bg1"/>
                </a:solidFill>
              </a:rPr>
              <a:t>(60’) </a:t>
            </a:r>
          </a:p>
          <a:p>
            <a:r>
              <a:rPr lang="en-US" altLang="zh-TW" sz="1100" b="1" dirty="0">
                <a:solidFill>
                  <a:srgbClr val="00B0F0"/>
                </a:solidFill>
              </a:rPr>
              <a:t>    </a:t>
            </a:r>
            <a:r>
              <a:rPr lang="en-US" altLang="zh-TW" sz="1100" b="1" dirty="0">
                <a:solidFill>
                  <a:srgbClr val="69D8FF"/>
                </a:solidFill>
              </a:rPr>
              <a:t>FF/ENG  x  1000 lbs.   </a:t>
            </a:r>
            <a:endParaRPr lang="zh-TW" altLang="en-US" sz="1100" dirty="0">
              <a:solidFill>
                <a:srgbClr val="69D8FF"/>
              </a:solidFill>
            </a:endParaRPr>
          </a:p>
        </p:txBody>
      </p:sp>
      <p:cxnSp>
        <p:nvCxnSpPr>
          <p:cNvPr id="21" name="直線單箭頭接點 20">
            <a:extLst>
              <a:ext uri="{FF2B5EF4-FFF2-40B4-BE49-F238E27FC236}">
                <a16:creationId xmlns:a16="http://schemas.microsoft.com/office/drawing/2014/main" id="{2FE8CC33-25E8-4A44-A934-43575BC530FB}"/>
              </a:ext>
            </a:extLst>
          </p:cNvPr>
          <p:cNvCxnSpPr>
            <a:cxnSpLocks/>
          </p:cNvCxnSpPr>
          <p:nvPr/>
        </p:nvCxnSpPr>
        <p:spPr>
          <a:xfrm>
            <a:off x="6199927" y="2204864"/>
            <a:ext cx="576064" cy="0"/>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直線單箭頭接點 26">
            <a:extLst>
              <a:ext uri="{FF2B5EF4-FFF2-40B4-BE49-F238E27FC236}">
                <a16:creationId xmlns:a16="http://schemas.microsoft.com/office/drawing/2014/main" id="{CD4B7E6D-2E04-4F74-938B-C83C549B9F6C}"/>
              </a:ext>
            </a:extLst>
          </p:cNvPr>
          <p:cNvCxnSpPr>
            <a:cxnSpLocks/>
          </p:cNvCxnSpPr>
          <p:nvPr/>
        </p:nvCxnSpPr>
        <p:spPr>
          <a:xfrm>
            <a:off x="6156176" y="6535522"/>
            <a:ext cx="576064" cy="0"/>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橢圓 13">
            <a:extLst>
              <a:ext uri="{FF2B5EF4-FFF2-40B4-BE49-F238E27FC236}">
                <a16:creationId xmlns:a16="http://schemas.microsoft.com/office/drawing/2014/main" id="{A716BF03-29DD-43D9-BABD-F5C075CAF87F}"/>
              </a:ext>
            </a:extLst>
          </p:cNvPr>
          <p:cNvSpPr/>
          <p:nvPr/>
        </p:nvSpPr>
        <p:spPr>
          <a:xfrm>
            <a:off x="1666948" y="5570237"/>
            <a:ext cx="487776" cy="8948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a:extLst>
              <a:ext uri="{FF2B5EF4-FFF2-40B4-BE49-F238E27FC236}">
                <a16:creationId xmlns:a16="http://schemas.microsoft.com/office/drawing/2014/main" id="{BD29F473-64BB-4CB3-A578-2FB08FCD6732}"/>
              </a:ext>
            </a:extLst>
          </p:cNvPr>
          <p:cNvSpPr/>
          <p:nvPr/>
        </p:nvSpPr>
        <p:spPr>
          <a:xfrm>
            <a:off x="2363092" y="360188"/>
            <a:ext cx="4058087" cy="677108"/>
          </a:xfrm>
          <a:prstGeom prst="rect">
            <a:avLst/>
          </a:prstGeom>
          <a:solidFill>
            <a:srgbClr val="7030A0"/>
          </a:solidFill>
        </p:spPr>
        <p:txBody>
          <a:bodyPr wrap="square">
            <a:spAutoFit/>
          </a:bodyPr>
          <a:lstStyle/>
          <a:p>
            <a:r>
              <a:rPr lang="en-US" altLang="zh-TW" sz="2000" b="1" dirty="0">
                <a:solidFill>
                  <a:schemeClr val="bg1"/>
                </a:solidFill>
                <a:latin typeface="新細明體" panose="02020500000000000000" pitchFamily="18" charset="-120"/>
                <a:ea typeface="新細明體" panose="02020500000000000000" pitchFamily="18" charset="-120"/>
              </a:rPr>
              <a:t>✽✽✽ </a:t>
            </a:r>
            <a:r>
              <a:rPr lang="en-US" altLang="zh-TW" sz="2000" b="1" dirty="0">
                <a:solidFill>
                  <a:schemeClr val="bg1"/>
                </a:solidFill>
                <a:ea typeface="新細明體" panose="02020500000000000000" pitchFamily="18" charset="-120"/>
              </a:rPr>
              <a:t>Better </a:t>
            </a:r>
            <a:r>
              <a:rPr lang="en-US" altLang="zh-TW" b="1" dirty="0">
                <a:solidFill>
                  <a:schemeClr val="bg1"/>
                </a:solidFill>
              </a:rPr>
              <a:t>Learn More About The </a:t>
            </a:r>
          </a:p>
          <a:p>
            <a:r>
              <a:rPr lang="en-US" altLang="zh-TW" b="1" dirty="0">
                <a:solidFill>
                  <a:schemeClr val="bg1"/>
                </a:solidFill>
              </a:rPr>
              <a:t>                Indications Of Fuel Flow Rate. </a:t>
            </a:r>
            <a:endParaRPr lang="zh-TW" altLang="en-US" b="1" dirty="0">
              <a:solidFill>
                <a:schemeClr val="bg1"/>
              </a:solidFill>
            </a:endParaRPr>
          </a:p>
        </p:txBody>
      </p:sp>
      <p:cxnSp>
        <p:nvCxnSpPr>
          <p:cNvPr id="30" name="直線單箭頭接點 29">
            <a:extLst>
              <a:ext uri="{FF2B5EF4-FFF2-40B4-BE49-F238E27FC236}">
                <a16:creationId xmlns:a16="http://schemas.microsoft.com/office/drawing/2014/main" id="{D79702DF-3CFF-42F7-9BAE-EE36173590DD}"/>
              </a:ext>
            </a:extLst>
          </p:cNvPr>
          <p:cNvCxnSpPr>
            <a:cxnSpLocks/>
          </p:cNvCxnSpPr>
          <p:nvPr/>
        </p:nvCxnSpPr>
        <p:spPr>
          <a:xfrm>
            <a:off x="5868144" y="1340768"/>
            <a:ext cx="1008112" cy="377751"/>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直線單箭頭接點 30">
            <a:extLst>
              <a:ext uri="{FF2B5EF4-FFF2-40B4-BE49-F238E27FC236}">
                <a16:creationId xmlns:a16="http://schemas.microsoft.com/office/drawing/2014/main" id="{29678F0D-53A2-42B2-BC6C-B0478BFBA8B6}"/>
              </a:ext>
            </a:extLst>
          </p:cNvPr>
          <p:cNvCxnSpPr>
            <a:cxnSpLocks/>
          </p:cNvCxnSpPr>
          <p:nvPr/>
        </p:nvCxnSpPr>
        <p:spPr>
          <a:xfrm flipV="1">
            <a:off x="5868144" y="5308057"/>
            <a:ext cx="619815" cy="722062"/>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文字方塊 31">
            <a:extLst>
              <a:ext uri="{FF2B5EF4-FFF2-40B4-BE49-F238E27FC236}">
                <a16:creationId xmlns:a16="http://schemas.microsoft.com/office/drawing/2014/main" id="{65F84570-FA07-408D-8766-E2F1C5D40E81}"/>
              </a:ext>
            </a:extLst>
          </p:cNvPr>
          <p:cNvSpPr txBox="1"/>
          <p:nvPr/>
        </p:nvSpPr>
        <p:spPr>
          <a:xfrm>
            <a:off x="4267762" y="5468715"/>
            <a:ext cx="1649579" cy="369332"/>
          </a:xfrm>
          <a:prstGeom prst="rect">
            <a:avLst/>
          </a:prstGeom>
          <a:solidFill>
            <a:srgbClr val="FF0000"/>
          </a:solidFill>
        </p:spPr>
        <p:txBody>
          <a:bodyPr wrap="square">
            <a:spAutoFit/>
          </a:bodyPr>
          <a:lstStyle/>
          <a:p>
            <a:r>
              <a:rPr lang="en-US" altLang="zh-TW" b="1" dirty="0">
                <a:solidFill>
                  <a:schemeClr val="bg1"/>
                </a:solidFill>
              </a:rPr>
              <a:t>    </a:t>
            </a:r>
            <a:r>
              <a:rPr lang="en-US" altLang="zh-TW" sz="1400" b="1" dirty="0">
                <a:solidFill>
                  <a:schemeClr val="bg1"/>
                </a:solidFill>
              </a:rPr>
              <a:t>Fuel Flow Rate</a:t>
            </a:r>
            <a:endParaRPr lang="zh-TW" altLang="en-US" sz="1400" dirty="0"/>
          </a:p>
        </p:txBody>
      </p:sp>
      <p:sp>
        <p:nvSpPr>
          <p:cNvPr id="19" name="文字方塊 18">
            <a:extLst>
              <a:ext uri="{FF2B5EF4-FFF2-40B4-BE49-F238E27FC236}">
                <a16:creationId xmlns:a16="http://schemas.microsoft.com/office/drawing/2014/main" id="{A58F0189-FADC-4EC8-8C0C-0E8BD91B92B7}"/>
              </a:ext>
            </a:extLst>
          </p:cNvPr>
          <p:cNvSpPr txBox="1"/>
          <p:nvPr/>
        </p:nvSpPr>
        <p:spPr>
          <a:xfrm>
            <a:off x="2325350" y="5094640"/>
            <a:ext cx="1633668" cy="584775"/>
          </a:xfrm>
          <a:prstGeom prst="rect">
            <a:avLst/>
          </a:prstGeom>
          <a:solidFill>
            <a:srgbClr val="FF0000"/>
          </a:solidFill>
        </p:spPr>
        <p:txBody>
          <a:bodyPr wrap="square">
            <a:spAutoFit/>
          </a:bodyPr>
          <a:lstStyle/>
          <a:p>
            <a:r>
              <a:rPr lang="en-US" altLang="zh-TW" b="1" dirty="0">
                <a:solidFill>
                  <a:schemeClr val="bg1"/>
                </a:solidFill>
              </a:rPr>
              <a:t>  </a:t>
            </a:r>
            <a:r>
              <a:rPr lang="en-US" altLang="zh-TW" sz="1400" b="1" dirty="0">
                <a:solidFill>
                  <a:schemeClr val="bg1"/>
                </a:solidFill>
              </a:rPr>
              <a:t>Safety MAX. F/T </a:t>
            </a:r>
          </a:p>
          <a:p>
            <a:r>
              <a:rPr lang="en-US" altLang="zh-TW" sz="1400" b="1" dirty="0">
                <a:solidFill>
                  <a:schemeClr val="bg1"/>
                </a:solidFill>
              </a:rPr>
              <a:t>    To The Airport</a:t>
            </a:r>
            <a:endParaRPr lang="zh-TW" altLang="en-US" sz="1400" dirty="0"/>
          </a:p>
        </p:txBody>
      </p:sp>
      <p:sp>
        <p:nvSpPr>
          <p:cNvPr id="25" name="文字方塊 24">
            <a:extLst>
              <a:ext uri="{FF2B5EF4-FFF2-40B4-BE49-F238E27FC236}">
                <a16:creationId xmlns:a16="http://schemas.microsoft.com/office/drawing/2014/main" id="{EB30494A-1706-47B3-ADED-8F6D807769D8}"/>
              </a:ext>
            </a:extLst>
          </p:cNvPr>
          <p:cNvSpPr txBox="1"/>
          <p:nvPr/>
        </p:nvSpPr>
        <p:spPr>
          <a:xfrm>
            <a:off x="4427155" y="5072317"/>
            <a:ext cx="1292011" cy="307777"/>
          </a:xfrm>
          <a:prstGeom prst="rect">
            <a:avLst/>
          </a:prstGeom>
          <a:solidFill>
            <a:srgbClr val="FF0000"/>
          </a:solidFill>
        </p:spPr>
        <p:txBody>
          <a:bodyPr wrap="square">
            <a:spAutoFit/>
          </a:bodyPr>
          <a:lstStyle/>
          <a:p>
            <a:r>
              <a:rPr lang="en-US" altLang="zh-TW" sz="1400" b="1" dirty="0">
                <a:solidFill>
                  <a:schemeClr val="bg1"/>
                </a:solidFill>
              </a:rPr>
              <a:t>     Fuel Load </a:t>
            </a:r>
            <a:endParaRPr lang="zh-TW" altLang="en-US" sz="1400" dirty="0"/>
          </a:p>
        </p:txBody>
      </p:sp>
      <p:pic>
        <p:nvPicPr>
          <p:cNvPr id="38" name="圖片 37">
            <a:extLst>
              <a:ext uri="{FF2B5EF4-FFF2-40B4-BE49-F238E27FC236}">
                <a16:creationId xmlns:a16="http://schemas.microsoft.com/office/drawing/2014/main" id="{0CAD432D-9343-467D-A66E-525B6859FF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467" y="2555924"/>
            <a:ext cx="4616482" cy="2459065"/>
          </a:xfrm>
          <a:prstGeom prst="rect">
            <a:avLst/>
          </a:prstGeom>
        </p:spPr>
      </p:pic>
      <p:sp>
        <p:nvSpPr>
          <p:cNvPr id="42" name="圖說文字: 向上箭號 41">
            <a:extLst>
              <a:ext uri="{FF2B5EF4-FFF2-40B4-BE49-F238E27FC236}">
                <a16:creationId xmlns:a16="http://schemas.microsoft.com/office/drawing/2014/main" id="{A48C8457-3BF7-486A-B6B4-07FEC663E2AE}"/>
              </a:ext>
            </a:extLst>
          </p:cNvPr>
          <p:cNvSpPr/>
          <p:nvPr/>
        </p:nvSpPr>
        <p:spPr>
          <a:xfrm rot="5400000" flipV="1">
            <a:off x="4916129" y="2960579"/>
            <a:ext cx="817059" cy="1818751"/>
          </a:xfrm>
          <a:prstGeom prst="upArrowCallout">
            <a:avLst>
              <a:gd name="adj1" fmla="val 41905"/>
              <a:gd name="adj2" fmla="val 38153"/>
              <a:gd name="adj3" fmla="val 25000"/>
              <a:gd name="adj4" fmla="val 76397"/>
            </a:avLst>
          </a:prstGeom>
          <a:solidFill>
            <a:srgbClr val="7030A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文字方塊 43">
            <a:extLst>
              <a:ext uri="{FF2B5EF4-FFF2-40B4-BE49-F238E27FC236}">
                <a16:creationId xmlns:a16="http://schemas.microsoft.com/office/drawing/2014/main" id="{F4E16EC4-300A-47F6-A18D-5CAE54682E62}"/>
              </a:ext>
            </a:extLst>
          </p:cNvPr>
          <p:cNvSpPr txBox="1"/>
          <p:nvPr/>
        </p:nvSpPr>
        <p:spPr>
          <a:xfrm>
            <a:off x="4946430" y="3546470"/>
            <a:ext cx="1362739" cy="619029"/>
          </a:xfrm>
          <a:prstGeom prst="rect">
            <a:avLst/>
          </a:prstGeom>
          <a:noFill/>
        </p:spPr>
        <p:txBody>
          <a:bodyPr wrap="square">
            <a:spAutoFit/>
          </a:bodyPr>
          <a:lstStyle/>
          <a:p>
            <a:r>
              <a:rPr lang="en-US" altLang="zh-TW" sz="1100" b="1" dirty="0">
                <a:solidFill>
                  <a:schemeClr val="bg1"/>
                </a:solidFill>
              </a:rPr>
              <a:t>A/C  performance</a:t>
            </a:r>
          </a:p>
          <a:p>
            <a:r>
              <a:rPr lang="en-US" altLang="zh-TW" sz="1100" b="1" dirty="0">
                <a:solidFill>
                  <a:schemeClr val="bg1"/>
                </a:solidFill>
              </a:rPr>
              <a:t>     charts can be  </a:t>
            </a:r>
          </a:p>
          <a:p>
            <a:r>
              <a:rPr lang="en-US" altLang="zh-TW" sz="1100" b="1" dirty="0">
                <a:solidFill>
                  <a:schemeClr val="bg1"/>
                </a:solidFill>
              </a:rPr>
              <a:t>  used to back up</a:t>
            </a:r>
            <a:endParaRPr lang="zh-TW" altLang="en-US" sz="1100" dirty="0">
              <a:solidFill>
                <a:schemeClr val="bg1"/>
              </a:solidFill>
            </a:endParaRPr>
          </a:p>
        </p:txBody>
      </p:sp>
    </p:spTree>
    <p:extLst>
      <p:ext uri="{BB962C8B-B14F-4D97-AF65-F5344CB8AC3E}">
        <p14:creationId xmlns:p14="http://schemas.microsoft.com/office/powerpoint/2010/main" val="42490133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www.b737.org.uk/images/perf_cruise.gif">
            <a:extLst>
              <a:ext uri="{FF2B5EF4-FFF2-40B4-BE49-F238E27FC236}">
                <a16:creationId xmlns:a16="http://schemas.microsoft.com/office/drawing/2014/main" id="{323D4F9B-0217-4744-8CBA-962DB6FEE83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81" t="8908" r="-1359" b="33885"/>
          <a:stretch/>
        </p:blipFill>
        <p:spPr bwMode="auto">
          <a:xfrm>
            <a:off x="501715" y="824448"/>
            <a:ext cx="3802049" cy="3015121"/>
          </a:xfrm>
          <a:prstGeom prst="rect">
            <a:avLst/>
          </a:prstGeom>
          <a:noFill/>
          <a:ln w="57150">
            <a:solidFill>
              <a:srgbClr val="FF6699"/>
            </a:solidFill>
            <a:miter lim="800000"/>
            <a:headEnd/>
            <a:tailEnd/>
          </a:ln>
          <a:extLst>
            <a:ext uri="{909E8E84-426E-40DD-AFC4-6F175D3DCCD1}">
              <a14:hiddenFill xmlns:a14="http://schemas.microsoft.com/office/drawing/2010/main">
                <a:solidFill>
                  <a:srgbClr val="FFFFFF"/>
                </a:solidFill>
              </a14:hiddenFill>
            </a:ext>
          </a:extLst>
        </p:spPr>
      </p:pic>
      <p:sp>
        <p:nvSpPr>
          <p:cNvPr id="48" name="矩形 2">
            <a:extLst>
              <a:ext uri="{FF2B5EF4-FFF2-40B4-BE49-F238E27FC236}">
                <a16:creationId xmlns:a16="http://schemas.microsoft.com/office/drawing/2014/main" id="{116C7C5D-3E61-44C1-88A2-04DBBE7C02B4}"/>
              </a:ext>
            </a:extLst>
          </p:cNvPr>
          <p:cNvSpPr>
            <a:spLocks noChangeArrowheads="1"/>
          </p:cNvSpPr>
          <p:nvPr/>
        </p:nvSpPr>
        <p:spPr bwMode="auto">
          <a:xfrm>
            <a:off x="3483050" y="3924862"/>
            <a:ext cx="5043591"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900" b="1" dirty="0">
                <a:solidFill>
                  <a:srgbClr val="1C1511"/>
                </a:solidFill>
                <a:latin typeface="Calibri" panose="020F0502020204030204" pitchFamily="34" charset="0"/>
              </a:rPr>
              <a:t>PRESSURE </a:t>
            </a:r>
          </a:p>
          <a:p>
            <a:pPr eaLnBrk="1" hangingPunct="1">
              <a:spcBef>
                <a:spcPct val="0"/>
              </a:spcBef>
              <a:buFontTx/>
              <a:buNone/>
            </a:pPr>
            <a:r>
              <a:rPr kumimoji="0" lang="en-US" altLang="zh-TW" sz="900" b="1" dirty="0">
                <a:solidFill>
                  <a:srgbClr val="1C1511"/>
                </a:solidFill>
                <a:latin typeface="Calibri" panose="020F0502020204030204" pitchFamily="34" charset="0"/>
              </a:rPr>
              <a:t>ALTITUDE (FT)                                                    WEIGHT (1000 LB)</a:t>
            </a:r>
          </a:p>
          <a:p>
            <a:pPr eaLnBrk="1" hangingPunct="1">
              <a:spcBef>
                <a:spcPct val="0"/>
              </a:spcBef>
              <a:buFontTx/>
              <a:buNone/>
            </a:pPr>
            <a:r>
              <a:rPr kumimoji="0" lang="en-US" altLang="zh-TW" sz="900" b="1" dirty="0">
                <a:solidFill>
                  <a:srgbClr val="1C1511"/>
                </a:solidFill>
                <a:latin typeface="Calibri" panose="020F0502020204030204" pitchFamily="34" charset="0"/>
              </a:rPr>
              <a:t>                                            880       840     800      760      720     680      640     600     560      520     480      440</a:t>
            </a:r>
          </a:p>
          <a:p>
            <a:pPr eaLnBrk="1" hangingPunct="1">
              <a:spcBef>
                <a:spcPct val="0"/>
              </a:spcBef>
              <a:buFontTx/>
              <a:buNone/>
            </a:pPr>
            <a:r>
              <a:rPr kumimoji="0" lang="en-US" altLang="zh-TW" sz="900" b="1" dirty="0">
                <a:solidFill>
                  <a:srgbClr val="1C1511"/>
                </a:solidFill>
                <a:latin typeface="Calibri" panose="020F0502020204030204" pitchFamily="34" charset="0"/>
              </a:rPr>
              <a:t>                          %N1          89.8     88.5    87.2     85.7     84.3    82.7    81.0    79.2    77.4     75.4    73.3    71.2</a:t>
            </a:r>
          </a:p>
          <a:p>
            <a:pPr eaLnBrk="1" hangingPunct="1">
              <a:spcBef>
                <a:spcPct val="0"/>
              </a:spcBef>
              <a:buFontTx/>
              <a:buNone/>
            </a:pPr>
            <a:r>
              <a:rPr kumimoji="0" lang="en-US" altLang="zh-TW" sz="900" b="1" dirty="0">
                <a:solidFill>
                  <a:srgbClr val="1C1511"/>
                </a:solidFill>
                <a:latin typeface="Calibri" panose="020F0502020204030204" pitchFamily="34" charset="0"/>
              </a:rPr>
              <a:t> 20000              KIAS           250     245      240      235      230     224     219      214     208      202     196     189</a:t>
            </a:r>
          </a:p>
          <a:p>
            <a:pPr eaLnBrk="1" hangingPunct="1">
              <a:spcBef>
                <a:spcPct val="0"/>
              </a:spcBef>
              <a:buFontTx/>
              <a:buNone/>
            </a:pPr>
            <a:r>
              <a:rPr kumimoji="0" lang="en-US" altLang="zh-TW" sz="900" b="1" dirty="0">
                <a:solidFill>
                  <a:srgbClr val="1C1511"/>
                </a:solidFill>
                <a:latin typeface="Calibri" panose="020F0502020204030204" pitchFamily="34" charset="0"/>
              </a:rPr>
              <a:t>                         FF/ENG      7710   7310    6920   6540   6170    5810   5450    5100   4770   4440   4130   3820</a:t>
            </a:r>
          </a:p>
          <a:p>
            <a:pPr eaLnBrk="1" hangingPunct="1">
              <a:spcBef>
                <a:spcPct val="0"/>
              </a:spcBef>
              <a:buFontTx/>
              <a:buNone/>
            </a:pPr>
            <a:r>
              <a:rPr kumimoji="0" lang="en-US" altLang="zh-TW" sz="900" b="1" dirty="0">
                <a:solidFill>
                  <a:srgbClr val="1C1511"/>
                </a:solidFill>
                <a:latin typeface="Calibri" panose="020F0502020204030204" pitchFamily="34" charset="0"/>
              </a:rPr>
              <a:t>                          %N1          85.7     84.3    82.9     81.5    80.0    78.4     76.8     75.0   73.2    71.2     69.0    66.8</a:t>
            </a:r>
          </a:p>
          <a:p>
            <a:pPr eaLnBrk="1" hangingPunct="1">
              <a:spcBef>
                <a:spcPct val="0"/>
              </a:spcBef>
              <a:buFontTx/>
              <a:buNone/>
            </a:pPr>
            <a:r>
              <a:rPr kumimoji="0" lang="en-US" altLang="zh-TW" sz="900" b="1" dirty="0">
                <a:solidFill>
                  <a:srgbClr val="1C1511"/>
                </a:solidFill>
                <a:latin typeface="Calibri" panose="020F0502020204030204" pitchFamily="34" charset="0"/>
              </a:rPr>
              <a:t> 15000              KIAS           250     245      240      235     230      224      219     214     208     202      196     189</a:t>
            </a:r>
          </a:p>
          <a:p>
            <a:pPr eaLnBrk="1" hangingPunct="1">
              <a:spcBef>
                <a:spcPct val="0"/>
              </a:spcBef>
              <a:buFontTx/>
              <a:buNone/>
            </a:pPr>
            <a:r>
              <a:rPr kumimoji="0" lang="en-US" altLang="zh-TW" sz="900" b="1" dirty="0">
                <a:solidFill>
                  <a:srgbClr val="1C1511"/>
                </a:solidFill>
                <a:latin typeface="Calibri" panose="020F0502020204030204" pitchFamily="34" charset="0"/>
              </a:rPr>
              <a:t>                          FF/ENG     7710   7320   6950    6580   6210    5850   5490    5140   4790   4440   4110   3790</a:t>
            </a:r>
          </a:p>
          <a:p>
            <a:pPr eaLnBrk="1" hangingPunct="1">
              <a:spcBef>
                <a:spcPct val="0"/>
              </a:spcBef>
              <a:buFontTx/>
              <a:buNone/>
            </a:pPr>
            <a:r>
              <a:rPr kumimoji="0" lang="en-US" altLang="zh-TW" sz="900" b="1" dirty="0">
                <a:solidFill>
                  <a:srgbClr val="1C1511"/>
                </a:solidFill>
                <a:latin typeface="Calibri" panose="020F0502020204030204" pitchFamily="34" charset="0"/>
              </a:rPr>
              <a:t>                         %N1            81.5    80.1    78.8     77.3    75.8     74.2    72.5     70.7    68.8    66.7    64.6    62.4</a:t>
            </a:r>
          </a:p>
          <a:p>
            <a:pPr eaLnBrk="1" hangingPunct="1">
              <a:spcBef>
                <a:spcPct val="0"/>
              </a:spcBef>
              <a:buFontTx/>
              <a:buNone/>
            </a:pPr>
            <a:r>
              <a:rPr kumimoji="0" lang="en-US" altLang="zh-TW" sz="900" b="1" dirty="0">
                <a:solidFill>
                  <a:srgbClr val="1C1511"/>
                </a:solidFill>
                <a:latin typeface="Calibri" panose="020F0502020204030204" pitchFamily="34" charset="0"/>
              </a:rPr>
              <a:t> 10000             KIAS            248     243      238      233     228      223     218      212     207      201     195     189</a:t>
            </a:r>
          </a:p>
          <a:p>
            <a:pPr eaLnBrk="1" hangingPunct="1">
              <a:spcBef>
                <a:spcPct val="0"/>
              </a:spcBef>
              <a:buFontTx/>
              <a:buNone/>
            </a:pPr>
            <a:r>
              <a:rPr kumimoji="0" lang="en-US" altLang="zh-TW" sz="900" b="1" dirty="0">
                <a:solidFill>
                  <a:srgbClr val="1C1511"/>
                </a:solidFill>
                <a:latin typeface="Calibri" panose="020F0502020204030204" pitchFamily="34" charset="0"/>
              </a:rPr>
              <a:t>                         FF/ENG     7640   7270   6900    6540    6180   5820    5470   5130   4790   4460   4130    3820</a:t>
            </a:r>
          </a:p>
          <a:p>
            <a:pPr eaLnBrk="1" hangingPunct="1">
              <a:spcBef>
                <a:spcPct val="0"/>
              </a:spcBef>
              <a:buFontTx/>
              <a:buNone/>
            </a:pPr>
            <a:r>
              <a:rPr kumimoji="0" lang="en-US" altLang="zh-TW" sz="900" b="1" dirty="0">
                <a:solidFill>
                  <a:srgbClr val="1C1511"/>
                </a:solidFill>
                <a:latin typeface="Calibri" panose="020F0502020204030204" pitchFamily="34" charset="0"/>
              </a:rPr>
              <a:t>                          %N1          77.4    76.1     74.7    73.1     71.5    69.9     68.2    66.3    64.5    62.5    60.3     58.2</a:t>
            </a:r>
          </a:p>
          <a:p>
            <a:pPr eaLnBrk="1" hangingPunct="1">
              <a:spcBef>
                <a:spcPct val="0"/>
              </a:spcBef>
              <a:buFontTx/>
              <a:buNone/>
            </a:pPr>
            <a:r>
              <a:rPr kumimoji="0" lang="en-US" altLang="zh-TW" sz="900" b="1" dirty="0">
                <a:solidFill>
                  <a:srgbClr val="1C1511"/>
                </a:solidFill>
                <a:latin typeface="Calibri" panose="020F0502020204030204" pitchFamily="34" charset="0"/>
              </a:rPr>
              <a:t> 5000                KIAS           246     241      236     231      226      221      216      211     205     200     194     188</a:t>
            </a:r>
          </a:p>
          <a:p>
            <a:pPr eaLnBrk="1" hangingPunct="1">
              <a:spcBef>
                <a:spcPct val="0"/>
              </a:spcBef>
              <a:buFontTx/>
              <a:buNone/>
            </a:pPr>
            <a:r>
              <a:rPr kumimoji="0" lang="en-US" altLang="zh-TW" sz="900" b="1" dirty="0">
                <a:solidFill>
                  <a:srgbClr val="1C1511"/>
                </a:solidFill>
                <a:latin typeface="Calibri" panose="020F0502020204030204" pitchFamily="34" charset="0"/>
              </a:rPr>
              <a:t>                         FF/ENG     7600   7230    6870    6520   6160   5810    5470    5140   4810   4480  4170    3860</a:t>
            </a:r>
          </a:p>
          <a:p>
            <a:pPr eaLnBrk="1" hangingPunct="1">
              <a:spcBef>
                <a:spcPct val="0"/>
              </a:spcBef>
              <a:buFontTx/>
              <a:buNone/>
            </a:pPr>
            <a:r>
              <a:rPr kumimoji="0" lang="en-US" altLang="zh-TW" sz="900" b="1" dirty="0">
                <a:solidFill>
                  <a:srgbClr val="1C1511"/>
                </a:solidFill>
                <a:latin typeface="Calibri" panose="020F0502020204030204" pitchFamily="34" charset="0"/>
              </a:rPr>
              <a:t>                         %N1           74.5     73.0     71.6    70.2    68.5     66.9     65.2    63.4    61.5    59.5    57.6    55.4</a:t>
            </a:r>
          </a:p>
          <a:p>
            <a:pPr eaLnBrk="1" hangingPunct="1">
              <a:spcBef>
                <a:spcPct val="0"/>
              </a:spcBef>
              <a:buFontTx/>
              <a:buNone/>
            </a:pPr>
            <a:r>
              <a:rPr kumimoji="0" lang="en-US" altLang="zh-TW" sz="900" b="1" dirty="0">
                <a:solidFill>
                  <a:srgbClr val="1C1511"/>
                </a:solidFill>
                <a:latin typeface="Calibri" panose="020F0502020204030204" pitchFamily="34" charset="0"/>
              </a:rPr>
              <a:t> 1500               KIAS           245       240      235     230      225      220     215      210     205     199     193     187</a:t>
            </a:r>
          </a:p>
          <a:p>
            <a:pPr eaLnBrk="1" hangingPunct="1">
              <a:spcBef>
                <a:spcPct val="0"/>
              </a:spcBef>
              <a:buFontTx/>
              <a:buNone/>
            </a:pPr>
            <a:r>
              <a:rPr kumimoji="0" lang="en-US" altLang="zh-TW" sz="900" b="1" dirty="0">
                <a:solidFill>
                  <a:srgbClr val="1C1511"/>
                </a:solidFill>
                <a:latin typeface="Calibri" panose="020F0502020204030204" pitchFamily="34" charset="0"/>
              </a:rPr>
              <a:t>                         FF/ENG     7620    7260    6900   6540   6190    5850    5510   5180   4860   4540   4230   3940</a:t>
            </a:r>
          </a:p>
        </p:txBody>
      </p:sp>
      <p:graphicFrame>
        <p:nvGraphicFramePr>
          <p:cNvPr id="49" name="表格 48">
            <a:extLst>
              <a:ext uri="{FF2B5EF4-FFF2-40B4-BE49-F238E27FC236}">
                <a16:creationId xmlns:a16="http://schemas.microsoft.com/office/drawing/2014/main" id="{81A048A7-3775-49A9-BE64-A563C80E9F7C}"/>
              </a:ext>
            </a:extLst>
          </p:cNvPr>
          <p:cNvGraphicFramePr>
            <a:graphicFrameLocks noGrp="1"/>
          </p:cNvGraphicFramePr>
          <p:nvPr>
            <p:extLst>
              <p:ext uri="{D42A27DB-BD31-4B8C-83A1-F6EECF244321}">
                <p14:modId xmlns:p14="http://schemas.microsoft.com/office/powerpoint/2010/main" val="1069745796"/>
              </p:ext>
            </p:extLst>
          </p:nvPr>
        </p:nvGraphicFramePr>
        <p:xfrm>
          <a:off x="3449917" y="3998684"/>
          <a:ext cx="4997055" cy="2465785"/>
        </p:xfrm>
        <a:graphic>
          <a:graphicData uri="http://schemas.openxmlformats.org/drawingml/2006/table">
            <a:tbl>
              <a:tblPr/>
              <a:tblGrid>
                <a:gridCol w="608410">
                  <a:extLst>
                    <a:ext uri="{9D8B030D-6E8A-4147-A177-3AD203B41FA5}">
                      <a16:colId xmlns:a16="http://schemas.microsoft.com/office/drawing/2014/main" val="20000"/>
                    </a:ext>
                  </a:extLst>
                </a:gridCol>
                <a:gridCol w="551259">
                  <a:extLst>
                    <a:ext uri="{9D8B030D-6E8A-4147-A177-3AD203B41FA5}">
                      <a16:colId xmlns:a16="http://schemas.microsoft.com/office/drawing/2014/main" val="20001"/>
                    </a:ext>
                  </a:extLst>
                </a:gridCol>
                <a:gridCol w="323850">
                  <a:extLst>
                    <a:ext uri="{9D8B030D-6E8A-4147-A177-3AD203B41FA5}">
                      <a16:colId xmlns:a16="http://schemas.microsoft.com/office/drawing/2014/main" val="20002"/>
                    </a:ext>
                  </a:extLst>
                </a:gridCol>
                <a:gridCol w="323850">
                  <a:extLst>
                    <a:ext uri="{9D8B030D-6E8A-4147-A177-3AD203B41FA5}">
                      <a16:colId xmlns:a16="http://schemas.microsoft.com/office/drawing/2014/main" val="20003"/>
                    </a:ext>
                  </a:extLst>
                </a:gridCol>
                <a:gridCol w="325041">
                  <a:extLst>
                    <a:ext uri="{9D8B030D-6E8A-4147-A177-3AD203B41FA5}">
                      <a16:colId xmlns:a16="http://schemas.microsoft.com/office/drawing/2014/main" val="20004"/>
                    </a:ext>
                  </a:extLst>
                </a:gridCol>
                <a:gridCol w="323850">
                  <a:extLst>
                    <a:ext uri="{9D8B030D-6E8A-4147-A177-3AD203B41FA5}">
                      <a16:colId xmlns:a16="http://schemas.microsoft.com/office/drawing/2014/main" val="20005"/>
                    </a:ext>
                  </a:extLst>
                </a:gridCol>
                <a:gridCol w="323850">
                  <a:extLst>
                    <a:ext uri="{9D8B030D-6E8A-4147-A177-3AD203B41FA5}">
                      <a16:colId xmlns:a16="http://schemas.microsoft.com/office/drawing/2014/main" val="20006"/>
                    </a:ext>
                  </a:extLst>
                </a:gridCol>
                <a:gridCol w="323850">
                  <a:extLst>
                    <a:ext uri="{9D8B030D-6E8A-4147-A177-3AD203B41FA5}">
                      <a16:colId xmlns:a16="http://schemas.microsoft.com/office/drawing/2014/main" val="20007"/>
                    </a:ext>
                  </a:extLst>
                </a:gridCol>
                <a:gridCol w="327422">
                  <a:extLst>
                    <a:ext uri="{9D8B030D-6E8A-4147-A177-3AD203B41FA5}">
                      <a16:colId xmlns:a16="http://schemas.microsoft.com/office/drawing/2014/main" val="20008"/>
                    </a:ext>
                  </a:extLst>
                </a:gridCol>
                <a:gridCol w="323850">
                  <a:extLst>
                    <a:ext uri="{9D8B030D-6E8A-4147-A177-3AD203B41FA5}">
                      <a16:colId xmlns:a16="http://schemas.microsoft.com/office/drawing/2014/main" val="20009"/>
                    </a:ext>
                  </a:extLst>
                </a:gridCol>
                <a:gridCol w="323850">
                  <a:extLst>
                    <a:ext uri="{9D8B030D-6E8A-4147-A177-3AD203B41FA5}">
                      <a16:colId xmlns:a16="http://schemas.microsoft.com/office/drawing/2014/main" val="20010"/>
                    </a:ext>
                  </a:extLst>
                </a:gridCol>
                <a:gridCol w="292894">
                  <a:extLst>
                    <a:ext uri="{9D8B030D-6E8A-4147-A177-3AD203B41FA5}">
                      <a16:colId xmlns:a16="http://schemas.microsoft.com/office/drawing/2014/main" val="20011"/>
                    </a:ext>
                  </a:extLst>
                </a:gridCol>
                <a:gridCol w="301229">
                  <a:extLst>
                    <a:ext uri="{9D8B030D-6E8A-4147-A177-3AD203B41FA5}">
                      <a16:colId xmlns:a16="http://schemas.microsoft.com/office/drawing/2014/main" val="20012"/>
                    </a:ext>
                  </a:extLst>
                </a:gridCol>
                <a:gridCol w="323850">
                  <a:extLst>
                    <a:ext uri="{9D8B030D-6E8A-4147-A177-3AD203B41FA5}">
                      <a16:colId xmlns:a16="http://schemas.microsoft.com/office/drawing/2014/main" val="20013"/>
                    </a:ext>
                  </a:extLst>
                </a:gridCol>
              </a:tblGrid>
              <a:tr h="390525">
                <a:tc gridSpan="2">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12">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dirty="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432197">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dirty="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dirty="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dirty="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8619">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32197">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dirty="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32197">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500" b="0" i="0" u="none" strike="noStrike" cap="none" normalizeH="0" baseline="0" dirty="0">
                          <a:ln>
                            <a:noFill/>
                          </a:ln>
                          <a:solidFill>
                            <a:srgbClr val="1C1511"/>
                          </a:solidFill>
                          <a:effectLst/>
                          <a:latin typeface="Arial" panose="020B0604020202020204" pitchFamily="34" charset="0"/>
                          <a:ea typeface="新細明體" panose="02020500000000000000" pitchFamily="18" charset="-120"/>
                        </a:rPr>
                        <a:t>    </a:t>
                      </a:r>
                      <a:endParaRPr kumimoji="1" lang="zh-TW" altLang="zh-TW" sz="1500" b="0" i="0" u="none" strike="noStrike" cap="none" normalizeH="0" baseline="0" dirty="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zh-TW" sz="1500" b="0" i="0" u="none" strike="noStrike" cap="none" normalizeH="0" baseline="0" dirty="0">
                          <a:ln>
                            <a:noFill/>
                          </a:ln>
                          <a:solidFill>
                            <a:srgbClr val="1C1511"/>
                          </a:solidFill>
                          <a:effectLst/>
                          <a:latin typeface="Arial" panose="020B0604020202020204" pitchFamily="34" charset="0"/>
                          <a:ea typeface="新細明體" panose="02020500000000000000" pitchFamily="18" charset="-120"/>
                        </a:rPr>
                        <a:t>        </a:t>
                      </a:r>
                      <a:endParaRPr kumimoji="1" lang="zh-TW" altLang="zh-TW" sz="1500" b="0" i="0" u="none" strike="noStrike" cap="none" normalizeH="0" baseline="0" dirty="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dirty="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0050">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dirty="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dirty="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kumimoji="1" sz="2800">
                          <a:solidFill>
                            <a:schemeClr val="tx1"/>
                          </a:solidFill>
                          <a:latin typeface="Arial" panose="020B0604020202020204" pitchFamily="34" charset="0"/>
                          <a:ea typeface="新細明體" panose="02020500000000000000" pitchFamily="18" charset="-120"/>
                        </a:defRPr>
                      </a:lvl1pPr>
                      <a:lvl2pPr marL="742950" indent="-285750">
                        <a:spcBef>
                          <a:spcPct val="20000"/>
                        </a:spcBef>
                        <a:defRPr kumimoji="1" sz="2400">
                          <a:solidFill>
                            <a:schemeClr val="tx1"/>
                          </a:solidFill>
                          <a:latin typeface="Arial" panose="020B0604020202020204" pitchFamily="34" charset="0"/>
                          <a:ea typeface="新細明體" panose="02020500000000000000" pitchFamily="18" charset="-120"/>
                        </a:defRPr>
                      </a:lvl2pPr>
                      <a:lvl3pPr marL="1143000" indent="-228600">
                        <a:spcBef>
                          <a:spcPct val="20000"/>
                        </a:spcBef>
                        <a:defRPr kumimoji="1" sz="2000">
                          <a:solidFill>
                            <a:schemeClr val="tx1"/>
                          </a:solidFill>
                          <a:latin typeface="Arial" panose="020B0604020202020204" pitchFamily="34" charset="0"/>
                          <a:ea typeface="新細明體" panose="02020500000000000000" pitchFamily="18" charset="-120"/>
                        </a:defRPr>
                      </a:lvl3pPr>
                      <a:lvl4pPr marL="1600200" indent="-228600">
                        <a:spcBef>
                          <a:spcPct val="20000"/>
                        </a:spcBef>
                        <a:defRPr kumimoji="1">
                          <a:solidFill>
                            <a:schemeClr val="tx1"/>
                          </a:solidFill>
                          <a:latin typeface="Arial" panose="020B0604020202020204" pitchFamily="34" charset="0"/>
                          <a:ea typeface="新細明體" panose="02020500000000000000" pitchFamily="18" charset="-120"/>
                        </a:defRPr>
                      </a:lvl4pPr>
                      <a:lvl5pPr marL="2057400" indent="-228600">
                        <a:spcBef>
                          <a:spcPct val="20000"/>
                        </a:spcBef>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2000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zh-TW" altLang="zh-TW" sz="1500" b="0" i="0" u="none" strike="noStrike" cap="none" normalizeH="0" baseline="0" dirty="0">
                        <a:ln>
                          <a:noFill/>
                        </a:ln>
                        <a:solidFill>
                          <a:srgbClr val="1C1511"/>
                        </a:solidFill>
                        <a:effectLst/>
                        <a:latin typeface="Arial" panose="020B0604020202020204" pitchFamily="34" charset="0"/>
                        <a:ea typeface="新細明體" panose="02020500000000000000" pitchFamily="18" charset="-12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cxnSp>
        <p:nvCxnSpPr>
          <p:cNvPr id="50" name="直線接點 49">
            <a:extLst>
              <a:ext uri="{FF2B5EF4-FFF2-40B4-BE49-F238E27FC236}">
                <a16:creationId xmlns:a16="http://schemas.microsoft.com/office/drawing/2014/main" id="{DAB29367-EA9C-45D2-9567-4F85A46CC85B}"/>
              </a:ext>
            </a:extLst>
          </p:cNvPr>
          <p:cNvCxnSpPr>
            <a:cxnSpLocks/>
          </p:cNvCxnSpPr>
          <p:nvPr/>
        </p:nvCxnSpPr>
        <p:spPr>
          <a:xfrm>
            <a:off x="3750698" y="6049687"/>
            <a:ext cx="3420665" cy="0"/>
          </a:xfrm>
          <a:prstGeom prst="line">
            <a:avLst/>
          </a:prstGeom>
          <a:ln w="28575">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直線接點 50">
            <a:extLst>
              <a:ext uri="{FF2B5EF4-FFF2-40B4-BE49-F238E27FC236}">
                <a16:creationId xmlns:a16="http://schemas.microsoft.com/office/drawing/2014/main" id="{6082309C-48B9-4F77-B64C-FFCEFFEE046B}"/>
              </a:ext>
            </a:extLst>
          </p:cNvPr>
          <p:cNvCxnSpPr/>
          <p:nvPr/>
        </p:nvCxnSpPr>
        <p:spPr>
          <a:xfrm flipV="1">
            <a:off x="4651254" y="4248778"/>
            <a:ext cx="3780235" cy="2381"/>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直線接點 51">
            <a:extLst>
              <a:ext uri="{FF2B5EF4-FFF2-40B4-BE49-F238E27FC236}">
                <a16:creationId xmlns:a16="http://schemas.microsoft.com/office/drawing/2014/main" id="{0D4EBED6-473D-409F-B9B0-EC656EE49339}"/>
              </a:ext>
            </a:extLst>
          </p:cNvPr>
          <p:cNvCxnSpPr>
            <a:cxnSpLocks/>
          </p:cNvCxnSpPr>
          <p:nvPr/>
        </p:nvCxnSpPr>
        <p:spPr>
          <a:xfrm flipH="1">
            <a:off x="7517098" y="3964729"/>
            <a:ext cx="1" cy="1605916"/>
          </a:xfrm>
          <a:prstGeom prst="line">
            <a:avLst/>
          </a:prstGeom>
          <a:ln w="28575">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直線接點 52">
            <a:extLst>
              <a:ext uri="{FF2B5EF4-FFF2-40B4-BE49-F238E27FC236}">
                <a16:creationId xmlns:a16="http://schemas.microsoft.com/office/drawing/2014/main" id="{303CCF39-C246-4F13-B6F5-9E11A5991140}"/>
              </a:ext>
            </a:extLst>
          </p:cNvPr>
          <p:cNvCxnSpPr/>
          <p:nvPr/>
        </p:nvCxnSpPr>
        <p:spPr>
          <a:xfrm>
            <a:off x="4875911" y="4241315"/>
            <a:ext cx="0" cy="10834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直線接點 53">
            <a:extLst>
              <a:ext uri="{FF2B5EF4-FFF2-40B4-BE49-F238E27FC236}">
                <a16:creationId xmlns:a16="http://schemas.microsoft.com/office/drawing/2014/main" id="{BDE846AC-FE0D-4C6B-B257-9CF91EC982E8}"/>
              </a:ext>
            </a:extLst>
          </p:cNvPr>
          <p:cNvCxnSpPr/>
          <p:nvPr/>
        </p:nvCxnSpPr>
        <p:spPr>
          <a:xfrm>
            <a:off x="5196190" y="4242508"/>
            <a:ext cx="0" cy="10834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直線接點 54">
            <a:extLst>
              <a:ext uri="{FF2B5EF4-FFF2-40B4-BE49-F238E27FC236}">
                <a16:creationId xmlns:a16="http://schemas.microsoft.com/office/drawing/2014/main" id="{08A67A05-D208-474B-A939-47E994E80650}"/>
              </a:ext>
            </a:extLst>
          </p:cNvPr>
          <p:cNvCxnSpPr/>
          <p:nvPr/>
        </p:nvCxnSpPr>
        <p:spPr>
          <a:xfrm flipV="1">
            <a:off x="5577173" y="3985474"/>
            <a:ext cx="0" cy="10715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直線接點 55">
            <a:extLst>
              <a:ext uri="{FF2B5EF4-FFF2-40B4-BE49-F238E27FC236}">
                <a16:creationId xmlns:a16="http://schemas.microsoft.com/office/drawing/2014/main" id="{C3BE8BE9-AAAC-4271-90ED-166A4487EA88}"/>
              </a:ext>
            </a:extLst>
          </p:cNvPr>
          <p:cNvCxnSpPr/>
          <p:nvPr/>
        </p:nvCxnSpPr>
        <p:spPr>
          <a:xfrm>
            <a:off x="5971639" y="3990553"/>
            <a:ext cx="0" cy="10834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直線接點 56">
            <a:extLst>
              <a:ext uri="{FF2B5EF4-FFF2-40B4-BE49-F238E27FC236}">
                <a16:creationId xmlns:a16="http://schemas.microsoft.com/office/drawing/2014/main" id="{C2BF3077-A9DC-4E8A-819F-87B903350A24}"/>
              </a:ext>
            </a:extLst>
          </p:cNvPr>
          <p:cNvCxnSpPr/>
          <p:nvPr/>
        </p:nvCxnSpPr>
        <p:spPr>
          <a:xfrm flipV="1">
            <a:off x="6296679" y="3994125"/>
            <a:ext cx="0" cy="10715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直線接點 57">
            <a:extLst>
              <a:ext uri="{FF2B5EF4-FFF2-40B4-BE49-F238E27FC236}">
                <a16:creationId xmlns:a16="http://schemas.microsoft.com/office/drawing/2014/main" id="{3FF41A18-820C-4BD9-BB0B-906A313D5FE8}"/>
              </a:ext>
            </a:extLst>
          </p:cNvPr>
          <p:cNvCxnSpPr/>
          <p:nvPr/>
        </p:nvCxnSpPr>
        <p:spPr>
          <a:xfrm flipV="1">
            <a:off x="6593145" y="4098900"/>
            <a:ext cx="0" cy="2381"/>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直線接點 58">
            <a:extLst>
              <a:ext uri="{FF2B5EF4-FFF2-40B4-BE49-F238E27FC236}">
                <a16:creationId xmlns:a16="http://schemas.microsoft.com/office/drawing/2014/main" id="{C648888B-77B5-42CA-8391-2E65F301D906}"/>
              </a:ext>
            </a:extLst>
          </p:cNvPr>
          <p:cNvCxnSpPr/>
          <p:nvPr/>
        </p:nvCxnSpPr>
        <p:spPr>
          <a:xfrm flipV="1">
            <a:off x="6619339" y="3986979"/>
            <a:ext cx="0" cy="10834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直線接點 59">
            <a:extLst>
              <a:ext uri="{FF2B5EF4-FFF2-40B4-BE49-F238E27FC236}">
                <a16:creationId xmlns:a16="http://schemas.microsoft.com/office/drawing/2014/main" id="{FE975938-6BC8-434A-BE5A-1DF73D3CA31D}"/>
              </a:ext>
            </a:extLst>
          </p:cNvPr>
          <p:cNvCxnSpPr/>
          <p:nvPr/>
        </p:nvCxnSpPr>
        <p:spPr>
          <a:xfrm flipV="1">
            <a:off x="6944379" y="3985790"/>
            <a:ext cx="0" cy="10715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直線接點 60">
            <a:extLst>
              <a:ext uri="{FF2B5EF4-FFF2-40B4-BE49-F238E27FC236}">
                <a16:creationId xmlns:a16="http://schemas.microsoft.com/office/drawing/2014/main" id="{3CE42477-B8F2-486E-8012-AC7B3EB777CD}"/>
              </a:ext>
            </a:extLst>
          </p:cNvPr>
          <p:cNvCxnSpPr/>
          <p:nvPr/>
        </p:nvCxnSpPr>
        <p:spPr>
          <a:xfrm flipV="1">
            <a:off x="7587317" y="3996506"/>
            <a:ext cx="0" cy="97631"/>
          </a:xfrm>
          <a:prstGeom prst="line">
            <a:avLst/>
          </a:prstGeom>
          <a:ln>
            <a:solidFill>
              <a:srgbClr val="4C4442"/>
            </a:solidFill>
          </a:ln>
        </p:spPr>
        <p:style>
          <a:lnRef idx="1">
            <a:schemeClr val="accent1"/>
          </a:lnRef>
          <a:fillRef idx="0">
            <a:schemeClr val="accent1"/>
          </a:fillRef>
          <a:effectRef idx="0">
            <a:schemeClr val="accent1"/>
          </a:effectRef>
          <a:fontRef idx="minor">
            <a:schemeClr val="tx1"/>
          </a:fontRef>
        </p:style>
      </p:cxnSp>
      <p:cxnSp>
        <p:nvCxnSpPr>
          <p:cNvPr id="62" name="直線接點 61">
            <a:extLst>
              <a:ext uri="{FF2B5EF4-FFF2-40B4-BE49-F238E27FC236}">
                <a16:creationId xmlns:a16="http://schemas.microsoft.com/office/drawing/2014/main" id="{C2374A52-D338-4400-8438-0FE2396A7319}"/>
              </a:ext>
            </a:extLst>
          </p:cNvPr>
          <p:cNvCxnSpPr/>
          <p:nvPr/>
        </p:nvCxnSpPr>
        <p:spPr>
          <a:xfrm flipV="1">
            <a:off x="8187392" y="3995315"/>
            <a:ext cx="0" cy="97631"/>
          </a:xfrm>
          <a:prstGeom prst="line">
            <a:avLst/>
          </a:prstGeom>
          <a:ln>
            <a:solidFill>
              <a:srgbClr val="4C4442"/>
            </a:solidFill>
          </a:ln>
        </p:spPr>
        <p:style>
          <a:lnRef idx="1">
            <a:schemeClr val="accent1"/>
          </a:lnRef>
          <a:fillRef idx="0">
            <a:schemeClr val="accent1"/>
          </a:fillRef>
          <a:effectRef idx="0">
            <a:schemeClr val="accent1"/>
          </a:effectRef>
          <a:fontRef idx="minor">
            <a:schemeClr val="tx1"/>
          </a:fontRef>
        </p:style>
      </p:cxnSp>
      <p:cxnSp>
        <p:nvCxnSpPr>
          <p:cNvPr id="63" name="直線接點 62">
            <a:extLst>
              <a:ext uri="{FF2B5EF4-FFF2-40B4-BE49-F238E27FC236}">
                <a16:creationId xmlns:a16="http://schemas.microsoft.com/office/drawing/2014/main" id="{A387D75D-CD3B-4859-B8D2-24B3719F2661}"/>
              </a:ext>
            </a:extLst>
          </p:cNvPr>
          <p:cNvCxnSpPr/>
          <p:nvPr/>
        </p:nvCxnSpPr>
        <p:spPr>
          <a:xfrm flipV="1">
            <a:off x="7889736" y="3990553"/>
            <a:ext cx="0" cy="97631"/>
          </a:xfrm>
          <a:prstGeom prst="line">
            <a:avLst/>
          </a:prstGeom>
          <a:ln>
            <a:solidFill>
              <a:srgbClr val="4C4442"/>
            </a:solidFill>
          </a:ln>
        </p:spPr>
        <p:style>
          <a:lnRef idx="1">
            <a:schemeClr val="accent1"/>
          </a:lnRef>
          <a:fillRef idx="0">
            <a:schemeClr val="accent1"/>
          </a:fillRef>
          <a:effectRef idx="0">
            <a:schemeClr val="accent1"/>
          </a:effectRef>
          <a:fontRef idx="minor">
            <a:schemeClr val="tx1"/>
          </a:fontRef>
        </p:style>
      </p:cxnSp>
      <p:cxnSp>
        <p:nvCxnSpPr>
          <p:cNvPr id="64" name="直線接點 63">
            <a:extLst>
              <a:ext uri="{FF2B5EF4-FFF2-40B4-BE49-F238E27FC236}">
                <a16:creationId xmlns:a16="http://schemas.microsoft.com/office/drawing/2014/main" id="{D5CF7D30-EA2B-4991-A2F5-C9DF768D5849}"/>
              </a:ext>
            </a:extLst>
          </p:cNvPr>
          <p:cNvCxnSpPr/>
          <p:nvPr/>
        </p:nvCxnSpPr>
        <p:spPr>
          <a:xfrm flipV="1">
            <a:off x="7269420" y="3995315"/>
            <a:ext cx="0" cy="97631"/>
          </a:xfrm>
          <a:prstGeom prst="line">
            <a:avLst/>
          </a:prstGeom>
          <a:ln>
            <a:solidFill>
              <a:srgbClr val="4C4442"/>
            </a:solidFill>
          </a:ln>
        </p:spPr>
        <p:style>
          <a:lnRef idx="1">
            <a:schemeClr val="accent1"/>
          </a:lnRef>
          <a:fillRef idx="0">
            <a:schemeClr val="accent1"/>
          </a:fillRef>
          <a:effectRef idx="0">
            <a:schemeClr val="accent1"/>
          </a:effectRef>
          <a:fontRef idx="minor">
            <a:schemeClr val="tx1"/>
          </a:fontRef>
        </p:style>
      </p:cxnSp>
      <p:sp>
        <p:nvSpPr>
          <p:cNvPr id="65" name="矩形 64">
            <a:extLst>
              <a:ext uri="{FF2B5EF4-FFF2-40B4-BE49-F238E27FC236}">
                <a16:creationId xmlns:a16="http://schemas.microsoft.com/office/drawing/2014/main" id="{CD68BC44-5328-4353-9E87-47D3FC76B48E}"/>
              </a:ext>
            </a:extLst>
          </p:cNvPr>
          <p:cNvSpPr/>
          <p:nvPr/>
        </p:nvSpPr>
        <p:spPr>
          <a:xfrm>
            <a:off x="7171363" y="5600682"/>
            <a:ext cx="648987" cy="439341"/>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900"/>
          </a:p>
        </p:txBody>
      </p:sp>
      <p:pic>
        <p:nvPicPr>
          <p:cNvPr id="66" name="Picture 4" descr="相關圖片">
            <a:extLst>
              <a:ext uri="{FF2B5EF4-FFF2-40B4-BE49-F238E27FC236}">
                <a16:creationId xmlns:a16="http://schemas.microsoft.com/office/drawing/2014/main" id="{646DB56A-9CF1-47CD-9403-CD529810DEF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881" t="22437" r="5345" b="7518"/>
          <a:stretch/>
        </p:blipFill>
        <p:spPr bwMode="auto">
          <a:xfrm>
            <a:off x="1951554" y="2655526"/>
            <a:ext cx="3710504" cy="2382044"/>
          </a:xfrm>
          <a:prstGeom prst="rect">
            <a:avLst/>
          </a:prstGeom>
          <a:noFill/>
          <a:ln w="28575">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pic>
      <p:pic>
        <p:nvPicPr>
          <p:cNvPr id="68" name="Picture 2">
            <a:extLst>
              <a:ext uri="{FF2B5EF4-FFF2-40B4-BE49-F238E27FC236}">
                <a16:creationId xmlns:a16="http://schemas.microsoft.com/office/drawing/2014/main" id="{0019CBEC-28B2-47AA-9B25-B34C69CE7A85}"/>
              </a:ext>
            </a:extLst>
          </p:cNvPr>
          <p:cNvPicPr>
            <a:picLocks noChangeAspect="1" noChangeArrowheads="1"/>
          </p:cNvPicPr>
          <p:nvPr/>
        </p:nvPicPr>
        <p:blipFill rotWithShape="1">
          <a:blip r:embed="rId4"/>
          <a:srcRect t="24162" r="44792" b="19555"/>
          <a:stretch/>
        </p:blipFill>
        <p:spPr bwMode="auto">
          <a:xfrm>
            <a:off x="1940160" y="4839637"/>
            <a:ext cx="1277310" cy="1191151"/>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69" name="矩形 68">
            <a:extLst>
              <a:ext uri="{FF2B5EF4-FFF2-40B4-BE49-F238E27FC236}">
                <a16:creationId xmlns:a16="http://schemas.microsoft.com/office/drawing/2014/main" id="{8BDDE002-153A-4CDD-8BB3-856E6306C0DF}"/>
              </a:ext>
            </a:extLst>
          </p:cNvPr>
          <p:cNvSpPr/>
          <p:nvPr/>
        </p:nvSpPr>
        <p:spPr>
          <a:xfrm>
            <a:off x="2839855" y="5657917"/>
            <a:ext cx="336952" cy="196208"/>
          </a:xfrm>
          <a:prstGeom prst="rect">
            <a:avLst/>
          </a:prstGeom>
          <a:solidFill>
            <a:srgbClr val="FF0000"/>
          </a:solidFill>
          <a:ln>
            <a:solidFill>
              <a:schemeClr val="bg1"/>
            </a:solidFill>
          </a:ln>
        </p:spPr>
        <p:txBody>
          <a:bodyPr wrap="square">
            <a:spAutoFit/>
          </a:bodyPr>
          <a:lstStyle/>
          <a:p>
            <a:pPr>
              <a:defRPr/>
            </a:pPr>
            <a:r>
              <a:rPr lang="en-US" altLang="zh-TW" sz="675" b="1" dirty="0">
                <a:solidFill>
                  <a:schemeClr val="bg1"/>
                </a:solidFill>
              </a:rPr>
              <a:t>2.10</a:t>
            </a:r>
            <a:endParaRPr lang="zh-TW" altLang="en-US" sz="675" dirty="0">
              <a:solidFill>
                <a:schemeClr val="bg1"/>
              </a:solidFill>
            </a:endParaRPr>
          </a:p>
        </p:txBody>
      </p:sp>
      <p:sp>
        <p:nvSpPr>
          <p:cNvPr id="70" name="矩形 69">
            <a:extLst>
              <a:ext uri="{FF2B5EF4-FFF2-40B4-BE49-F238E27FC236}">
                <a16:creationId xmlns:a16="http://schemas.microsoft.com/office/drawing/2014/main" id="{D69EE7AA-6F53-4445-B9C3-D1F29375B2A4}"/>
              </a:ext>
            </a:extLst>
          </p:cNvPr>
          <p:cNvSpPr/>
          <p:nvPr/>
        </p:nvSpPr>
        <p:spPr>
          <a:xfrm>
            <a:off x="2217938" y="5654688"/>
            <a:ext cx="336952" cy="196208"/>
          </a:xfrm>
          <a:prstGeom prst="rect">
            <a:avLst/>
          </a:prstGeom>
          <a:solidFill>
            <a:srgbClr val="FF0000"/>
          </a:solidFill>
          <a:ln>
            <a:solidFill>
              <a:schemeClr val="bg1"/>
            </a:solidFill>
          </a:ln>
        </p:spPr>
        <p:txBody>
          <a:bodyPr wrap="square">
            <a:spAutoFit/>
          </a:bodyPr>
          <a:lstStyle/>
          <a:p>
            <a:pPr>
              <a:defRPr/>
            </a:pPr>
            <a:r>
              <a:rPr lang="en-US" altLang="zh-TW" sz="675" b="1" dirty="0">
                <a:solidFill>
                  <a:schemeClr val="bg1"/>
                </a:solidFill>
              </a:rPr>
              <a:t>2.10</a:t>
            </a:r>
            <a:endParaRPr lang="zh-TW" altLang="en-US" sz="675" dirty="0">
              <a:solidFill>
                <a:schemeClr val="bg1"/>
              </a:solidFill>
            </a:endParaRPr>
          </a:p>
        </p:txBody>
      </p:sp>
      <p:sp>
        <p:nvSpPr>
          <p:cNvPr id="71" name="矩形 35">
            <a:extLst>
              <a:ext uri="{FF2B5EF4-FFF2-40B4-BE49-F238E27FC236}">
                <a16:creationId xmlns:a16="http://schemas.microsoft.com/office/drawing/2014/main" id="{36F6510F-1285-46F5-9111-3341B9906E15}"/>
              </a:ext>
            </a:extLst>
          </p:cNvPr>
          <p:cNvSpPr>
            <a:spLocks noChangeArrowheads="1"/>
          </p:cNvSpPr>
          <p:nvPr/>
        </p:nvSpPr>
        <p:spPr bwMode="auto">
          <a:xfrm>
            <a:off x="2374115" y="5924175"/>
            <a:ext cx="446954" cy="161583"/>
          </a:xfrm>
          <a:prstGeom prst="rect">
            <a:avLst/>
          </a:prstGeom>
          <a:solidFill>
            <a:srgbClr val="FF0000"/>
          </a:solid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450" b="1" dirty="0">
                <a:solidFill>
                  <a:schemeClr val="bg1"/>
                </a:solidFill>
                <a:latin typeface="Calibri" panose="020F0502020204030204" pitchFamily="34" charset="0"/>
              </a:rPr>
              <a:t>  LB x 1000</a:t>
            </a:r>
          </a:p>
        </p:txBody>
      </p:sp>
      <p:pic>
        <p:nvPicPr>
          <p:cNvPr id="73" name="Picture 3">
            <a:extLst>
              <a:ext uri="{FF2B5EF4-FFF2-40B4-BE49-F238E27FC236}">
                <a16:creationId xmlns:a16="http://schemas.microsoft.com/office/drawing/2014/main" id="{A63DAA55-EB5F-4616-AE77-2E7E822C8B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8159" y="3988021"/>
            <a:ext cx="1757670" cy="125640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4" name="矩形 73">
            <a:extLst>
              <a:ext uri="{FF2B5EF4-FFF2-40B4-BE49-F238E27FC236}">
                <a16:creationId xmlns:a16="http://schemas.microsoft.com/office/drawing/2014/main" id="{6C91107D-4AE4-4477-B754-7F71DAA41A76}"/>
              </a:ext>
            </a:extLst>
          </p:cNvPr>
          <p:cNvSpPr/>
          <p:nvPr/>
        </p:nvSpPr>
        <p:spPr>
          <a:xfrm>
            <a:off x="7033903" y="4504285"/>
            <a:ext cx="405408" cy="161723"/>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013"/>
          </a:p>
        </p:txBody>
      </p:sp>
      <p:sp>
        <p:nvSpPr>
          <p:cNvPr id="75" name="矩形 122">
            <a:extLst>
              <a:ext uri="{FF2B5EF4-FFF2-40B4-BE49-F238E27FC236}">
                <a16:creationId xmlns:a16="http://schemas.microsoft.com/office/drawing/2014/main" id="{814F7DEF-2387-45E0-915E-50D67D83E185}"/>
              </a:ext>
            </a:extLst>
          </p:cNvPr>
          <p:cNvSpPr>
            <a:spLocks noChangeArrowheads="1"/>
          </p:cNvSpPr>
          <p:nvPr/>
        </p:nvSpPr>
        <p:spPr bwMode="auto">
          <a:xfrm>
            <a:off x="5791568" y="4344886"/>
            <a:ext cx="335843" cy="184666"/>
          </a:xfrm>
          <a:prstGeom prst="rect">
            <a:avLst/>
          </a:prstGeom>
          <a:solidFill>
            <a:srgbClr val="FF0000"/>
          </a:solidFill>
          <a:ln w="9525">
            <a:solidFill>
              <a:srgbClr val="FFFF00"/>
            </a:solidFill>
            <a:miter lim="800000"/>
            <a:headEnd/>
            <a:tailEnd/>
          </a:ln>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600" b="1" dirty="0">
                <a:solidFill>
                  <a:schemeClr val="bg1"/>
                </a:solidFill>
                <a:latin typeface="Calibri" panose="020F0502020204030204" pitchFamily="34" charset="0"/>
              </a:rPr>
              <a:t> 4.6</a:t>
            </a:r>
          </a:p>
        </p:txBody>
      </p:sp>
      <p:sp>
        <p:nvSpPr>
          <p:cNvPr id="76" name="矩形 123">
            <a:extLst>
              <a:ext uri="{FF2B5EF4-FFF2-40B4-BE49-F238E27FC236}">
                <a16:creationId xmlns:a16="http://schemas.microsoft.com/office/drawing/2014/main" id="{CA5D493D-6AC2-4AB5-8CCC-84468F719CD5}"/>
              </a:ext>
            </a:extLst>
          </p:cNvPr>
          <p:cNvSpPr>
            <a:spLocks noChangeArrowheads="1"/>
          </p:cNvSpPr>
          <p:nvPr/>
        </p:nvSpPr>
        <p:spPr bwMode="auto">
          <a:xfrm>
            <a:off x="6071958" y="4344886"/>
            <a:ext cx="317037" cy="184666"/>
          </a:xfrm>
          <a:prstGeom prst="rect">
            <a:avLst/>
          </a:prstGeom>
          <a:solidFill>
            <a:srgbClr val="FF0000"/>
          </a:solidFill>
          <a:ln w="9525">
            <a:solidFill>
              <a:srgbClr val="FFFF00"/>
            </a:solidFill>
            <a:miter lim="800000"/>
            <a:headEnd/>
            <a:tailEnd/>
          </a:ln>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600" b="1" dirty="0">
                <a:solidFill>
                  <a:schemeClr val="bg1"/>
                </a:solidFill>
                <a:latin typeface="Calibri" panose="020F0502020204030204" pitchFamily="34" charset="0"/>
              </a:rPr>
              <a:t>4.6</a:t>
            </a:r>
          </a:p>
        </p:txBody>
      </p:sp>
      <p:sp>
        <p:nvSpPr>
          <p:cNvPr id="77" name="矩形 124">
            <a:extLst>
              <a:ext uri="{FF2B5EF4-FFF2-40B4-BE49-F238E27FC236}">
                <a16:creationId xmlns:a16="http://schemas.microsoft.com/office/drawing/2014/main" id="{BA6148D7-E4EA-4CF2-9BFA-528834AC4746}"/>
              </a:ext>
            </a:extLst>
          </p:cNvPr>
          <p:cNvSpPr>
            <a:spLocks noChangeArrowheads="1"/>
          </p:cNvSpPr>
          <p:nvPr/>
        </p:nvSpPr>
        <p:spPr bwMode="auto">
          <a:xfrm>
            <a:off x="6329387" y="4344635"/>
            <a:ext cx="334501" cy="184666"/>
          </a:xfrm>
          <a:prstGeom prst="rect">
            <a:avLst/>
          </a:prstGeom>
          <a:solidFill>
            <a:srgbClr val="FF0000"/>
          </a:solidFill>
          <a:ln w="9525">
            <a:solidFill>
              <a:srgbClr val="FFFF00"/>
            </a:solidFill>
            <a:miter lim="800000"/>
            <a:headEnd/>
            <a:tailEnd/>
          </a:ln>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600" b="1" dirty="0">
                <a:solidFill>
                  <a:schemeClr val="bg1"/>
                </a:solidFill>
                <a:latin typeface="Calibri" panose="020F0502020204030204" pitchFamily="34" charset="0"/>
              </a:rPr>
              <a:t> 4.6</a:t>
            </a:r>
          </a:p>
        </p:txBody>
      </p:sp>
      <p:sp>
        <p:nvSpPr>
          <p:cNvPr id="78" name="矩形 125">
            <a:extLst>
              <a:ext uri="{FF2B5EF4-FFF2-40B4-BE49-F238E27FC236}">
                <a16:creationId xmlns:a16="http://schemas.microsoft.com/office/drawing/2014/main" id="{CFEFC650-99BC-43B2-B694-35093F2471DB}"/>
              </a:ext>
            </a:extLst>
          </p:cNvPr>
          <p:cNvSpPr>
            <a:spLocks noChangeArrowheads="1"/>
          </p:cNvSpPr>
          <p:nvPr/>
        </p:nvSpPr>
        <p:spPr bwMode="auto">
          <a:xfrm>
            <a:off x="6614724" y="4348487"/>
            <a:ext cx="297984" cy="184666"/>
          </a:xfrm>
          <a:prstGeom prst="rect">
            <a:avLst/>
          </a:prstGeom>
          <a:solidFill>
            <a:srgbClr val="FF0000"/>
          </a:solidFill>
          <a:ln w="9525">
            <a:solidFill>
              <a:srgbClr val="FFFF00"/>
            </a:solidFill>
            <a:miter lim="800000"/>
            <a:headEnd/>
            <a:tailEnd/>
          </a:ln>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600" b="1" dirty="0">
                <a:solidFill>
                  <a:schemeClr val="bg1"/>
                </a:solidFill>
                <a:latin typeface="Calibri" panose="020F0502020204030204" pitchFamily="34" charset="0"/>
              </a:rPr>
              <a:t> 4.6</a:t>
            </a:r>
          </a:p>
        </p:txBody>
      </p:sp>
      <p:sp>
        <p:nvSpPr>
          <p:cNvPr id="80" name="矩形 126">
            <a:extLst>
              <a:ext uri="{FF2B5EF4-FFF2-40B4-BE49-F238E27FC236}">
                <a16:creationId xmlns:a16="http://schemas.microsoft.com/office/drawing/2014/main" id="{EE0F4EE5-B1BF-4DEF-AC55-E2898DA74678}"/>
              </a:ext>
            </a:extLst>
          </p:cNvPr>
          <p:cNvSpPr>
            <a:spLocks noChangeArrowheads="1"/>
          </p:cNvSpPr>
          <p:nvPr/>
        </p:nvSpPr>
        <p:spPr bwMode="auto">
          <a:xfrm>
            <a:off x="6581639" y="2997715"/>
            <a:ext cx="1564890" cy="854465"/>
          </a:xfrm>
          <a:prstGeom prst="rect">
            <a:avLst/>
          </a:prstGeom>
          <a:solidFill>
            <a:schemeClr val="accent1">
              <a:lumMod val="50000"/>
            </a:schemeClr>
          </a:solidFill>
          <a:ln w="9525">
            <a:solidFill>
              <a:schemeClr val="accent1"/>
            </a:solidFill>
            <a:miter lim="800000"/>
            <a:headEnd/>
            <a:tailEnd/>
          </a:ln>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013" b="1" dirty="0">
                <a:solidFill>
                  <a:srgbClr val="FF0000"/>
                </a:solidFill>
                <a:latin typeface="Calibri" panose="020F0502020204030204" pitchFamily="34" charset="0"/>
              </a:rPr>
              <a:t>     </a:t>
            </a:r>
            <a:r>
              <a:rPr kumimoji="0" lang="en-US" altLang="zh-TW" sz="788" b="1" dirty="0">
                <a:solidFill>
                  <a:schemeClr val="accent2"/>
                </a:solidFill>
                <a:latin typeface="Calibri" panose="020F0502020204030204" pitchFamily="34" charset="0"/>
              </a:rPr>
              <a:t>1</a:t>
            </a:r>
            <a:r>
              <a:rPr kumimoji="0" lang="en-US" altLang="zh-TW" sz="1013" b="1" dirty="0">
                <a:solidFill>
                  <a:schemeClr val="accent2"/>
                </a:solidFill>
                <a:latin typeface="Calibri" panose="020F0502020204030204" pitchFamily="34" charset="0"/>
              </a:rPr>
              <a:t> </a:t>
            </a:r>
            <a:r>
              <a:rPr kumimoji="0" lang="en-US" altLang="zh-TW" sz="788" b="1" dirty="0">
                <a:solidFill>
                  <a:schemeClr val="accent2"/>
                </a:solidFill>
                <a:latin typeface="Calibri" panose="020F0502020204030204" pitchFamily="34" charset="0"/>
              </a:rPr>
              <a:t>FF/ HR  =     </a:t>
            </a:r>
            <a:r>
              <a:rPr kumimoji="0" lang="en-US" altLang="zh-TW" sz="788" b="1" dirty="0">
                <a:solidFill>
                  <a:schemeClr val="bg1"/>
                </a:solidFill>
                <a:latin typeface="Calibri" panose="020F0502020204030204" pitchFamily="34" charset="0"/>
              </a:rPr>
              <a:t>4600    /  60’</a:t>
            </a:r>
          </a:p>
          <a:p>
            <a:pPr eaLnBrk="1" hangingPunct="1">
              <a:spcBef>
                <a:spcPct val="0"/>
              </a:spcBef>
              <a:buFontTx/>
              <a:buNone/>
            </a:pPr>
            <a:r>
              <a:rPr kumimoji="0" lang="en-US" altLang="zh-TW" sz="788" b="1" dirty="0">
                <a:solidFill>
                  <a:srgbClr val="FF9900"/>
                </a:solidFill>
                <a:latin typeface="Calibri" panose="020F0502020204030204" pitchFamily="34" charset="0"/>
              </a:rPr>
              <a:t>      </a:t>
            </a:r>
            <a:r>
              <a:rPr kumimoji="0" lang="en-US" altLang="zh-TW" sz="788" b="1" dirty="0">
                <a:solidFill>
                  <a:schemeClr val="bg1"/>
                </a:solidFill>
                <a:latin typeface="Calibri" panose="020F0502020204030204" pitchFamily="34" charset="0"/>
              </a:rPr>
              <a:t>4   x    FF   =   18400    /  60’ </a:t>
            </a:r>
          </a:p>
          <a:p>
            <a:pPr eaLnBrk="1" hangingPunct="1">
              <a:spcBef>
                <a:spcPct val="0"/>
              </a:spcBef>
              <a:buFontTx/>
              <a:buNone/>
            </a:pPr>
            <a:r>
              <a:rPr kumimoji="0" lang="en-US" altLang="zh-TW" sz="788" b="1" dirty="0">
                <a:solidFill>
                  <a:schemeClr val="bg1"/>
                </a:solidFill>
                <a:latin typeface="Calibri" panose="020F0502020204030204" pitchFamily="34" charset="0"/>
              </a:rPr>
              <a:t>   </a:t>
            </a:r>
            <a:r>
              <a:rPr kumimoji="0" lang="en-US" altLang="zh-TW" sz="788" b="1" dirty="0">
                <a:solidFill>
                  <a:srgbClr val="00B050"/>
                </a:solidFill>
                <a:latin typeface="Calibri" panose="020F0502020204030204" pitchFamily="34" charset="0"/>
              </a:rPr>
              <a:t>1/2        FF   =     9200    /  30’ </a:t>
            </a:r>
          </a:p>
          <a:p>
            <a:pPr eaLnBrk="1" hangingPunct="1">
              <a:spcBef>
                <a:spcPct val="0"/>
              </a:spcBef>
              <a:buFontTx/>
              <a:buNone/>
            </a:pPr>
            <a:r>
              <a:rPr kumimoji="0" lang="en-US" altLang="zh-TW" sz="788" b="1" dirty="0">
                <a:solidFill>
                  <a:schemeClr val="bg1"/>
                </a:solidFill>
                <a:latin typeface="Calibri" panose="020F0502020204030204" pitchFamily="34" charset="0"/>
              </a:rPr>
              <a:t>   </a:t>
            </a:r>
            <a:r>
              <a:rPr kumimoji="0" lang="en-US" altLang="zh-TW" sz="788" b="1" dirty="0">
                <a:solidFill>
                  <a:srgbClr val="FF0000"/>
                </a:solidFill>
                <a:latin typeface="Calibri" panose="020F0502020204030204" pitchFamily="34" charset="0"/>
              </a:rPr>
              <a:t>1/2        FF   =     4600    /  15’</a:t>
            </a:r>
          </a:p>
          <a:p>
            <a:pPr eaLnBrk="1" hangingPunct="1">
              <a:spcBef>
                <a:spcPct val="0"/>
              </a:spcBef>
              <a:buFontTx/>
              <a:buNone/>
            </a:pPr>
            <a:r>
              <a:rPr kumimoji="0" lang="en-US" altLang="zh-TW" sz="788" b="1" dirty="0">
                <a:solidFill>
                  <a:srgbClr val="FF0000"/>
                </a:solidFill>
                <a:latin typeface="Calibri" panose="020F0502020204030204" pitchFamily="34" charset="0"/>
              </a:rPr>
              <a:t>   </a:t>
            </a:r>
            <a:r>
              <a:rPr kumimoji="0" lang="en-US" altLang="zh-TW" sz="788" b="1" dirty="0">
                <a:solidFill>
                  <a:srgbClr val="FF66FF"/>
                </a:solidFill>
                <a:latin typeface="Calibri" panose="020F0502020204030204" pitchFamily="34" charset="0"/>
              </a:rPr>
              <a:t>2/3        FF   =     3066    /  10’</a:t>
            </a:r>
          </a:p>
          <a:p>
            <a:pPr eaLnBrk="1" hangingPunct="1">
              <a:spcBef>
                <a:spcPct val="0"/>
              </a:spcBef>
              <a:buFontTx/>
              <a:buNone/>
            </a:pPr>
            <a:r>
              <a:rPr kumimoji="0" lang="en-US" altLang="zh-TW" sz="788" b="1" dirty="0">
                <a:solidFill>
                  <a:schemeClr val="bg1"/>
                </a:solidFill>
                <a:latin typeface="Calibri" panose="020F0502020204030204" pitchFamily="34" charset="0"/>
              </a:rPr>
              <a:t>   </a:t>
            </a:r>
            <a:r>
              <a:rPr kumimoji="0" lang="en-US" altLang="zh-TW" sz="788" b="1" dirty="0">
                <a:solidFill>
                  <a:srgbClr val="92D050"/>
                </a:solidFill>
                <a:latin typeface="Calibri" panose="020F0502020204030204" pitchFamily="34" charset="0"/>
              </a:rPr>
              <a:t>1/2        FF   =     1533    /    5’         </a:t>
            </a:r>
          </a:p>
        </p:txBody>
      </p:sp>
      <p:sp>
        <p:nvSpPr>
          <p:cNvPr id="86" name="矩形 85">
            <a:extLst>
              <a:ext uri="{FF2B5EF4-FFF2-40B4-BE49-F238E27FC236}">
                <a16:creationId xmlns:a16="http://schemas.microsoft.com/office/drawing/2014/main" id="{FFE313ED-38EE-471E-A9B2-3F49F40D368C}"/>
              </a:ext>
            </a:extLst>
          </p:cNvPr>
          <p:cNvSpPr/>
          <p:nvPr/>
        </p:nvSpPr>
        <p:spPr>
          <a:xfrm>
            <a:off x="216972" y="4174354"/>
            <a:ext cx="2038245" cy="276999"/>
          </a:xfrm>
          <a:prstGeom prst="rect">
            <a:avLst/>
          </a:prstGeom>
          <a:solidFill>
            <a:srgbClr val="FF0000"/>
          </a:solidFill>
        </p:spPr>
        <p:txBody>
          <a:bodyPr wrap="square">
            <a:spAutoFit/>
          </a:bodyPr>
          <a:lstStyle/>
          <a:p>
            <a:pPr>
              <a:defRPr/>
            </a:pPr>
            <a:r>
              <a:rPr lang="en-US" altLang="zh-TW" sz="1200" b="1" dirty="0">
                <a:solidFill>
                  <a:schemeClr val="bg1"/>
                </a:solidFill>
              </a:rPr>
              <a:t>B737- 800/</a:t>
            </a:r>
            <a:r>
              <a:rPr lang="en-US" altLang="zh-TW" sz="1200" b="1" u="sng" dirty="0">
                <a:solidFill>
                  <a:schemeClr val="bg1"/>
                </a:solidFill>
              </a:rPr>
              <a:t>Holding </a:t>
            </a:r>
            <a:r>
              <a:rPr lang="en-US" altLang="zh-TW" sz="1200" b="1" dirty="0">
                <a:solidFill>
                  <a:schemeClr val="bg1"/>
                </a:solidFill>
              </a:rPr>
              <a:t>Planning</a:t>
            </a:r>
            <a:endParaRPr lang="zh-TW" altLang="en-US" sz="1200" b="1" dirty="0">
              <a:solidFill>
                <a:schemeClr val="bg1"/>
              </a:solidFill>
            </a:endParaRPr>
          </a:p>
        </p:txBody>
      </p:sp>
      <p:cxnSp>
        <p:nvCxnSpPr>
          <p:cNvPr id="87" name="直線接點 86">
            <a:extLst>
              <a:ext uri="{FF2B5EF4-FFF2-40B4-BE49-F238E27FC236}">
                <a16:creationId xmlns:a16="http://schemas.microsoft.com/office/drawing/2014/main" id="{E81B545A-9518-430A-8C1A-4083AA5259D6}"/>
              </a:ext>
            </a:extLst>
          </p:cNvPr>
          <p:cNvCxnSpPr>
            <a:cxnSpLocks/>
          </p:cNvCxnSpPr>
          <p:nvPr/>
        </p:nvCxnSpPr>
        <p:spPr>
          <a:xfrm>
            <a:off x="8462456" y="3992826"/>
            <a:ext cx="0" cy="246578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8" name="直線接點 87">
            <a:extLst>
              <a:ext uri="{FF2B5EF4-FFF2-40B4-BE49-F238E27FC236}">
                <a16:creationId xmlns:a16="http://schemas.microsoft.com/office/drawing/2014/main" id="{F91B90B4-C4D8-412F-9DEF-E941CA169909}"/>
              </a:ext>
            </a:extLst>
          </p:cNvPr>
          <p:cNvCxnSpPr>
            <a:cxnSpLocks/>
          </p:cNvCxnSpPr>
          <p:nvPr/>
        </p:nvCxnSpPr>
        <p:spPr>
          <a:xfrm>
            <a:off x="3466532" y="6452854"/>
            <a:ext cx="5020494" cy="153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9" name="直線接點 88">
            <a:extLst>
              <a:ext uri="{FF2B5EF4-FFF2-40B4-BE49-F238E27FC236}">
                <a16:creationId xmlns:a16="http://schemas.microsoft.com/office/drawing/2014/main" id="{9CA4F707-939B-44DF-B654-649952AD5ED4}"/>
              </a:ext>
            </a:extLst>
          </p:cNvPr>
          <p:cNvCxnSpPr>
            <a:cxnSpLocks/>
          </p:cNvCxnSpPr>
          <p:nvPr/>
        </p:nvCxnSpPr>
        <p:spPr>
          <a:xfrm>
            <a:off x="3437067" y="5076846"/>
            <a:ext cx="17352" cy="1370693"/>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0" name="直線接點 89">
            <a:extLst>
              <a:ext uri="{FF2B5EF4-FFF2-40B4-BE49-F238E27FC236}">
                <a16:creationId xmlns:a16="http://schemas.microsoft.com/office/drawing/2014/main" id="{B9E652C2-F1EC-4FF0-89D1-55A29D7BDDF3}"/>
              </a:ext>
            </a:extLst>
          </p:cNvPr>
          <p:cNvCxnSpPr>
            <a:cxnSpLocks/>
          </p:cNvCxnSpPr>
          <p:nvPr/>
        </p:nvCxnSpPr>
        <p:spPr>
          <a:xfrm>
            <a:off x="5685489" y="3971920"/>
            <a:ext cx="2790114" cy="2566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1" name="直線接點 90">
            <a:extLst>
              <a:ext uri="{FF2B5EF4-FFF2-40B4-BE49-F238E27FC236}">
                <a16:creationId xmlns:a16="http://schemas.microsoft.com/office/drawing/2014/main" id="{80BC3449-9A89-44AF-B300-E6F82E89D643}"/>
              </a:ext>
            </a:extLst>
          </p:cNvPr>
          <p:cNvCxnSpPr>
            <a:cxnSpLocks/>
          </p:cNvCxnSpPr>
          <p:nvPr/>
        </p:nvCxnSpPr>
        <p:spPr>
          <a:xfrm>
            <a:off x="2412247" y="4699428"/>
            <a:ext cx="2758530" cy="0"/>
          </a:xfrm>
          <a:prstGeom prst="line">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2" name="直線接點 91">
            <a:extLst>
              <a:ext uri="{FF2B5EF4-FFF2-40B4-BE49-F238E27FC236}">
                <a16:creationId xmlns:a16="http://schemas.microsoft.com/office/drawing/2014/main" id="{00951FBB-6F1F-43BB-936D-41872085BD0F}"/>
              </a:ext>
            </a:extLst>
          </p:cNvPr>
          <p:cNvCxnSpPr>
            <a:cxnSpLocks/>
          </p:cNvCxnSpPr>
          <p:nvPr/>
        </p:nvCxnSpPr>
        <p:spPr>
          <a:xfrm>
            <a:off x="5147872" y="2783118"/>
            <a:ext cx="0" cy="1916310"/>
          </a:xfrm>
          <a:prstGeom prst="line">
            <a:avLst/>
          </a:prstGeom>
          <a:ln w="190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3" name="矩形 92">
            <a:extLst>
              <a:ext uri="{FF2B5EF4-FFF2-40B4-BE49-F238E27FC236}">
                <a16:creationId xmlns:a16="http://schemas.microsoft.com/office/drawing/2014/main" id="{E0FAF8EB-45BA-48A8-99B7-787E9817A93C}"/>
              </a:ext>
            </a:extLst>
          </p:cNvPr>
          <p:cNvSpPr/>
          <p:nvPr/>
        </p:nvSpPr>
        <p:spPr>
          <a:xfrm>
            <a:off x="4819976" y="4363699"/>
            <a:ext cx="591343" cy="4393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900"/>
          </a:p>
        </p:txBody>
      </p:sp>
      <p:sp>
        <p:nvSpPr>
          <p:cNvPr id="94" name="矩形 93">
            <a:extLst>
              <a:ext uri="{FF2B5EF4-FFF2-40B4-BE49-F238E27FC236}">
                <a16:creationId xmlns:a16="http://schemas.microsoft.com/office/drawing/2014/main" id="{CD40F8EB-B848-418D-AC5B-4D90742CCD59}"/>
              </a:ext>
            </a:extLst>
          </p:cNvPr>
          <p:cNvSpPr/>
          <p:nvPr/>
        </p:nvSpPr>
        <p:spPr>
          <a:xfrm>
            <a:off x="158160" y="1243562"/>
            <a:ext cx="2448516" cy="307777"/>
          </a:xfrm>
          <a:prstGeom prst="rect">
            <a:avLst/>
          </a:prstGeom>
          <a:solidFill>
            <a:srgbClr val="FF6699"/>
          </a:solidFill>
          <a:ln>
            <a:solidFill>
              <a:srgbClr val="7030A0"/>
            </a:solidFill>
          </a:ln>
        </p:spPr>
        <p:txBody>
          <a:bodyPr wrap="square">
            <a:spAutoFit/>
          </a:bodyPr>
          <a:lstStyle/>
          <a:p>
            <a:r>
              <a:rPr lang="en-US" altLang="zh-TW" sz="1350" b="1" dirty="0">
                <a:solidFill>
                  <a:schemeClr val="bg1"/>
                </a:solidFill>
              </a:rPr>
              <a:t>  </a:t>
            </a:r>
            <a:r>
              <a:rPr lang="en-US" altLang="zh-TW" sz="1400" b="1" dirty="0">
                <a:solidFill>
                  <a:schemeClr val="bg1"/>
                </a:solidFill>
              </a:rPr>
              <a:t>B737- 800/</a:t>
            </a:r>
            <a:r>
              <a:rPr lang="en-US" altLang="zh-TW" sz="1350" b="1" dirty="0">
                <a:solidFill>
                  <a:schemeClr val="bg1"/>
                </a:solidFill>
              </a:rPr>
              <a:t> </a:t>
            </a:r>
            <a:r>
              <a:rPr lang="en-US" altLang="zh-TW" sz="1350" b="1" u="sng" dirty="0">
                <a:solidFill>
                  <a:schemeClr val="bg1"/>
                </a:solidFill>
              </a:rPr>
              <a:t>Cruising </a:t>
            </a:r>
            <a:r>
              <a:rPr lang="en-US" altLang="zh-TW" sz="1350" b="1" dirty="0">
                <a:solidFill>
                  <a:schemeClr val="bg1"/>
                </a:solidFill>
              </a:rPr>
              <a:t>Planning</a:t>
            </a:r>
            <a:endParaRPr lang="zh-TW" altLang="en-US" sz="1350" dirty="0">
              <a:solidFill>
                <a:schemeClr val="bg1"/>
              </a:solidFill>
            </a:endParaRPr>
          </a:p>
        </p:txBody>
      </p:sp>
      <p:sp>
        <p:nvSpPr>
          <p:cNvPr id="95" name="矩形 15">
            <a:extLst>
              <a:ext uri="{FF2B5EF4-FFF2-40B4-BE49-F238E27FC236}">
                <a16:creationId xmlns:a16="http://schemas.microsoft.com/office/drawing/2014/main" id="{E93804E5-4DD4-4E1F-8C49-435734C4951E}"/>
              </a:ext>
            </a:extLst>
          </p:cNvPr>
          <p:cNvSpPr>
            <a:spLocks noChangeArrowheads="1"/>
          </p:cNvSpPr>
          <p:nvPr/>
        </p:nvSpPr>
        <p:spPr bwMode="auto">
          <a:xfrm>
            <a:off x="4563586" y="1249133"/>
            <a:ext cx="932024" cy="215444"/>
          </a:xfrm>
          <a:prstGeom prst="rect">
            <a:avLst/>
          </a:prstGeom>
          <a:solidFill>
            <a:schemeClr val="accent1">
              <a:lumMod val="50000"/>
            </a:schemeClr>
          </a:solid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800" b="1" dirty="0">
                <a:solidFill>
                  <a:schemeClr val="bg1"/>
                </a:solidFill>
                <a:latin typeface="Calibri" panose="020F0502020204030204" pitchFamily="34" charset="0"/>
              </a:rPr>
              <a:t> % N</a:t>
            </a:r>
            <a:r>
              <a:rPr kumimoji="0" lang="en-US" altLang="zh-TW" sz="800" b="1" baseline="-25000" dirty="0">
                <a:solidFill>
                  <a:schemeClr val="bg1"/>
                </a:solidFill>
                <a:latin typeface="Calibri" panose="020F0502020204030204" pitchFamily="34" charset="0"/>
              </a:rPr>
              <a:t>1      </a:t>
            </a:r>
            <a:r>
              <a:rPr kumimoji="0" lang="en-US" altLang="zh-TW" sz="800" b="1" dirty="0">
                <a:solidFill>
                  <a:schemeClr val="bg1"/>
                </a:solidFill>
                <a:latin typeface="Calibri" panose="020F0502020204030204" pitchFamily="34" charset="0"/>
              </a:rPr>
              <a:t>  :      85.3              </a:t>
            </a:r>
          </a:p>
        </p:txBody>
      </p:sp>
      <p:sp>
        <p:nvSpPr>
          <p:cNvPr id="96" name="矩形 10">
            <a:extLst>
              <a:ext uri="{FF2B5EF4-FFF2-40B4-BE49-F238E27FC236}">
                <a16:creationId xmlns:a16="http://schemas.microsoft.com/office/drawing/2014/main" id="{F6420B33-F481-4A8C-AF2C-DFC2B6E25927}"/>
              </a:ext>
            </a:extLst>
          </p:cNvPr>
          <p:cNvSpPr>
            <a:spLocks noChangeArrowheads="1"/>
          </p:cNvSpPr>
          <p:nvPr/>
        </p:nvSpPr>
        <p:spPr bwMode="auto">
          <a:xfrm>
            <a:off x="4563584" y="1438560"/>
            <a:ext cx="932026" cy="215444"/>
          </a:xfrm>
          <a:prstGeom prst="rect">
            <a:avLst/>
          </a:prstGeom>
          <a:solidFill>
            <a:schemeClr val="accent1">
              <a:lumMod val="50000"/>
            </a:schemeClr>
          </a:solid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800" b="1" dirty="0">
                <a:solidFill>
                  <a:schemeClr val="bg1"/>
                </a:solidFill>
                <a:latin typeface="Calibri" panose="020F0502020204030204" pitchFamily="34" charset="0"/>
              </a:rPr>
              <a:t>  IAS        :       251              </a:t>
            </a:r>
          </a:p>
        </p:txBody>
      </p:sp>
      <p:sp>
        <p:nvSpPr>
          <p:cNvPr id="97" name="矩形 96">
            <a:extLst>
              <a:ext uri="{FF2B5EF4-FFF2-40B4-BE49-F238E27FC236}">
                <a16:creationId xmlns:a16="http://schemas.microsoft.com/office/drawing/2014/main" id="{E86707B9-78FE-42DD-A0BD-7E8DDDCE5E32}"/>
              </a:ext>
            </a:extLst>
          </p:cNvPr>
          <p:cNvSpPr/>
          <p:nvPr/>
        </p:nvSpPr>
        <p:spPr>
          <a:xfrm>
            <a:off x="4563586" y="1627351"/>
            <a:ext cx="932034" cy="215444"/>
          </a:xfrm>
          <a:prstGeom prst="rect">
            <a:avLst/>
          </a:prstGeom>
          <a:solidFill>
            <a:schemeClr val="accent1">
              <a:lumMod val="50000"/>
            </a:schemeClr>
          </a:solidFill>
        </p:spPr>
        <p:txBody>
          <a:bodyPr wrap="square">
            <a:spAutoFit/>
          </a:bodyPr>
          <a:lstStyle/>
          <a:p>
            <a:pPr eaLnBrk="1" fontAlgn="auto" hangingPunct="1">
              <a:spcBef>
                <a:spcPts val="0"/>
              </a:spcBef>
              <a:spcAft>
                <a:spcPts val="0"/>
              </a:spcAft>
              <a:defRPr/>
            </a:pPr>
            <a:r>
              <a:rPr kumimoji="0" lang="en-US" altLang="zh-TW" sz="800" b="1" dirty="0">
                <a:solidFill>
                  <a:schemeClr val="bg1"/>
                </a:solidFill>
                <a:latin typeface="+mn-lt"/>
                <a:ea typeface="+mn-ea"/>
              </a:rPr>
              <a:t> MACH.  :      .745    </a:t>
            </a:r>
            <a:r>
              <a:rPr kumimoji="0" lang="en-US" altLang="zh-TW" sz="800" b="1" dirty="0">
                <a:solidFill>
                  <a:schemeClr val="bg2">
                    <a:lumMod val="10000"/>
                  </a:schemeClr>
                </a:solidFill>
                <a:latin typeface="+mn-lt"/>
                <a:ea typeface="+mn-ea"/>
              </a:rPr>
              <a:t>               </a:t>
            </a:r>
            <a:endParaRPr kumimoji="0" lang="zh-TW" altLang="en-US" sz="800" b="1" dirty="0">
              <a:latin typeface="+mn-lt"/>
              <a:ea typeface="+mn-ea"/>
            </a:endParaRPr>
          </a:p>
        </p:txBody>
      </p:sp>
      <p:sp>
        <p:nvSpPr>
          <p:cNvPr id="98" name="矩形 97">
            <a:extLst>
              <a:ext uri="{FF2B5EF4-FFF2-40B4-BE49-F238E27FC236}">
                <a16:creationId xmlns:a16="http://schemas.microsoft.com/office/drawing/2014/main" id="{F9844E9D-7930-4527-86B3-D4E805B5B44D}"/>
              </a:ext>
            </a:extLst>
          </p:cNvPr>
          <p:cNvSpPr/>
          <p:nvPr/>
        </p:nvSpPr>
        <p:spPr>
          <a:xfrm>
            <a:off x="4563586" y="1804301"/>
            <a:ext cx="932037" cy="215444"/>
          </a:xfrm>
          <a:prstGeom prst="rect">
            <a:avLst/>
          </a:prstGeom>
          <a:solidFill>
            <a:schemeClr val="accent1">
              <a:lumMod val="50000"/>
            </a:schemeClr>
          </a:solidFill>
        </p:spPr>
        <p:txBody>
          <a:bodyPr wrap="square">
            <a:spAutoFit/>
          </a:bodyPr>
          <a:lstStyle/>
          <a:p>
            <a:pPr eaLnBrk="1" fontAlgn="auto" hangingPunct="1">
              <a:spcBef>
                <a:spcPts val="0"/>
              </a:spcBef>
              <a:spcAft>
                <a:spcPts val="0"/>
              </a:spcAft>
              <a:defRPr/>
            </a:pPr>
            <a:r>
              <a:rPr kumimoji="0" lang="en-US" altLang="zh-TW" sz="800" b="1" dirty="0">
                <a:solidFill>
                  <a:schemeClr val="accent2"/>
                </a:solidFill>
                <a:latin typeface="+mn-lt"/>
                <a:ea typeface="+mn-ea"/>
              </a:rPr>
              <a:t>FF/ENG  </a:t>
            </a:r>
            <a:r>
              <a:rPr kumimoji="0" lang="en-US" altLang="zh-TW" sz="800" b="1" dirty="0">
                <a:solidFill>
                  <a:schemeClr val="bg1"/>
                </a:solidFill>
                <a:latin typeface="+mn-lt"/>
                <a:ea typeface="+mn-ea"/>
              </a:rPr>
              <a:t>:     1115               </a:t>
            </a:r>
            <a:endParaRPr kumimoji="0" lang="zh-TW" altLang="en-US" sz="800" b="1" dirty="0">
              <a:solidFill>
                <a:schemeClr val="bg1"/>
              </a:solidFill>
              <a:latin typeface="+mn-lt"/>
              <a:ea typeface="+mn-ea"/>
            </a:endParaRPr>
          </a:p>
        </p:txBody>
      </p:sp>
      <p:sp>
        <p:nvSpPr>
          <p:cNvPr id="99" name="矩形 11">
            <a:extLst>
              <a:ext uri="{FF2B5EF4-FFF2-40B4-BE49-F238E27FC236}">
                <a16:creationId xmlns:a16="http://schemas.microsoft.com/office/drawing/2014/main" id="{976D6B8A-9674-4F68-9CC4-426C3092547A}"/>
              </a:ext>
            </a:extLst>
          </p:cNvPr>
          <p:cNvSpPr>
            <a:spLocks noChangeArrowheads="1"/>
          </p:cNvSpPr>
          <p:nvPr/>
        </p:nvSpPr>
        <p:spPr bwMode="auto">
          <a:xfrm>
            <a:off x="4563586" y="1983071"/>
            <a:ext cx="932037" cy="215444"/>
          </a:xfrm>
          <a:prstGeom prst="rect">
            <a:avLst/>
          </a:prstGeom>
          <a:solidFill>
            <a:schemeClr val="accent1">
              <a:lumMod val="50000"/>
            </a:schemeClr>
          </a:solid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800" b="1" dirty="0">
                <a:solidFill>
                  <a:schemeClr val="bg1"/>
                </a:solidFill>
                <a:latin typeface="Calibri" panose="020F0502020204030204" pitchFamily="34" charset="0"/>
              </a:rPr>
              <a:t> TAS        :       429   </a:t>
            </a:r>
          </a:p>
        </p:txBody>
      </p:sp>
      <p:cxnSp>
        <p:nvCxnSpPr>
          <p:cNvPr id="5" name="直線單箭頭接點 4">
            <a:extLst>
              <a:ext uri="{FF2B5EF4-FFF2-40B4-BE49-F238E27FC236}">
                <a16:creationId xmlns:a16="http://schemas.microsoft.com/office/drawing/2014/main" id="{D3FD8F87-1DD6-40A5-B2C7-11B798FD2E22}"/>
              </a:ext>
            </a:extLst>
          </p:cNvPr>
          <p:cNvCxnSpPr/>
          <p:nvPr/>
        </p:nvCxnSpPr>
        <p:spPr>
          <a:xfrm>
            <a:off x="2277953" y="1004319"/>
            <a:ext cx="0" cy="1044459"/>
          </a:xfrm>
          <a:prstGeom prst="straightConnector1">
            <a:avLst/>
          </a:prstGeom>
          <a:ln w="28575">
            <a:solidFill>
              <a:srgbClr val="FF6699"/>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單箭頭接點 6">
            <a:extLst>
              <a:ext uri="{FF2B5EF4-FFF2-40B4-BE49-F238E27FC236}">
                <a16:creationId xmlns:a16="http://schemas.microsoft.com/office/drawing/2014/main" id="{1D051D6C-9EFF-4234-B147-9C6D73FAE75E}"/>
              </a:ext>
            </a:extLst>
          </p:cNvPr>
          <p:cNvCxnSpPr>
            <a:cxnSpLocks/>
          </p:cNvCxnSpPr>
          <p:nvPr/>
        </p:nvCxnSpPr>
        <p:spPr>
          <a:xfrm>
            <a:off x="910194" y="2501314"/>
            <a:ext cx="1024034" cy="0"/>
          </a:xfrm>
          <a:prstGeom prst="straightConnector1">
            <a:avLst/>
          </a:prstGeom>
          <a:ln w="28575">
            <a:solidFill>
              <a:srgbClr val="FF6699"/>
            </a:solidFill>
            <a:tailEnd type="triangle"/>
          </a:ln>
        </p:spPr>
        <p:style>
          <a:lnRef idx="1">
            <a:schemeClr val="accent1"/>
          </a:lnRef>
          <a:fillRef idx="0">
            <a:schemeClr val="accent1"/>
          </a:fillRef>
          <a:effectRef idx="0">
            <a:schemeClr val="accent1"/>
          </a:effectRef>
          <a:fontRef idx="minor">
            <a:schemeClr val="tx1"/>
          </a:fontRef>
        </p:style>
      </p:cxnSp>
      <p:sp>
        <p:nvSpPr>
          <p:cNvPr id="100" name="矩形 99">
            <a:extLst>
              <a:ext uri="{FF2B5EF4-FFF2-40B4-BE49-F238E27FC236}">
                <a16:creationId xmlns:a16="http://schemas.microsoft.com/office/drawing/2014/main" id="{0490AADE-DB7C-46EC-A846-0559410C1AB2}"/>
              </a:ext>
            </a:extLst>
          </p:cNvPr>
          <p:cNvSpPr/>
          <p:nvPr/>
        </p:nvSpPr>
        <p:spPr>
          <a:xfrm>
            <a:off x="2004844" y="2048778"/>
            <a:ext cx="270160" cy="480298"/>
          </a:xfrm>
          <a:prstGeom prst="rect">
            <a:avLst/>
          </a:prstGeom>
          <a:noFill/>
          <a:ln w="381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900"/>
          </a:p>
        </p:txBody>
      </p:sp>
      <p:cxnSp>
        <p:nvCxnSpPr>
          <p:cNvPr id="101" name="直線單箭頭接點 100">
            <a:extLst>
              <a:ext uri="{FF2B5EF4-FFF2-40B4-BE49-F238E27FC236}">
                <a16:creationId xmlns:a16="http://schemas.microsoft.com/office/drawing/2014/main" id="{CA54DC6F-91F8-4BF3-832F-610BB769E639}"/>
              </a:ext>
            </a:extLst>
          </p:cNvPr>
          <p:cNvCxnSpPr>
            <a:cxnSpLocks/>
          </p:cNvCxnSpPr>
          <p:nvPr/>
        </p:nvCxnSpPr>
        <p:spPr>
          <a:xfrm flipV="1">
            <a:off x="2300185" y="1398796"/>
            <a:ext cx="2213217" cy="799719"/>
          </a:xfrm>
          <a:prstGeom prst="straightConnector1">
            <a:avLst/>
          </a:prstGeom>
          <a:ln w="28575">
            <a:solidFill>
              <a:srgbClr val="FF6699"/>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2" name="矩形 101">
            <a:extLst>
              <a:ext uri="{FF2B5EF4-FFF2-40B4-BE49-F238E27FC236}">
                <a16:creationId xmlns:a16="http://schemas.microsoft.com/office/drawing/2014/main" id="{CF46F0D6-15F7-4C8D-A624-27D5364F1A77}"/>
              </a:ext>
            </a:extLst>
          </p:cNvPr>
          <p:cNvSpPr/>
          <p:nvPr/>
        </p:nvSpPr>
        <p:spPr>
          <a:xfrm>
            <a:off x="472315" y="192517"/>
            <a:ext cx="7512085" cy="369332"/>
          </a:xfrm>
          <a:prstGeom prst="rect">
            <a:avLst/>
          </a:prstGeom>
          <a:solidFill>
            <a:srgbClr val="C00000"/>
          </a:solidFill>
        </p:spPr>
        <p:txBody>
          <a:bodyPr wrap="square">
            <a:spAutoFit/>
          </a:bodyPr>
          <a:lstStyle/>
          <a:p>
            <a:r>
              <a:rPr lang="en-US" altLang="zh-TW" sz="1350" b="1" dirty="0">
                <a:solidFill>
                  <a:srgbClr val="00B0F0"/>
                </a:solidFill>
              </a:rPr>
              <a:t>    </a:t>
            </a:r>
            <a:r>
              <a:rPr lang="en-US" altLang="zh-TW" sz="1600" dirty="0">
                <a:solidFill>
                  <a:schemeClr val="bg1"/>
                </a:solidFill>
                <a:latin typeface="新細明體" panose="02020500000000000000" pitchFamily="18" charset="-120"/>
                <a:ea typeface="新細明體" panose="02020500000000000000" pitchFamily="18" charset="-120"/>
              </a:rPr>
              <a:t>✽✽✽</a:t>
            </a:r>
            <a:r>
              <a:rPr lang="en-US" altLang="zh-TW" sz="1400" dirty="0">
                <a:solidFill>
                  <a:schemeClr val="bg1"/>
                </a:solidFill>
                <a:latin typeface="新細明體" panose="02020500000000000000" pitchFamily="18" charset="-120"/>
                <a:ea typeface="新細明體" panose="02020500000000000000" pitchFamily="18" charset="-120"/>
              </a:rPr>
              <a:t> </a:t>
            </a:r>
            <a:r>
              <a:rPr lang="en-US" altLang="zh-TW" sz="1350" b="1" dirty="0">
                <a:solidFill>
                  <a:schemeClr val="bg1"/>
                </a:solidFill>
              </a:rPr>
              <a:t>   </a:t>
            </a:r>
            <a:r>
              <a:rPr lang="en-US" altLang="zh-TW" b="1" dirty="0">
                <a:solidFill>
                  <a:schemeClr val="bg1"/>
                </a:solidFill>
              </a:rPr>
              <a:t>By Airplane performance Chart : </a:t>
            </a:r>
            <a:r>
              <a:rPr lang="en-US" altLang="zh-TW" sz="1800" b="1" dirty="0">
                <a:solidFill>
                  <a:schemeClr val="bg1"/>
                </a:solidFill>
              </a:rPr>
              <a:t> Cruising, Holding Planning </a:t>
            </a:r>
            <a:r>
              <a:rPr lang="en-US" altLang="zh-TW" b="1" dirty="0">
                <a:solidFill>
                  <a:schemeClr val="bg1"/>
                </a:solidFill>
              </a:rPr>
              <a:t>……..</a:t>
            </a:r>
            <a:endParaRPr lang="zh-TW" altLang="en-US" dirty="0">
              <a:solidFill>
                <a:schemeClr val="bg1"/>
              </a:solidFill>
            </a:endParaRPr>
          </a:p>
        </p:txBody>
      </p:sp>
      <p:sp>
        <p:nvSpPr>
          <p:cNvPr id="103" name="矩形 102">
            <a:extLst>
              <a:ext uri="{FF2B5EF4-FFF2-40B4-BE49-F238E27FC236}">
                <a16:creationId xmlns:a16="http://schemas.microsoft.com/office/drawing/2014/main" id="{207D633D-FC1F-4C96-93DD-6FB35944C95A}"/>
              </a:ext>
            </a:extLst>
          </p:cNvPr>
          <p:cNvSpPr/>
          <p:nvPr/>
        </p:nvSpPr>
        <p:spPr>
          <a:xfrm>
            <a:off x="7295476" y="802403"/>
            <a:ext cx="1557429" cy="600164"/>
          </a:xfrm>
          <a:prstGeom prst="rect">
            <a:avLst/>
          </a:prstGeom>
          <a:solidFill>
            <a:schemeClr val="accent1">
              <a:lumMod val="50000"/>
            </a:schemeClr>
          </a:solidFill>
          <a:ln w="38100">
            <a:noFill/>
          </a:ln>
        </p:spPr>
        <p:txBody>
          <a:bodyPr wrap="square">
            <a:spAutoFit/>
          </a:bodyPr>
          <a:lstStyle/>
          <a:p>
            <a:r>
              <a:rPr lang="en-US" altLang="zh-TW" sz="1000" b="1" dirty="0">
                <a:solidFill>
                  <a:srgbClr val="00B0F0"/>
                </a:solidFill>
              </a:rPr>
              <a:t>  </a:t>
            </a:r>
            <a:r>
              <a:rPr lang="en-US" altLang="zh-TW" sz="1100" b="1" dirty="0">
                <a:solidFill>
                  <a:schemeClr val="bg1"/>
                </a:solidFill>
              </a:rPr>
              <a:t>The unit of Fuel Flow </a:t>
            </a:r>
          </a:p>
          <a:p>
            <a:r>
              <a:rPr lang="en-US" altLang="zh-TW" sz="1100" b="1" dirty="0">
                <a:solidFill>
                  <a:schemeClr val="bg1"/>
                </a:solidFill>
              </a:rPr>
              <a:t>      FF : KG/HR. ( 60’ ) </a:t>
            </a:r>
          </a:p>
          <a:p>
            <a:r>
              <a:rPr lang="en-US" altLang="zh-TW" sz="1100" b="1" dirty="0">
                <a:solidFill>
                  <a:schemeClr val="bg1"/>
                </a:solidFill>
              </a:rPr>
              <a:t>    FF/ENG  x  1000 </a:t>
            </a:r>
            <a:r>
              <a:rPr lang="en-US" altLang="zh-TW" sz="1100" b="1" dirty="0">
                <a:solidFill>
                  <a:srgbClr val="FF0000"/>
                </a:solidFill>
              </a:rPr>
              <a:t>KG</a:t>
            </a:r>
            <a:r>
              <a:rPr lang="en-US" altLang="zh-TW" sz="1100" b="1" dirty="0">
                <a:solidFill>
                  <a:srgbClr val="00B0F0"/>
                </a:solidFill>
              </a:rPr>
              <a:t>   </a:t>
            </a:r>
            <a:endParaRPr lang="zh-TW" altLang="en-US" sz="1100" dirty="0">
              <a:solidFill>
                <a:srgbClr val="00B0F0"/>
              </a:solidFill>
            </a:endParaRPr>
          </a:p>
        </p:txBody>
      </p:sp>
      <p:sp>
        <p:nvSpPr>
          <p:cNvPr id="104" name="矩形 103">
            <a:extLst>
              <a:ext uri="{FF2B5EF4-FFF2-40B4-BE49-F238E27FC236}">
                <a16:creationId xmlns:a16="http://schemas.microsoft.com/office/drawing/2014/main" id="{221F8759-2122-4137-9EE5-8F3698A7F843}"/>
              </a:ext>
            </a:extLst>
          </p:cNvPr>
          <p:cNvSpPr/>
          <p:nvPr/>
        </p:nvSpPr>
        <p:spPr>
          <a:xfrm>
            <a:off x="4513707" y="6256405"/>
            <a:ext cx="2811121" cy="276999"/>
          </a:xfrm>
          <a:prstGeom prst="rect">
            <a:avLst/>
          </a:prstGeom>
          <a:solidFill>
            <a:srgbClr val="00B0F0"/>
          </a:solidFill>
        </p:spPr>
        <p:txBody>
          <a:bodyPr wrap="square">
            <a:spAutoFit/>
          </a:bodyPr>
          <a:lstStyle/>
          <a:p>
            <a:pPr>
              <a:defRPr/>
            </a:pPr>
            <a:r>
              <a:rPr lang="en-US" altLang="zh-TW" sz="1200" b="1" dirty="0">
                <a:solidFill>
                  <a:schemeClr val="bg1"/>
                </a:solidFill>
              </a:rPr>
              <a:t>B747- 400/</a:t>
            </a:r>
            <a:r>
              <a:rPr lang="en-US" altLang="zh-TW" sz="1200" b="1" u="sng" dirty="0">
                <a:solidFill>
                  <a:schemeClr val="bg1"/>
                </a:solidFill>
              </a:rPr>
              <a:t>Holding</a:t>
            </a:r>
            <a:r>
              <a:rPr lang="en-US" altLang="zh-TW" sz="1200" b="1" dirty="0">
                <a:solidFill>
                  <a:schemeClr val="bg1"/>
                </a:solidFill>
              </a:rPr>
              <a:t> Planning with Flaps 1</a:t>
            </a:r>
            <a:endParaRPr lang="zh-TW" altLang="en-US" sz="1200" b="1" dirty="0">
              <a:solidFill>
                <a:schemeClr val="bg1"/>
              </a:solidFill>
            </a:endParaRPr>
          </a:p>
        </p:txBody>
      </p:sp>
      <p:sp>
        <p:nvSpPr>
          <p:cNvPr id="106" name="矩形 35">
            <a:extLst>
              <a:ext uri="{FF2B5EF4-FFF2-40B4-BE49-F238E27FC236}">
                <a16:creationId xmlns:a16="http://schemas.microsoft.com/office/drawing/2014/main" id="{5C9275BE-BB94-42CF-80AD-7D40A33D1ABB}"/>
              </a:ext>
            </a:extLst>
          </p:cNvPr>
          <p:cNvSpPr>
            <a:spLocks noChangeArrowheads="1"/>
          </p:cNvSpPr>
          <p:nvPr/>
        </p:nvSpPr>
        <p:spPr bwMode="auto">
          <a:xfrm>
            <a:off x="6119397" y="4575097"/>
            <a:ext cx="446954" cy="161583"/>
          </a:xfrm>
          <a:prstGeom prst="rect">
            <a:avLst/>
          </a:prstGeom>
          <a:solidFill>
            <a:srgbClr val="FF0000"/>
          </a:solid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450" b="1" dirty="0">
                <a:solidFill>
                  <a:schemeClr val="bg1"/>
                </a:solidFill>
                <a:latin typeface="Calibri" panose="020F0502020204030204" pitchFamily="34" charset="0"/>
              </a:rPr>
              <a:t>  LB x 1000</a:t>
            </a:r>
          </a:p>
        </p:txBody>
      </p:sp>
      <p:sp>
        <p:nvSpPr>
          <p:cNvPr id="3" name="投影片編號版面配置區 2">
            <a:extLst>
              <a:ext uri="{FF2B5EF4-FFF2-40B4-BE49-F238E27FC236}">
                <a16:creationId xmlns:a16="http://schemas.microsoft.com/office/drawing/2014/main" id="{D581F1A6-37F9-4AFD-BF7A-65F24A2CD2E0}"/>
              </a:ext>
            </a:extLst>
          </p:cNvPr>
          <p:cNvSpPr>
            <a:spLocks noGrp="1"/>
          </p:cNvSpPr>
          <p:nvPr>
            <p:ph type="sldNum" sz="quarter" idx="12"/>
          </p:nvPr>
        </p:nvSpPr>
        <p:spPr>
          <a:xfrm>
            <a:off x="8725001" y="6497788"/>
            <a:ext cx="418999" cy="365125"/>
          </a:xfrm>
        </p:spPr>
        <p:txBody>
          <a:bodyPr/>
          <a:lstStyle/>
          <a:p>
            <a:pPr>
              <a:defRPr/>
            </a:pPr>
            <a:fld id="{C6735949-D909-4DA0-9331-3289988C2E74}" type="slidenum">
              <a:rPr lang="en-US" altLang="zh-TW" smtClean="0"/>
              <a:pPr>
                <a:defRPr/>
              </a:pPr>
              <a:t>31</a:t>
            </a:fld>
            <a:endParaRPr lang="en-US" altLang="zh-TW" dirty="0"/>
          </a:p>
        </p:txBody>
      </p:sp>
      <p:sp>
        <p:nvSpPr>
          <p:cNvPr id="72" name="矩形 126">
            <a:extLst>
              <a:ext uri="{FF2B5EF4-FFF2-40B4-BE49-F238E27FC236}">
                <a16:creationId xmlns:a16="http://schemas.microsoft.com/office/drawing/2014/main" id="{51836756-22EE-4A4D-BBFA-F9FE28F1E93C}"/>
              </a:ext>
            </a:extLst>
          </p:cNvPr>
          <p:cNvSpPr>
            <a:spLocks noChangeArrowheads="1"/>
          </p:cNvSpPr>
          <p:nvPr/>
        </p:nvSpPr>
        <p:spPr bwMode="auto">
          <a:xfrm>
            <a:off x="5626351" y="1027170"/>
            <a:ext cx="1538383" cy="854465"/>
          </a:xfrm>
          <a:prstGeom prst="rect">
            <a:avLst/>
          </a:prstGeom>
          <a:solidFill>
            <a:schemeClr val="accent1">
              <a:lumMod val="50000"/>
            </a:schemeClr>
          </a:solidFill>
          <a:ln w="9525">
            <a:solidFill>
              <a:schemeClr val="accent1"/>
            </a:solidFill>
            <a:miter lim="800000"/>
            <a:headEnd/>
            <a:tailEnd/>
          </a:ln>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013" b="1" dirty="0">
                <a:solidFill>
                  <a:srgbClr val="FF0000"/>
                </a:solidFill>
                <a:latin typeface="Calibri" panose="020F0502020204030204" pitchFamily="34" charset="0"/>
              </a:rPr>
              <a:t>     </a:t>
            </a:r>
            <a:r>
              <a:rPr kumimoji="0" lang="en-US" altLang="zh-TW" sz="788" b="1" dirty="0">
                <a:solidFill>
                  <a:schemeClr val="accent2"/>
                </a:solidFill>
                <a:latin typeface="Calibri" panose="020F0502020204030204" pitchFamily="34" charset="0"/>
              </a:rPr>
              <a:t>1</a:t>
            </a:r>
            <a:r>
              <a:rPr kumimoji="0" lang="en-US" altLang="zh-TW" sz="1013" b="1" dirty="0">
                <a:solidFill>
                  <a:schemeClr val="accent2"/>
                </a:solidFill>
                <a:latin typeface="Calibri" panose="020F0502020204030204" pitchFamily="34" charset="0"/>
              </a:rPr>
              <a:t> </a:t>
            </a:r>
            <a:r>
              <a:rPr kumimoji="0" lang="en-US" altLang="zh-TW" sz="788" b="1" dirty="0">
                <a:solidFill>
                  <a:schemeClr val="accent2"/>
                </a:solidFill>
                <a:latin typeface="Calibri" panose="020F0502020204030204" pitchFamily="34" charset="0"/>
              </a:rPr>
              <a:t>FF/ HR  =     </a:t>
            </a:r>
            <a:r>
              <a:rPr kumimoji="0" lang="en-US" altLang="zh-TW" sz="788" b="1" dirty="0">
                <a:solidFill>
                  <a:schemeClr val="bg1"/>
                </a:solidFill>
                <a:latin typeface="Calibri" panose="020F0502020204030204" pitchFamily="34" charset="0"/>
              </a:rPr>
              <a:t>1115    /  60’</a:t>
            </a:r>
          </a:p>
          <a:p>
            <a:pPr eaLnBrk="1" hangingPunct="1">
              <a:spcBef>
                <a:spcPct val="0"/>
              </a:spcBef>
              <a:buFontTx/>
              <a:buNone/>
            </a:pPr>
            <a:r>
              <a:rPr kumimoji="0" lang="en-US" altLang="zh-TW" sz="788" b="1" dirty="0">
                <a:solidFill>
                  <a:srgbClr val="FF9900"/>
                </a:solidFill>
                <a:latin typeface="Calibri" panose="020F0502020204030204" pitchFamily="34" charset="0"/>
              </a:rPr>
              <a:t>      </a:t>
            </a:r>
            <a:r>
              <a:rPr kumimoji="0" lang="en-US" altLang="zh-TW" sz="788" b="1" dirty="0">
                <a:solidFill>
                  <a:schemeClr val="bg1"/>
                </a:solidFill>
                <a:latin typeface="Calibri" panose="020F0502020204030204" pitchFamily="34" charset="0"/>
              </a:rPr>
              <a:t>4   x    FF   =     4460    /  60’ </a:t>
            </a:r>
          </a:p>
          <a:p>
            <a:pPr eaLnBrk="1" hangingPunct="1">
              <a:spcBef>
                <a:spcPct val="0"/>
              </a:spcBef>
              <a:buFontTx/>
              <a:buNone/>
            </a:pPr>
            <a:r>
              <a:rPr kumimoji="0" lang="en-US" altLang="zh-TW" sz="788" b="1" dirty="0">
                <a:solidFill>
                  <a:schemeClr val="bg1"/>
                </a:solidFill>
                <a:latin typeface="Calibri" panose="020F0502020204030204" pitchFamily="34" charset="0"/>
              </a:rPr>
              <a:t>   </a:t>
            </a:r>
            <a:r>
              <a:rPr kumimoji="0" lang="en-US" altLang="zh-TW" sz="788" b="1" dirty="0">
                <a:solidFill>
                  <a:srgbClr val="00B050"/>
                </a:solidFill>
                <a:latin typeface="Calibri" panose="020F0502020204030204" pitchFamily="34" charset="0"/>
              </a:rPr>
              <a:t>1/2        FF   =     2230    /  30’ </a:t>
            </a:r>
          </a:p>
          <a:p>
            <a:pPr eaLnBrk="1" hangingPunct="1">
              <a:spcBef>
                <a:spcPct val="0"/>
              </a:spcBef>
              <a:buFontTx/>
              <a:buNone/>
            </a:pPr>
            <a:r>
              <a:rPr kumimoji="0" lang="en-US" altLang="zh-TW" sz="788" b="1" dirty="0">
                <a:solidFill>
                  <a:schemeClr val="bg1"/>
                </a:solidFill>
                <a:latin typeface="Calibri" panose="020F0502020204030204" pitchFamily="34" charset="0"/>
              </a:rPr>
              <a:t>   </a:t>
            </a:r>
            <a:r>
              <a:rPr kumimoji="0" lang="en-US" altLang="zh-TW" sz="788" b="1" dirty="0">
                <a:solidFill>
                  <a:srgbClr val="FF0000"/>
                </a:solidFill>
                <a:latin typeface="Calibri" panose="020F0502020204030204" pitchFamily="34" charset="0"/>
              </a:rPr>
              <a:t>1/2        FF   =     1115    /  15’</a:t>
            </a:r>
          </a:p>
          <a:p>
            <a:pPr eaLnBrk="1" hangingPunct="1">
              <a:spcBef>
                <a:spcPct val="0"/>
              </a:spcBef>
              <a:buFontTx/>
              <a:buNone/>
            </a:pPr>
            <a:r>
              <a:rPr kumimoji="0" lang="en-US" altLang="zh-TW" sz="788" b="1" dirty="0">
                <a:solidFill>
                  <a:srgbClr val="FF0000"/>
                </a:solidFill>
                <a:latin typeface="Calibri" panose="020F0502020204030204" pitchFamily="34" charset="0"/>
              </a:rPr>
              <a:t>   </a:t>
            </a:r>
            <a:r>
              <a:rPr kumimoji="0" lang="en-US" altLang="zh-TW" sz="788" b="1" dirty="0">
                <a:solidFill>
                  <a:srgbClr val="FF6699"/>
                </a:solidFill>
                <a:latin typeface="Calibri" panose="020F0502020204030204" pitchFamily="34" charset="0"/>
              </a:rPr>
              <a:t>2/3        FF   =       743    /  10’</a:t>
            </a:r>
          </a:p>
          <a:p>
            <a:pPr eaLnBrk="1" hangingPunct="1">
              <a:spcBef>
                <a:spcPct val="0"/>
              </a:spcBef>
              <a:buFontTx/>
              <a:buNone/>
            </a:pPr>
            <a:r>
              <a:rPr kumimoji="0" lang="en-US" altLang="zh-TW" sz="788" b="1" dirty="0">
                <a:solidFill>
                  <a:schemeClr val="bg1"/>
                </a:solidFill>
                <a:latin typeface="Calibri" panose="020F0502020204030204" pitchFamily="34" charset="0"/>
              </a:rPr>
              <a:t>   </a:t>
            </a:r>
            <a:r>
              <a:rPr kumimoji="0" lang="en-US" altLang="zh-TW" sz="788" b="1" dirty="0">
                <a:solidFill>
                  <a:srgbClr val="92D050"/>
                </a:solidFill>
                <a:latin typeface="Calibri" panose="020F0502020204030204" pitchFamily="34" charset="0"/>
              </a:rPr>
              <a:t>1/2        FF   =       372    /    5’         </a:t>
            </a:r>
          </a:p>
        </p:txBody>
      </p:sp>
      <p:sp>
        <p:nvSpPr>
          <p:cNvPr id="81" name="矩形 80">
            <a:extLst>
              <a:ext uri="{FF2B5EF4-FFF2-40B4-BE49-F238E27FC236}">
                <a16:creationId xmlns:a16="http://schemas.microsoft.com/office/drawing/2014/main" id="{36CB2F3B-93C4-45D2-B1AF-759943E52641}"/>
              </a:ext>
            </a:extLst>
          </p:cNvPr>
          <p:cNvSpPr/>
          <p:nvPr/>
        </p:nvSpPr>
        <p:spPr>
          <a:xfrm>
            <a:off x="229066" y="5865016"/>
            <a:ext cx="1557429" cy="600164"/>
          </a:xfrm>
          <a:prstGeom prst="rect">
            <a:avLst/>
          </a:prstGeom>
          <a:solidFill>
            <a:schemeClr val="accent1">
              <a:lumMod val="50000"/>
            </a:schemeClr>
          </a:solidFill>
          <a:ln w="38100">
            <a:noFill/>
          </a:ln>
        </p:spPr>
        <p:txBody>
          <a:bodyPr wrap="square">
            <a:spAutoFit/>
          </a:bodyPr>
          <a:lstStyle/>
          <a:p>
            <a:r>
              <a:rPr lang="en-US" altLang="zh-TW" sz="1000" b="1" dirty="0">
                <a:solidFill>
                  <a:srgbClr val="00B0F0"/>
                </a:solidFill>
              </a:rPr>
              <a:t>  </a:t>
            </a:r>
            <a:r>
              <a:rPr lang="en-US" altLang="zh-TW" sz="1100" b="1" dirty="0">
                <a:solidFill>
                  <a:schemeClr val="bg1"/>
                </a:solidFill>
              </a:rPr>
              <a:t>The unit of Fuel Flow </a:t>
            </a:r>
          </a:p>
          <a:p>
            <a:r>
              <a:rPr lang="en-US" altLang="zh-TW" sz="1100" b="1" dirty="0">
                <a:solidFill>
                  <a:schemeClr val="bg1"/>
                </a:solidFill>
              </a:rPr>
              <a:t>      FF : lbs./hr. (60’) </a:t>
            </a:r>
          </a:p>
          <a:p>
            <a:r>
              <a:rPr lang="en-US" altLang="zh-TW" sz="1100" b="1" dirty="0">
                <a:solidFill>
                  <a:srgbClr val="00B0F0"/>
                </a:solidFill>
              </a:rPr>
              <a:t>    </a:t>
            </a:r>
            <a:r>
              <a:rPr lang="en-US" altLang="zh-TW" sz="1100" b="1" dirty="0">
                <a:solidFill>
                  <a:schemeClr val="bg1"/>
                </a:solidFill>
              </a:rPr>
              <a:t>FF/ENG  x  1000 </a:t>
            </a:r>
            <a:r>
              <a:rPr lang="en-US" altLang="zh-TW" sz="1100" b="1" dirty="0">
                <a:solidFill>
                  <a:srgbClr val="FF0000"/>
                </a:solidFill>
              </a:rPr>
              <a:t>lbs</a:t>
            </a:r>
            <a:r>
              <a:rPr lang="en-US" altLang="zh-TW" sz="1100" b="1" dirty="0">
                <a:solidFill>
                  <a:schemeClr val="bg1"/>
                </a:solidFill>
              </a:rPr>
              <a:t>.</a:t>
            </a:r>
            <a:r>
              <a:rPr lang="en-US" altLang="zh-TW" sz="1100" b="1" dirty="0">
                <a:solidFill>
                  <a:srgbClr val="00B0F0"/>
                </a:solidFill>
              </a:rPr>
              <a:t>   </a:t>
            </a:r>
            <a:endParaRPr lang="zh-TW" altLang="en-US" sz="1100" dirty="0">
              <a:solidFill>
                <a:srgbClr val="00B0F0"/>
              </a:solidFill>
            </a:endParaRPr>
          </a:p>
        </p:txBody>
      </p:sp>
      <p:cxnSp>
        <p:nvCxnSpPr>
          <p:cNvPr id="8" name="直線接點 7">
            <a:extLst>
              <a:ext uri="{FF2B5EF4-FFF2-40B4-BE49-F238E27FC236}">
                <a16:creationId xmlns:a16="http://schemas.microsoft.com/office/drawing/2014/main" id="{87A58AF2-970D-4773-8C87-6C7D75110898}"/>
              </a:ext>
            </a:extLst>
          </p:cNvPr>
          <p:cNvCxnSpPr>
            <a:cxnSpLocks/>
          </p:cNvCxnSpPr>
          <p:nvPr/>
        </p:nvCxnSpPr>
        <p:spPr>
          <a:xfrm flipV="1">
            <a:off x="5693807" y="1351048"/>
            <a:ext cx="1435861" cy="580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直線接點 81">
            <a:extLst>
              <a:ext uri="{FF2B5EF4-FFF2-40B4-BE49-F238E27FC236}">
                <a16:creationId xmlns:a16="http://schemas.microsoft.com/office/drawing/2014/main" id="{C0174BEF-AFD8-4776-84CB-0A594969C7A2}"/>
              </a:ext>
            </a:extLst>
          </p:cNvPr>
          <p:cNvCxnSpPr>
            <a:cxnSpLocks/>
          </p:cNvCxnSpPr>
          <p:nvPr/>
        </p:nvCxnSpPr>
        <p:spPr>
          <a:xfrm flipV="1">
            <a:off x="6594706" y="3297411"/>
            <a:ext cx="1435861" cy="580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4" name="直線接點 83">
            <a:extLst>
              <a:ext uri="{FF2B5EF4-FFF2-40B4-BE49-F238E27FC236}">
                <a16:creationId xmlns:a16="http://schemas.microsoft.com/office/drawing/2014/main" id="{AE246EDE-2AFA-407B-803A-4397E63BF352}"/>
              </a:ext>
            </a:extLst>
          </p:cNvPr>
          <p:cNvCxnSpPr>
            <a:cxnSpLocks/>
          </p:cNvCxnSpPr>
          <p:nvPr/>
        </p:nvCxnSpPr>
        <p:spPr>
          <a:xfrm flipV="1">
            <a:off x="2571069" y="3973103"/>
            <a:ext cx="1435861" cy="580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直線單箭頭接點 84">
            <a:extLst>
              <a:ext uri="{FF2B5EF4-FFF2-40B4-BE49-F238E27FC236}">
                <a16:creationId xmlns:a16="http://schemas.microsoft.com/office/drawing/2014/main" id="{1087CC04-7AF6-4578-8FB8-668241DAB115}"/>
              </a:ext>
            </a:extLst>
          </p:cNvPr>
          <p:cNvCxnSpPr>
            <a:cxnSpLocks/>
          </p:cNvCxnSpPr>
          <p:nvPr/>
        </p:nvCxnSpPr>
        <p:spPr>
          <a:xfrm flipV="1">
            <a:off x="5893074" y="3247243"/>
            <a:ext cx="713920" cy="1344777"/>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 name="直線單箭頭接點 106">
            <a:extLst>
              <a:ext uri="{FF2B5EF4-FFF2-40B4-BE49-F238E27FC236}">
                <a16:creationId xmlns:a16="http://schemas.microsoft.com/office/drawing/2014/main" id="{938C3A60-7738-467C-BC80-D3E56BCBEAD1}"/>
              </a:ext>
            </a:extLst>
          </p:cNvPr>
          <p:cNvCxnSpPr>
            <a:cxnSpLocks/>
          </p:cNvCxnSpPr>
          <p:nvPr/>
        </p:nvCxnSpPr>
        <p:spPr>
          <a:xfrm flipV="1">
            <a:off x="3138353" y="4731746"/>
            <a:ext cx="1642266" cy="875406"/>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9" name="矩形 78">
            <a:extLst>
              <a:ext uri="{FF2B5EF4-FFF2-40B4-BE49-F238E27FC236}">
                <a16:creationId xmlns:a16="http://schemas.microsoft.com/office/drawing/2014/main" id="{84D62838-D55C-48AF-B343-7F23550BC948}"/>
              </a:ext>
            </a:extLst>
          </p:cNvPr>
          <p:cNvSpPr/>
          <p:nvPr/>
        </p:nvSpPr>
        <p:spPr>
          <a:xfrm>
            <a:off x="7295476" y="2320675"/>
            <a:ext cx="1557429" cy="600164"/>
          </a:xfrm>
          <a:prstGeom prst="rect">
            <a:avLst/>
          </a:prstGeom>
          <a:solidFill>
            <a:schemeClr val="accent1">
              <a:lumMod val="50000"/>
            </a:schemeClr>
          </a:solidFill>
        </p:spPr>
        <p:txBody>
          <a:bodyPr wrap="square">
            <a:spAutoFit/>
          </a:bodyPr>
          <a:lstStyle/>
          <a:p>
            <a:r>
              <a:rPr lang="en-US" altLang="zh-TW" sz="1000" b="1" dirty="0">
                <a:solidFill>
                  <a:schemeClr val="bg1"/>
                </a:solidFill>
              </a:rPr>
              <a:t>  </a:t>
            </a:r>
            <a:r>
              <a:rPr lang="en-US" altLang="zh-TW" sz="1100" b="1" dirty="0">
                <a:solidFill>
                  <a:schemeClr val="bg1"/>
                </a:solidFill>
              </a:rPr>
              <a:t>The unit of Fuel Flow </a:t>
            </a:r>
          </a:p>
          <a:p>
            <a:r>
              <a:rPr lang="en-US" altLang="zh-TW" sz="1100" b="1" dirty="0">
                <a:solidFill>
                  <a:schemeClr val="bg1"/>
                </a:solidFill>
              </a:rPr>
              <a:t>      FF : lbs./ (60’) </a:t>
            </a:r>
          </a:p>
          <a:p>
            <a:r>
              <a:rPr lang="en-US" altLang="zh-TW" sz="1100" b="1" dirty="0">
                <a:solidFill>
                  <a:schemeClr val="bg1"/>
                </a:solidFill>
              </a:rPr>
              <a:t>    FF/ENG  x  1000 </a:t>
            </a:r>
            <a:r>
              <a:rPr lang="en-US" altLang="zh-TW" sz="1100" b="1" dirty="0">
                <a:solidFill>
                  <a:srgbClr val="69D8FF"/>
                </a:solidFill>
              </a:rPr>
              <a:t> </a:t>
            </a:r>
            <a:r>
              <a:rPr lang="en-US" altLang="zh-TW" sz="1100" b="1" dirty="0">
                <a:solidFill>
                  <a:srgbClr val="FF0000"/>
                </a:solidFill>
              </a:rPr>
              <a:t>lbs.   </a:t>
            </a:r>
            <a:endParaRPr lang="zh-TW" altLang="en-US" sz="1100" dirty="0">
              <a:solidFill>
                <a:srgbClr val="FF0000"/>
              </a:solidFill>
            </a:endParaRPr>
          </a:p>
        </p:txBody>
      </p:sp>
      <p:sp>
        <p:nvSpPr>
          <p:cNvPr id="4" name="橢圓 3">
            <a:extLst>
              <a:ext uri="{FF2B5EF4-FFF2-40B4-BE49-F238E27FC236}">
                <a16:creationId xmlns:a16="http://schemas.microsoft.com/office/drawing/2014/main" id="{EBDCA00B-5D40-4E5B-9CFC-4A3B60962AB5}"/>
              </a:ext>
            </a:extLst>
          </p:cNvPr>
          <p:cNvSpPr/>
          <p:nvPr/>
        </p:nvSpPr>
        <p:spPr>
          <a:xfrm>
            <a:off x="2252772" y="906767"/>
            <a:ext cx="793026" cy="288554"/>
          </a:xfrm>
          <a:prstGeom prst="ellipse">
            <a:avLst/>
          </a:prstGeom>
          <a:noFill/>
          <a:ln w="5715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5" name="矩形 104">
            <a:extLst>
              <a:ext uri="{FF2B5EF4-FFF2-40B4-BE49-F238E27FC236}">
                <a16:creationId xmlns:a16="http://schemas.microsoft.com/office/drawing/2014/main" id="{DAE78EB5-CB6D-4E94-8182-8B28F482218D}"/>
              </a:ext>
            </a:extLst>
          </p:cNvPr>
          <p:cNvSpPr/>
          <p:nvPr/>
        </p:nvSpPr>
        <p:spPr>
          <a:xfrm>
            <a:off x="8296285" y="3389855"/>
            <a:ext cx="460711" cy="422458"/>
          </a:xfrm>
          <a:prstGeom prst="rect">
            <a:avLst/>
          </a:prstGeom>
          <a:solidFill>
            <a:srgbClr val="FF0000"/>
          </a:solidFill>
        </p:spPr>
        <p:txBody>
          <a:bodyPr wrap="square">
            <a:spAutoFit/>
          </a:bodyPr>
          <a:lstStyle/>
          <a:p>
            <a:r>
              <a:rPr lang="en-US" altLang="zh-TW" sz="1350" b="1" dirty="0">
                <a:solidFill>
                  <a:schemeClr val="bg1"/>
                </a:solidFill>
              </a:rPr>
              <a:t> </a:t>
            </a:r>
            <a:r>
              <a:rPr lang="en-US" altLang="zh-TW" sz="2100" b="1" dirty="0">
                <a:solidFill>
                  <a:schemeClr val="bg1"/>
                </a:solidFill>
              </a:rPr>
              <a:t>¼ </a:t>
            </a:r>
            <a:endParaRPr lang="zh-TW" altLang="en-US" sz="2100" dirty="0">
              <a:solidFill>
                <a:schemeClr val="bg1"/>
              </a:solidFill>
            </a:endParaRPr>
          </a:p>
        </p:txBody>
      </p:sp>
      <p:sp>
        <p:nvSpPr>
          <p:cNvPr id="109" name="矩形 108">
            <a:extLst>
              <a:ext uri="{FF2B5EF4-FFF2-40B4-BE49-F238E27FC236}">
                <a16:creationId xmlns:a16="http://schemas.microsoft.com/office/drawing/2014/main" id="{713814B6-FBE0-469E-884D-20DE385EEAA1}"/>
              </a:ext>
            </a:extLst>
          </p:cNvPr>
          <p:cNvSpPr/>
          <p:nvPr/>
        </p:nvSpPr>
        <p:spPr>
          <a:xfrm>
            <a:off x="2464301" y="4052312"/>
            <a:ext cx="460711" cy="461665"/>
          </a:xfrm>
          <a:prstGeom prst="rect">
            <a:avLst/>
          </a:prstGeom>
          <a:solidFill>
            <a:srgbClr val="FF0000"/>
          </a:solidFill>
        </p:spPr>
        <p:txBody>
          <a:bodyPr wrap="square">
            <a:spAutoFit/>
          </a:bodyPr>
          <a:lstStyle/>
          <a:p>
            <a:r>
              <a:rPr lang="en-US" altLang="zh-TW" sz="1350" b="1" dirty="0">
                <a:solidFill>
                  <a:schemeClr val="bg1"/>
                </a:solidFill>
              </a:rPr>
              <a:t> </a:t>
            </a:r>
            <a:r>
              <a:rPr lang="en-US" altLang="zh-TW" sz="2400" b="1" dirty="0">
                <a:solidFill>
                  <a:schemeClr val="bg1"/>
                </a:solidFill>
              </a:rPr>
              <a:t>½</a:t>
            </a:r>
            <a:endParaRPr lang="zh-TW" altLang="en-US" sz="2400" b="1" dirty="0">
              <a:solidFill>
                <a:schemeClr val="bg1"/>
              </a:solidFill>
            </a:endParaRPr>
          </a:p>
        </p:txBody>
      </p:sp>
      <p:sp>
        <p:nvSpPr>
          <p:cNvPr id="13" name="矩形 12">
            <a:extLst>
              <a:ext uri="{FF2B5EF4-FFF2-40B4-BE49-F238E27FC236}">
                <a16:creationId xmlns:a16="http://schemas.microsoft.com/office/drawing/2014/main" id="{BBC60860-55C6-4809-9C02-EC5E8EA52AA6}"/>
              </a:ext>
            </a:extLst>
          </p:cNvPr>
          <p:cNvSpPr/>
          <p:nvPr/>
        </p:nvSpPr>
        <p:spPr>
          <a:xfrm>
            <a:off x="226670" y="4859144"/>
            <a:ext cx="1543050" cy="819840"/>
          </a:xfrm>
          <a:prstGeom prst="rect">
            <a:avLst/>
          </a:prstGeom>
          <a:solidFill>
            <a:schemeClr val="accent1">
              <a:lumMod val="50000"/>
            </a:schemeClr>
          </a:solidFill>
        </p:spPr>
        <p:txBody>
          <a:bodyPr wrap="square">
            <a:spAutoFit/>
          </a:bodyPr>
          <a:lstStyle/>
          <a:p>
            <a:pPr>
              <a:defRPr/>
            </a:pPr>
            <a:r>
              <a:rPr lang="en-US" altLang="zh-TW" sz="675" b="1" dirty="0">
                <a:solidFill>
                  <a:schemeClr val="accent2"/>
                </a:solidFill>
                <a:latin typeface="Calibri" panose="020F0502020204030204" pitchFamily="34" charset="0"/>
              </a:rPr>
              <a:t> </a:t>
            </a:r>
            <a:r>
              <a:rPr lang="en-US" altLang="zh-TW" sz="788" b="1" dirty="0">
                <a:solidFill>
                  <a:schemeClr val="accent2"/>
                </a:solidFill>
                <a:latin typeface="Calibri" panose="020F0502020204030204" pitchFamily="34" charset="0"/>
              </a:rPr>
              <a:t>      1  FF/HR </a:t>
            </a:r>
            <a:r>
              <a:rPr lang="zh-TW" altLang="en-US" sz="788" b="1" dirty="0">
                <a:solidFill>
                  <a:schemeClr val="accent2"/>
                </a:solidFill>
                <a:latin typeface="Calibri" panose="020F0502020204030204" pitchFamily="34" charset="0"/>
              </a:rPr>
              <a:t> </a:t>
            </a:r>
            <a:r>
              <a:rPr lang="en-US" altLang="zh-TW" sz="788" b="1" dirty="0">
                <a:solidFill>
                  <a:schemeClr val="accent2"/>
                </a:solidFill>
                <a:latin typeface="Calibri" panose="020F0502020204030204" pitchFamily="34" charset="0"/>
              </a:rPr>
              <a:t> </a:t>
            </a:r>
            <a:r>
              <a:rPr lang="zh-TW" altLang="en-US" sz="788" b="1" dirty="0">
                <a:solidFill>
                  <a:schemeClr val="accent2"/>
                </a:solidFill>
                <a:latin typeface="Calibri" panose="020F0502020204030204" pitchFamily="34" charset="0"/>
              </a:rPr>
              <a:t> </a:t>
            </a:r>
            <a:r>
              <a:rPr lang="en-US" altLang="zh-TW" sz="788" b="1" dirty="0">
                <a:solidFill>
                  <a:schemeClr val="accent2"/>
                </a:solidFill>
                <a:latin typeface="Calibri" panose="020F0502020204030204" pitchFamily="34" charset="0"/>
              </a:rPr>
              <a:t>=     </a:t>
            </a:r>
            <a:r>
              <a:rPr lang="en-US" altLang="zh-TW" sz="788" b="1" dirty="0">
                <a:solidFill>
                  <a:schemeClr val="bg1"/>
                </a:solidFill>
                <a:latin typeface="Calibri" panose="020F0502020204030204" pitchFamily="34" charset="0"/>
              </a:rPr>
              <a:t>2100  </a:t>
            </a:r>
            <a:r>
              <a:rPr lang="zh-TW" altLang="en-US" sz="788" b="1" dirty="0">
                <a:solidFill>
                  <a:schemeClr val="bg1"/>
                </a:solidFill>
                <a:latin typeface="Calibri" panose="020F0502020204030204" pitchFamily="34" charset="0"/>
              </a:rPr>
              <a:t> </a:t>
            </a:r>
            <a:r>
              <a:rPr lang="en-US" altLang="zh-TW" sz="788" b="1" dirty="0">
                <a:solidFill>
                  <a:schemeClr val="bg1"/>
                </a:solidFill>
                <a:latin typeface="Calibri" panose="020F0502020204030204" pitchFamily="34" charset="0"/>
              </a:rPr>
              <a:t>/  60’</a:t>
            </a:r>
          </a:p>
          <a:p>
            <a:pPr>
              <a:defRPr/>
            </a:pPr>
            <a:r>
              <a:rPr lang="en-US" altLang="zh-TW" sz="788" b="1" dirty="0">
                <a:solidFill>
                  <a:schemeClr val="bg1"/>
                </a:solidFill>
                <a:latin typeface="Calibri" panose="020F0502020204030204" pitchFamily="34" charset="0"/>
              </a:rPr>
              <a:t>    </a:t>
            </a:r>
            <a:r>
              <a:rPr lang="zh-TW" altLang="en-US" sz="788" b="1" dirty="0">
                <a:solidFill>
                  <a:schemeClr val="bg1"/>
                </a:solidFill>
                <a:latin typeface="Calibri" panose="020F0502020204030204" pitchFamily="34" charset="0"/>
              </a:rPr>
              <a:t> </a:t>
            </a:r>
            <a:r>
              <a:rPr lang="en-US" altLang="zh-TW" sz="788" b="1" dirty="0">
                <a:solidFill>
                  <a:schemeClr val="bg1"/>
                </a:solidFill>
                <a:latin typeface="Calibri" panose="020F0502020204030204" pitchFamily="34" charset="0"/>
              </a:rPr>
              <a:t>  2   x   FF  </a:t>
            </a:r>
            <a:r>
              <a:rPr lang="zh-TW" altLang="en-US" sz="788" b="1" dirty="0">
                <a:solidFill>
                  <a:schemeClr val="bg1"/>
                </a:solidFill>
                <a:latin typeface="Calibri" panose="020F0502020204030204" pitchFamily="34" charset="0"/>
              </a:rPr>
              <a:t>   </a:t>
            </a:r>
            <a:r>
              <a:rPr lang="en-US" altLang="zh-TW" sz="788" b="1" dirty="0">
                <a:solidFill>
                  <a:schemeClr val="bg1"/>
                </a:solidFill>
                <a:latin typeface="Calibri" panose="020F0502020204030204" pitchFamily="34" charset="0"/>
              </a:rPr>
              <a:t>= </a:t>
            </a:r>
            <a:r>
              <a:rPr lang="zh-TW" altLang="en-US" sz="788" b="1" dirty="0">
                <a:solidFill>
                  <a:schemeClr val="bg1"/>
                </a:solidFill>
                <a:latin typeface="Calibri" panose="020F0502020204030204" pitchFamily="34" charset="0"/>
              </a:rPr>
              <a:t>   </a:t>
            </a:r>
            <a:r>
              <a:rPr lang="en-US" altLang="zh-TW" sz="788" b="1" dirty="0">
                <a:solidFill>
                  <a:schemeClr val="bg1"/>
                </a:solidFill>
                <a:latin typeface="Calibri" panose="020F0502020204030204" pitchFamily="34" charset="0"/>
              </a:rPr>
              <a:t> 4200   /  60’   </a:t>
            </a:r>
          </a:p>
          <a:p>
            <a:pPr>
              <a:defRPr/>
            </a:pPr>
            <a:r>
              <a:rPr lang="en-US" altLang="zh-TW" sz="788" b="1" dirty="0">
                <a:solidFill>
                  <a:srgbClr val="FF0000"/>
                </a:solidFill>
                <a:latin typeface="Calibri" panose="020F0502020204030204" pitchFamily="34" charset="0"/>
              </a:rPr>
              <a:t> </a:t>
            </a:r>
            <a:r>
              <a:rPr lang="zh-TW" altLang="en-US" sz="788" b="1" dirty="0">
                <a:solidFill>
                  <a:srgbClr val="FF0000"/>
                </a:solidFill>
                <a:latin typeface="Calibri" panose="020F0502020204030204" pitchFamily="34" charset="0"/>
              </a:rPr>
              <a:t>   </a:t>
            </a:r>
            <a:r>
              <a:rPr lang="en-US" altLang="zh-TW" sz="788" b="1" dirty="0">
                <a:solidFill>
                  <a:srgbClr val="FF0000"/>
                </a:solidFill>
                <a:latin typeface="Calibri" panose="020F0502020204030204" pitchFamily="34" charset="0"/>
              </a:rPr>
              <a:t> </a:t>
            </a:r>
            <a:r>
              <a:rPr lang="en-US" altLang="zh-TW" sz="788" b="1" dirty="0">
                <a:solidFill>
                  <a:srgbClr val="00B0F0"/>
                </a:solidFill>
                <a:latin typeface="Calibri" panose="020F0502020204030204" pitchFamily="34" charset="0"/>
              </a:rPr>
              <a:t>1/2      FF  </a:t>
            </a:r>
            <a:r>
              <a:rPr lang="zh-TW" altLang="en-US" sz="788" b="1" dirty="0">
                <a:solidFill>
                  <a:srgbClr val="00B0F0"/>
                </a:solidFill>
                <a:latin typeface="Calibri" panose="020F0502020204030204" pitchFamily="34" charset="0"/>
              </a:rPr>
              <a:t>  </a:t>
            </a:r>
            <a:r>
              <a:rPr lang="en-US" altLang="zh-TW" sz="788" b="1" dirty="0">
                <a:solidFill>
                  <a:srgbClr val="00B0F0"/>
                </a:solidFill>
                <a:latin typeface="Calibri" panose="020F0502020204030204" pitchFamily="34" charset="0"/>
              </a:rPr>
              <a:t> =   </a:t>
            </a:r>
            <a:r>
              <a:rPr lang="zh-TW" altLang="en-US" sz="788" b="1" dirty="0">
                <a:solidFill>
                  <a:srgbClr val="00B0F0"/>
                </a:solidFill>
                <a:latin typeface="Calibri" panose="020F0502020204030204" pitchFamily="34" charset="0"/>
              </a:rPr>
              <a:t>  </a:t>
            </a:r>
            <a:r>
              <a:rPr lang="en-US" altLang="zh-TW" sz="788" b="1" dirty="0">
                <a:solidFill>
                  <a:srgbClr val="00B0F0"/>
                </a:solidFill>
                <a:latin typeface="Calibri" panose="020F0502020204030204" pitchFamily="34" charset="0"/>
              </a:rPr>
              <a:t>2100   /  30’</a:t>
            </a:r>
          </a:p>
          <a:p>
            <a:pPr>
              <a:defRPr/>
            </a:pPr>
            <a:r>
              <a:rPr lang="en-US" altLang="zh-TW" sz="788" b="1" dirty="0">
                <a:solidFill>
                  <a:schemeClr val="bg1"/>
                </a:solidFill>
                <a:latin typeface="Calibri" panose="020F0502020204030204" pitchFamily="34" charset="0"/>
              </a:rPr>
              <a:t>    </a:t>
            </a:r>
            <a:r>
              <a:rPr lang="zh-TW" altLang="en-US" sz="788" b="1" dirty="0">
                <a:solidFill>
                  <a:schemeClr val="bg1"/>
                </a:solidFill>
                <a:latin typeface="Calibri" panose="020F0502020204030204" pitchFamily="34" charset="0"/>
              </a:rPr>
              <a:t> </a:t>
            </a:r>
            <a:r>
              <a:rPr lang="en-US" altLang="zh-TW" sz="788" b="1" dirty="0">
                <a:solidFill>
                  <a:srgbClr val="FF0000"/>
                </a:solidFill>
                <a:latin typeface="Calibri" panose="020F0502020204030204" pitchFamily="34" charset="0"/>
              </a:rPr>
              <a:t>1/2   </a:t>
            </a:r>
            <a:r>
              <a:rPr lang="zh-TW" altLang="en-US" sz="788" b="1" dirty="0">
                <a:solidFill>
                  <a:srgbClr val="FF0000"/>
                </a:solidFill>
                <a:latin typeface="Calibri" panose="020F0502020204030204" pitchFamily="34" charset="0"/>
              </a:rPr>
              <a:t>  </a:t>
            </a:r>
            <a:r>
              <a:rPr lang="en-US" altLang="zh-TW" sz="788" b="1" dirty="0">
                <a:solidFill>
                  <a:srgbClr val="FF0000"/>
                </a:solidFill>
                <a:latin typeface="Calibri" panose="020F0502020204030204" pitchFamily="34" charset="0"/>
              </a:rPr>
              <a:t> FF  </a:t>
            </a:r>
            <a:r>
              <a:rPr lang="zh-TW" altLang="en-US" sz="788" b="1" dirty="0">
                <a:solidFill>
                  <a:srgbClr val="FF0000"/>
                </a:solidFill>
                <a:latin typeface="Calibri" panose="020F0502020204030204" pitchFamily="34" charset="0"/>
              </a:rPr>
              <a:t>  </a:t>
            </a:r>
            <a:r>
              <a:rPr lang="en-US" altLang="zh-TW" sz="788" b="1" dirty="0">
                <a:solidFill>
                  <a:srgbClr val="FF0000"/>
                </a:solidFill>
                <a:latin typeface="Calibri" panose="020F0502020204030204" pitchFamily="34" charset="0"/>
              </a:rPr>
              <a:t> =  </a:t>
            </a:r>
            <a:r>
              <a:rPr lang="zh-TW" altLang="en-US" sz="788" b="1" dirty="0">
                <a:solidFill>
                  <a:srgbClr val="FF0000"/>
                </a:solidFill>
                <a:latin typeface="Calibri" panose="020F0502020204030204" pitchFamily="34" charset="0"/>
              </a:rPr>
              <a:t>   </a:t>
            </a:r>
            <a:r>
              <a:rPr lang="en-US" altLang="zh-TW" sz="788" b="1" dirty="0">
                <a:solidFill>
                  <a:srgbClr val="FF0000"/>
                </a:solidFill>
                <a:latin typeface="Calibri" panose="020F0502020204030204" pitchFamily="34" charset="0"/>
              </a:rPr>
              <a:t>1050   /  15’</a:t>
            </a:r>
          </a:p>
          <a:p>
            <a:pPr>
              <a:defRPr/>
            </a:pPr>
            <a:r>
              <a:rPr lang="en-US" altLang="zh-TW" sz="788" b="1" dirty="0">
                <a:solidFill>
                  <a:schemeClr val="bg1"/>
                </a:solidFill>
                <a:latin typeface="Calibri" panose="020F0502020204030204" pitchFamily="34" charset="0"/>
              </a:rPr>
              <a:t>   </a:t>
            </a:r>
            <a:r>
              <a:rPr lang="zh-TW" altLang="en-US" sz="788" b="1" dirty="0">
                <a:solidFill>
                  <a:schemeClr val="bg1"/>
                </a:solidFill>
                <a:latin typeface="Calibri" panose="020F0502020204030204" pitchFamily="34" charset="0"/>
              </a:rPr>
              <a:t> </a:t>
            </a:r>
            <a:r>
              <a:rPr lang="en-US" altLang="zh-TW" sz="788" b="1" dirty="0">
                <a:solidFill>
                  <a:schemeClr val="bg1"/>
                </a:solidFill>
                <a:latin typeface="Calibri" panose="020F0502020204030204" pitchFamily="34" charset="0"/>
              </a:rPr>
              <a:t> </a:t>
            </a:r>
            <a:r>
              <a:rPr lang="en-US" altLang="zh-TW" sz="788" b="1" dirty="0">
                <a:solidFill>
                  <a:srgbClr val="FF66FF"/>
                </a:solidFill>
                <a:latin typeface="Calibri" panose="020F0502020204030204" pitchFamily="34" charset="0"/>
              </a:rPr>
              <a:t>2/3  </a:t>
            </a:r>
            <a:r>
              <a:rPr lang="zh-TW" altLang="en-US" sz="788" b="1" dirty="0">
                <a:solidFill>
                  <a:srgbClr val="FF66FF"/>
                </a:solidFill>
                <a:latin typeface="Calibri" panose="020F0502020204030204" pitchFamily="34" charset="0"/>
              </a:rPr>
              <a:t> </a:t>
            </a:r>
            <a:r>
              <a:rPr lang="en-US" altLang="zh-TW" sz="788" b="1" dirty="0">
                <a:solidFill>
                  <a:srgbClr val="FF66FF"/>
                </a:solidFill>
                <a:latin typeface="Calibri" panose="020F0502020204030204" pitchFamily="34" charset="0"/>
              </a:rPr>
              <a:t> </a:t>
            </a:r>
            <a:r>
              <a:rPr lang="zh-TW" altLang="en-US" sz="788" b="1" dirty="0">
                <a:solidFill>
                  <a:srgbClr val="FF66FF"/>
                </a:solidFill>
                <a:latin typeface="Calibri" panose="020F0502020204030204" pitchFamily="34" charset="0"/>
              </a:rPr>
              <a:t> </a:t>
            </a:r>
            <a:r>
              <a:rPr lang="en-US" altLang="zh-TW" sz="788" b="1" dirty="0">
                <a:solidFill>
                  <a:srgbClr val="FF66FF"/>
                </a:solidFill>
                <a:latin typeface="Calibri" panose="020F0502020204030204" pitchFamily="34" charset="0"/>
              </a:rPr>
              <a:t> FF</a:t>
            </a:r>
            <a:r>
              <a:rPr lang="zh-TW" altLang="en-US" sz="788" b="1" dirty="0">
                <a:solidFill>
                  <a:srgbClr val="FF66FF"/>
                </a:solidFill>
                <a:latin typeface="Calibri" panose="020F0502020204030204" pitchFamily="34" charset="0"/>
              </a:rPr>
              <a:t>  </a:t>
            </a:r>
            <a:r>
              <a:rPr lang="en-US" altLang="zh-TW" sz="788" b="1" dirty="0">
                <a:solidFill>
                  <a:srgbClr val="FF66FF"/>
                </a:solidFill>
                <a:latin typeface="Calibri" panose="020F0502020204030204" pitchFamily="34" charset="0"/>
              </a:rPr>
              <a:t>   =    </a:t>
            </a:r>
            <a:r>
              <a:rPr lang="zh-TW" altLang="en-US" sz="788" b="1" dirty="0">
                <a:solidFill>
                  <a:srgbClr val="FF66FF"/>
                </a:solidFill>
                <a:latin typeface="Calibri" panose="020F0502020204030204" pitchFamily="34" charset="0"/>
              </a:rPr>
              <a:t>  </a:t>
            </a:r>
            <a:r>
              <a:rPr lang="en-US" altLang="zh-TW" sz="788" b="1" dirty="0">
                <a:solidFill>
                  <a:srgbClr val="FF66FF"/>
                </a:solidFill>
                <a:latin typeface="Calibri" panose="020F0502020204030204" pitchFamily="34" charset="0"/>
              </a:rPr>
              <a:t>700    /  10’</a:t>
            </a:r>
          </a:p>
          <a:p>
            <a:pPr>
              <a:defRPr/>
            </a:pPr>
            <a:r>
              <a:rPr lang="en-US" altLang="zh-TW" sz="788" b="1" dirty="0">
                <a:solidFill>
                  <a:schemeClr val="bg1"/>
                </a:solidFill>
                <a:latin typeface="Calibri" panose="020F0502020204030204" pitchFamily="34" charset="0"/>
              </a:rPr>
              <a:t>     </a:t>
            </a:r>
            <a:r>
              <a:rPr lang="en-US" altLang="zh-TW" sz="788" b="1" dirty="0">
                <a:solidFill>
                  <a:srgbClr val="92D050"/>
                </a:solidFill>
                <a:latin typeface="Calibri" panose="020F0502020204030204" pitchFamily="34" charset="0"/>
              </a:rPr>
              <a:t>1/2   </a:t>
            </a:r>
            <a:r>
              <a:rPr lang="zh-TW" altLang="en-US" sz="788" b="1" dirty="0">
                <a:solidFill>
                  <a:srgbClr val="92D050"/>
                </a:solidFill>
                <a:latin typeface="Calibri" panose="020F0502020204030204" pitchFamily="34" charset="0"/>
              </a:rPr>
              <a:t>  </a:t>
            </a:r>
            <a:r>
              <a:rPr lang="en-US" altLang="zh-TW" sz="788" b="1" dirty="0">
                <a:solidFill>
                  <a:srgbClr val="92D050"/>
                </a:solidFill>
                <a:latin typeface="Calibri" panose="020F0502020204030204" pitchFamily="34" charset="0"/>
              </a:rPr>
              <a:t> FF </a:t>
            </a:r>
            <a:r>
              <a:rPr lang="zh-TW" altLang="en-US" sz="788" b="1" dirty="0">
                <a:solidFill>
                  <a:srgbClr val="92D050"/>
                </a:solidFill>
                <a:latin typeface="Calibri" panose="020F0502020204030204" pitchFamily="34" charset="0"/>
              </a:rPr>
              <a:t>  </a:t>
            </a:r>
            <a:r>
              <a:rPr lang="en-US" altLang="zh-TW" sz="788" b="1" dirty="0">
                <a:solidFill>
                  <a:srgbClr val="92D050"/>
                </a:solidFill>
                <a:latin typeface="Calibri" panose="020F0502020204030204" pitchFamily="34" charset="0"/>
              </a:rPr>
              <a:t>  =    </a:t>
            </a:r>
            <a:r>
              <a:rPr lang="zh-TW" altLang="en-US" sz="788" b="1" dirty="0">
                <a:solidFill>
                  <a:srgbClr val="92D050"/>
                </a:solidFill>
                <a:latin typeface="Calibri" panose="020F0502020204030204" pitchFamily="34" charset="0"/>
              </a:rPr>
              <a:t>  </a:t>
            </a:r>
            <a:r>
              <a:rPr lang="en-US" altLang="zh-TW" sz="788" b="1" dirty="0">
                <a:solidFill>
                  <a:srgbClr val="92D050"/>
                </a:solidFill>
                <a:latin typeface="Calibri" panose="020F0502020204030204" pitchFamily="34" charset="0"/>
              </a:rPr>
              <a:t>350    /    5’  </a:t>
            </a:r>
            <a:endParaRPr lang="zh-TW" altLang="en-US" sz="788" dirty="0">
              <a:solidFill>
                <a:srgbClr val="92D050"/>
              </a:solidFill>
            </a:endParaRPr>
          </a:p>
        </p:txBody>
      </p:sp>
    </p:spTree>
    <p:extLst>
      <p:ext uri="{BB962C8B-B14F-4D97-AF65-F5344CB8AC3E}">
        <p14:creationId xmlns:p14="http://schemas.microsoft.com/office/powerpoint/2010/main" val="36398103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76AA265A-3540-4234-B1D4-A3F8BAFE2BE9}"/>
              </a:ext>
            </a:extLst>
          </p:cNvPr>
          <p:cNvPicPr>
            <a:picLocks noChangeAspect="1"/>
          </p:cNvPicPr>
          <p:nvPr/>
        </p:nvPicPr>
        <p:blipFill rotWithShape="1">
          <a:blip r:embed="rId2">
            <a:extLst>
              <a:ext uri="{28A0092B-C50C-407E-A947-70E740481C1C}">
                <a14:useLocalDpi xmlns:a14="http://schemas.microsoft.com/office/drawing/2010/main" val="0"/>
              </a:ext>
            </a:extLst>
          </a:blip>
          <a:srcRect l="6056" t="-27" b="494"/>
          <a:stretch/>
        </p:blipFill>
        <p:spPr>
          <a:xfrm>
            <a:off x="180505" y="988983"/>
            <a:ext cx="6260710" cy="5482254"/>
          </a:xfrm>
          <a:prstGeom prst="rect">
            <a:avLst/>
          </a:prstGeom>
        </p:spPr>
      </p:pic>
      <p:sp>
        <p:nvSpPr>
          <p:cNvPr id="19" name="矩形 18">
            <a:extLst>
              <a:ext uri="{FF2B5EF4-FFF2-40B4-BE49-F238E27FC236}">
                <a16:creationId xmlns:a16="http://schemas.microsoft.com/office/drawing/2014/main" id="{9F97092B-D6B0-46F4-9DC9-5774667470F4}"/>
              </a:ext>
            </a:extLst>
          </p:cNvPr>
          <p:cNvSpPr/>
          <p:nvPr/>
        </p:nvSpPr>
        <p:spPr>
          <a:xfrm>
            <a:off x="3449176" y="4339696"/>
            <a:ext cx="1168072" cy="473206"/>
          </a:xfrm>
          <a:prstGeom prst="rect">
            <a:avLst/>
          </a:prstGeom>
          <a:solidFill>
            <a:schemeClr val="accent1">
              <a:lumMod val="50000"/>
            </a:schemeClr>
          </a:solidFill>
        </p:spPr>
        <p:txBody>
          <a:bodyPr wrap="square">
            <a:spAutoFit/>
          </a:bodyPr>
          <a:lstStyle/>
          <a:p>
            <a:r>
              <a:rPr lang="en-US" altLang="zh-TW" sz="750" b="1" dirty="0">
                <a:solidFill>
                  <a:schemeClr val="bg1"/>
                </a:solidFill>
              </a:rPr>
              <a:t>  </a:t>
            </a:r>
            <a:r>
              <a:rPr lang="en-US" altLang="zh-TW" sz="825" b="1" dirty="0">
                <a:solidFill>
                  <a:srgbClr val="FFFF00"/>
                </a:solidFill>
              </a:rPr>
              <a:t>The unit of Fuel Flow </a:t>
            </a:r>
          </a:p>
          <a:p>
            <a:r>
              <a:rPr lang="en-US" altLang="zh-TW" sz="825" b="1" dirty="0">
                <a:solidFill>
                  <a:srgbClr val="FFFF00"/>
                </a:solidFill>
              </a:rPr>
              <a:t>      FF : lbs./(</a:t>
            </a:r>
            <a:r>
              <a:rPr lang="en-US" altLang="zh-TW" sz="825" b="1" dirty="0">
                <a:solidFill>
                  <a:srgbClr val="69D8FF"/>
                </a:solidFill>
              </a:rPr>
              <a:t>hr.</a:t>
            </a:r>
            <a:r>
              <a:rPr lang="en-US" altLang="zh-TW" sz="825" b="1" dirty="0">
                <a:solidFill>
                  <a:srgbClr val="FFFF00"/>
                </a:solidFill>
              </a:rPr>
              <a:t>) </a:t>
            </a:r>
          </a:p>
          <a:p>
            <a:r>
              <a:rPr lang="en-US" altLang="zh-TW" sz="825" b="1" dirty="0">
                <a:solidFill>
                  <a:srgbClr val="FFFF00"/>
                </a:solidFill>
              </a:rPr>
              <a:t>    FF/ENG  x  1000 lbs.   </a:t>
            </a:r>
            <a:endParaRPr lang="zh-TW" altLang="en-US" sz="825" dirty="0">
              <a:solidFill>
                <a:srgbClr val="FFFF00"/>
              </a:solidFill>
            </a:endParaRPr>
          </a:p>
        </p:txBody>
      </p:sp>
      <p:sp>
        <p:nvSpPr>
          <p:cNvPr id="21" name="矩形 20">
            <a:extLst>
              <a:ext uri="{FF2B5EF4-FFF2-40B4-BE49-F238E27FC236}">
                <a16:creationId xmlns:a16="http://schemas.microsoft.com/office/drawing/2014/main" id="{34ED9E15-E133-46B2-AB9B-F82FAFC4E1BB}"/>
              </a:ext>
            </a:extLst>
          </p:cNvPr>
          <p:cNvSpPr/>
          <p:nvPr/>
        </p:nvSpPr>
        <p:spPr>
          <a:xfrm>
            <a:off x="3479485" y="2725712"/>
            <a:ext cx="1168072" cy="473206"/>
          </a:xfrm>
          <a:prstGeom prst="rect">
            <a:avLst/>
          </a:prstGeom>
          <a:solidFill>
            <a:schemeClr val="accent1">
              <a:lumMod val="50000"/>
            </a:schemeClr>
          </a:solidFill>
        </p:spPr>
        <p:txBody>
          <a:bodyPr wrap="square">
            <a:spAutoFit/>
          </a:bodyPr>
          <a:lstStyle/>
          <a:p>
            <a:r>
              <a:rPr lang="en-US" altLang="zh-TW" sz="750" b="1" dirty="0">
                <a:solidFill>
                  <a:schemeClr val="bg1"/>
                </a:solidFill>
              </a:rPr>
              <a:t>  </a:t>
            </a:r>
            <a:r>
              <a:rPr lang="en-US" altLang="zh-TW" sz="825" b="1" dirty="0">
                <a:solidFill>
                  <a:srgbClr val="FFFF00"/>
                </a:solidFill>
              </a:rPr>
              <a:t>The unit of Fuel Flow </a:t>
            </a:r>
          </a:p>
          <a:p>
            <a:r>
              <a:rPr lang="en-US" altLang="zh-TW" sz="825" b="1" dirty="0">
                <a:solidFill>
                  <a:srgbClr val="FFFF00"/>
                </a:solidFill>
              </a:rPr>
              <a:t>      FF : lbs./ (</a:t>
            </a:r>
            <a:r>
              <a:rPr lang="en-US" altLang="zh-TW" sz="825" b="1" dirty="0">
                <a:solidFill>
                  <a:srgbClr val="69D8FF"/>
                </a:solidFill>
              </a:rPr>
              <a:t>60’</a:t>
            </a:r>
            <a:r>
              <a:rPr lang="en-US" altLang="zh-TW" sz="825" b="1" dirty="0">
                <a:solidFill>
                  <a:srgbClr val="FFFF00"/>
                </a:solidFill>
              </a:rPr>
              <a:t>) </a:t>
            </a:r>
          </a:p>
          <a:p>
            <a:r>
              <a:rPr lang="en-US" altLang="zh-TW" sz="825" b="1" dirty="0">
                <a:solidFill>
                  <a:srgbClr val="FFFF00"/>
                </a:solidFill>
              </a:rPr>
              <a:t>    FF/ENG  x  1000 lbs.   </a:t>
            </a:r>
            <a:endParaRPr lang="zh-TW" altLang="en-US" sz="825" dirty="0">
              <a:solidFill>
                <a:srgbClr val="FFFF00"/>
              </a:solidFill>
            </a:endParaRPr>
          </a:p>
        </p:txBody>
      </p:sp>
      <p:sp>
        <p:nvSpPr>
          <p:cNvPr id="31" name="矩形 126">
            <a:extLst>
              <a:ext uri="{FF2B5EF4-FFF2-40B4-BE49-F238E27FC236}">
                <a16:creationId xmlns:a16="http://schemas.microsoft.com/office/drawing/2014/main" id="{DAD65B60-0522-42BD-8844-7B0438A10D52}"/>
              </a:ext>
            </a:extLst>
          </p:cNvPr>
          <p:cNvSpPr>
            <a:spLocks noChangeArrowheads="1"/>
          </p:cNvSpPr>
          <p:nvPr/>
        </p:nvSpPr>
        <p:spPr bwMode="auto">
          <a:xfrm>
            <a:off x="6868581" y="1088266"/>
            <a:ext cx="2153490" cy="1146468"/>
          </a:xfrm>
          <a:prstGeom prst="rect">
            <a:avLst/>
          </a:prstGeom>
          <a:solidFill>
            <a:srgbClr val="002060"/>
          </a:solidFill>
          <a:ln w="19050">
            <a:solidFill>
              <a:schemeClr val="bg1"/>
            </a:solidFill>
            <a:miter lim="800000"/>
            <a:headEnd/>
            <a:tailEnd/>
          </a:ln>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350" b="1" dirty="0">
                <a:solidFill>
                  <a:srgbClr val="FF0000"/>
                </a:solidFill>
                <a:latin typeface="Calibri" panose="020F0502020204030204" pitchFamily="34" charset="0"/>
              </a:rPr>
              <a:t>      </a:t>
            </a:r>
            <a:r>
              <a:rPr kumimoji="0" lang="en-US" altLang="zh-TW" sz="1100" b="1" dirty="0">
                <a:solidFill>
                  <a:schemeClr val="bg1"/>
                </a:solidFill>
                <a:latin typeface="Calibri" panose="020F0502020204030204" pitchFamily="34" charset="0"/>
              </a:rPr>
              <a:t>1 FF/ HR     =      4.6    /  60’ </a:t>
            </a:r>
          </a:p>
          <a:p>
            <a:pPr>
              <a:spcBef>
                <a:spcPct val="0"/>
              </a:spcBef>
              <a:buNone/>
            </a:pPr>
            <a:r>
              <a:rPr kumimoji="0" lang="en-US" altLang="zh-TW" sz="1100" b="1" dirty="0">
                <a:solidFill>
                  <a:srgbClr val="FF0000"/>
                </a:solidFill>
                <a:latin typeface="Calibri" panose="020F0502020204030204" pitchFamily="34" charset="0"/>
              </a:rPr>
              <a:t>       2</a:t>
            </a:r>
            <a:r>
              <a:rPr kumimoji="0" lang="en-US" altLang="zh-TW" sz="1100" b="1" dirty="0">
                <a:solidFill>
                  <a:srgbClr val="00B050"/>
                </a:solidFill>
                <a:latin typeface="Calibri" panose="020F0502020204030204" pitchFamily="34" charset="0"/>
              </a:rPr>
              <a:t> </a:t>
            </a:r>
            <a:r>
              <a:rPr kumimoji="0" lang="en-US" altLang="zh-TW" sz="1100" b="1" dirty="0">
                <a:solidFill>
                  <a:schemeClr val="bg1"/>
                </a:solidFill>
                <a:latin typeface="Calibri" panose="020F0502020204030204" pitchFamily="34" charset="0"/>
              </a:rPr>
              <a:t>FF/ HR     =      9.6    /  60’</a:t>
            </a:r>
          </a:p>
          <a:p>
            <a:pPr eaLnBrk="1" hangingPunct="1">
              <a:spcBef>
                <a:spcPct val="0"/>
              </a:spcBef>
              <a:buFontTx/>
              <a:buNone/>
            </a:pPr>
            <a:r>
              <a:rPr kumimoji="0" lang="en-US" altLang="zh-TW" sz="1100" b="1" dirty="0">
                <a:solidFill>
                  <a:schemeClr val="bg1"/>
                </a:solidFill>
                <a:latin typeface="Calibri" panose="020F0502020204030204" pitchFamily="34" charset="0"/>
              </a:rPr>
              <a:t> </a:t>
            </a:r>
            <a:r>
              <a:rPr kumimoji="0" lang="en-US" altLang="zh-TW" sz="1100" dirty="0">
                <a:solidFill>
                  <a:srgbClr val="00B050"/>
                </a:solidFill>
                <a:latin typeface="Calibri" panose="020F0502020204030204" pitchFamily="34" charset="0"/>
              </a:rPr>
              <a:t>1/2 →   2 </a:t>
            </a:r>
            <a:r>
              <a:rPr kumimoji="0" lang="en-US" altLang="zh-TW" sz="1100" b="1" dirty="0">
                <a:solidFill>
                  <a:srgbClr val="00B050"/>
                </a:solidFill>
                <a:latin typeface="Calibri" panose="020F0502020204030204" pitchFamily="34" charset="0"/>
              </a:rPr>
              <a:t>FF     =      4.6    /  30’ </a:t>
            </a:r>
          </a:p>
          <a:p>
            <a:pPr eaLnBrk="1" hangingPunct="1">
              <a:spcBef>
                <a:spcPct val="0"/>
              </a:spcBef>
              <a:buFontTx/>
              <a:buNone/>
            </a:pPr>
            <a:r>
              <a:rPr kumimoji="0" lang="en-US" altLang="zh-TW" sz="1100" b="1" dirty="0">
                <a:solidFill>
                  <a:schemeClr val="bg1"/>
                </a:solidFill>
                <a:latin typeface="Calibri" panose="020F0502020204030204" pitchFamily="34" charset="0"/>
              </a:rPr>
              <a:t> </a:t>
            </a:r>
            <a:r>
              <a:rPr kumimoji="0" lang="en-US" altLang="zh-TW" sz="1100" b="1" dirty="0">
                <a:solidFill>
                  <a:srgbClr val="FF0000"/>
                </a:solidFill>
                <a:latin typeface="Calibri" panose="020F0502020204030204" pitchFamily="34" charset="0"/>
              </a:rPr>
              <a:t>1/4 →   2 FF     =      2.4   /  15’</a:t>
            </a:r>
          </a:p>
          <a:p>
            <a:pPr eaLnBrk="1" hangingPunct="1">
              <a:spcBef>
                <a:spcPct val="0"/>
              </a:spcBef>
              <a:buFontTx/>
              <a:buNone/>
            </a:pPr>
            <a:r>
              <a:rPr kumimoji="0" lang="en-US" altLang="zh-TW" sz="1100" b="1" dirty="0">
                <a:solidFill>
                  <a:srgbClr val="FF0000"/>
                </a:solidFill>
                <a:latin typeface="Calibri" panose="020F0502020204030204" pitchFamily="34" charset="0"/>
              </a:rPr>
              <a:t> </a:t>
            </a:r>
            <a:r>
              <a:rPr kumimoji="0" lang="en-US" altLang="zh-TW" sz="1100" b="1" dirty="0">
                <a:solidFill>
                  <a:schemeClr val="accent2"/>
                </a:solidFill>
                <a:latin typeface="Calibri" panose="020F0502020204030204" pitchFamily="34" charset="0"/>
              </a:rPr>
              <a:t>1/6 →   2 FF     =      1.6   /  10’</a:t>
            </a:r>
          </a:p>
          <a:p>
            <a:pPr eaLnBrk="1" hangingPunct="1">
              <a:spcBef>
                <a:spcPct val="0"/>
              </a:spcBef>
              <a:buFontTx/>
              <a:buNone/>
            </a:pPr>
            <a:r>
              <a:rPr kumimoji="0" lang="en-US" altLang="zh-TW" sz="1100" b="1" dirty="0">
                <a:solidFill>
                  <a:srgbClr val="92D050"/>
                </a:solidFill>
                <a:latin typeface="Calibri" panose="020F0502020204030204" pitchFamily="34" charset="0"/>
              </a:rPr>
              <a:t>1/12 →  2 FF     =      0.8   /   5’     </a:t>
            </a:r>
            <a:r>
              <a:rPr kumimoji="0" lang="en-US" altLang="zh-TW" sz="1050" b="1" dirty="0">
                <a:solidFill>
                  <a:srgbClr val="92D050"/>
                </a:solidFill>
                <a:latin typeface="Calibri" panose="020F0502020204030204" pitchFamily="34" charset="0"/>
              </a:rPr>
              <a:t>    </a:t>
            </a:r>
          </a:p>
        </p:txBody>
      </p:sp>
      <p:sp>
        <p:nvSpPr>
          <p:cNvPr id="32" name="矩形 126">
            <a:extLst>
              <a:ext uri="{FF2B5EF4-FFF2-40B4-BE49-F238E27FC236}">
                <a16:creationId xmlns:a16="http://schemas.microsoft.com/office/drawing/2014/main" id="{FAF1F0A7-A100-4B4A-A56C-B4841EC58ECF}"/>
              </a:ext>
            </a:extLst>
          </p:cNvPr>
          <p:cNvSpPr>
            <a:spLocks noChangeArrowheads="1"/>
          </p:cNvSpPr>
          <p:nvPr/>
        </p:nvSpPr>
        <p:spPr bwMode="auto">
          <a:xfrm>
            <a:off x="6879668" y="5022444"/>
            <a:ext cx="2153441" cy="1146468"/>
          </a:xfrm>
          <a:prstGeom prst="rect">
            <a:avLst/>
          </a:prstGeom>
          <a:solidFill>
            <a:srgbClr val="002060"/>
          </a:solidFill>
          <a:ln w="19050">
            <a:solidFill>
              <a:schemeClr val="bg1"/>
            </a:solidFill>
            <a:miter lim="800000"/>
            <a:headEnd/>
            <a:tailEnd/>
          </a:ln>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350" b="1" dirty="0">
                <a:solidFill>
                  <a:srgbClr val="69D8FF"/>
                </a:solidFill>
                <a:latin typeface="Calibri" panose="020F0502020204030204" pitchFamily="34" charset="0"/>
              </a:rPr>
              <a:t>      </a:t>
            </a:r>
            <a:r>
              <a:rPr kumimoji="0" lang="en-US" altLang="zh-TW" sz="1100" b="1" dirty="0">
                <a:solidFill>
                  <a:schemeClr val="bg1"/>
                </a:solidFill>
                <a:latin typeface="Calibri" panose="020F0502020204030204" pitchFamily="34" charset="0"/>
              </a:rPr>
              <a:t>1 FF/ HR     =      2.2    /  60’</a:t>
            </a:r>
          </a:p>
          <a:p>
            <a:pPr>
              <a:spcBef>
                <a:spcPct val="0"/>
              </a:spcBef>
              <a:buNone/>
            </a:pPr>
            <a:r>
              <a:rPr kumimoji="0" lang="en-US" altLang="zh-TW" sz="1100" b="1" dirty="0">
                <a:solidFill>
                  <a:schemeClr val="bg1"/>
                </a:solidFill>
                <a:latin typeface="Calibri" panose="020F0502020204030204" pitchFamily="34" charset="0"/>
              </a:rPr>
              <a:t>       </a:t>
            </a:r>
            <a:r>
              <a:rPr kumimoji="0" lang="en-US" altLang="zh-TW" sz="1100" b="1" dirty="0">
                <a:solidFill>
                  <a:srgbClr val="FF0000"/>
                </a:solidFill>
                <a:latin typeface="Calibri" panose="020F0502020204030204" pitchFamily="34" charset="0"/>
              </a:rPr>
              <a:t>4 </a:t>
            </a:r>
            <a:r>
              <a:rPr kumimoji="0" lang="en-US" altLang="zh-TW" sz="1100" b="1" dirty="0">
                <a:solidFill>
                  <a:schemeClr val="bg1"/>
                </a:solidFill>
                <a:latin typeface="Calibri" panose="020F0502020204030204" pitchFamily="34" charset="0"/>
              </a:rPr>
              <a:t>FF/ HR     =      8.8    /  60’ </a:t>
            </a:r>
          </a:p>
          <a:p>
            <a:pPr eaLnBrk="1" hangingPunct="1">
              <a:spcBef>
                <a:spcPct val="0"/>
              </a:spcBef>
              <a:buFontTx/>
              <a:buNone/>
            </a:pPr>
            <a:r>
              <a:rPr kumimoji="0" lang="en-US" altLang="zh-TW" sz="1100" b="1" dirty="0">
                <a:solidFill>
                  <a:schemeClr val="bg1"/>
                </a:solidFill>
                <a:latin typeface="Calibri" panose="020F0502020204030204" pitchFamily="34" charset="0"/>
              </a:rPr>
              <a:t>  </a:t>
            </a:r>
            <a:r>
              <a:rPr kumimoji="0" lang="en-US" altLang="zh-TW" sz="1100" dirty="0">
                <a:solidFill>
                  <a:srgbClr val="00B050"/>
                </a:solidFill>
                <a:latin typeface="Calibri" panose="020F0502020204030204" pitchFamily="34" charset="0"/>
              </a:rPr>
              <a:t>1/2</a:t>
            </a:r>
            <a:r>
              <a:rPr kumimoji="0" lang="en-US" altLang="zh-TW" sz="1100" b="1" dirty="0">
                <a:solidFill>
                  <a:srgbClr val="00B050"/>
                </a:solidFill>
                <a:latin typeface="Calibri" panose="020F0502020204030204" pitchFamily="34" charset="0"/>
              </a:rPr>
              <a:t> →   4 FF    =      4.4    /  30’ </a:t>
            </a:r>
          </a:p>
          <a:p>
            <a:pPr eaLnBrk="1" hangingPunct="1">
              <a:spcBef>
                <a:spcPct val="0"/>
              </a:spcBef>
              <a:buFontTx/>
              <a:buNone/>
            </a:pPr>
            <a:r>
              <a:rPr kumimoji="0" lang="en-US" altLang="zh-TW" sz="1100" b="1" dirty="0">
                <a:solidFill>
                  <a:schemeClr val="bg1"/>
                </a:solidFill>
                <a:latin typeface="Calibri" panose="020F0502020204030204" pitchFamily="34" charset="0"/>
              </a:rPr>
              <a:t>  </a:t>
            </a:r>
            <a:r>
              <a:rPr kumimoji="0" lang="en-US" altLang="zh-TW" sz="1100" b="1" dirty="0">
                <a:solidFill>
                  <a:srgbClr val="FF0000"/>
                </a:solidFill>
                <a:latin typeface="Calibri" panose="020F0502020204030204" pitchFamily="34" charset="0"/>
              </a:rPr>
              <a:t>1/4 →   4 FF    =      2.2    /  15’</a:t>
            </a:r>
          </a:p>
          <a:p>
            <a:pPr eaLnBrk="1" hangingPunct="1">
              <a:spcBef>
                <a:spcPct val="0"/>
              </a:spcBef>
              <a:buFontTx/>
              <a:buNone/>
            </a:pPr>
            <a:r>
              <a:rPr kumimoji="0" lang="en-US" altLang="zh-TW" sz="1100" b="1" dirty="0">
                <a:solidFill>
                  <a:srgbClr val="FF0000"/>
                </a:solidFill>
                <a:latin typeface="Calibri" panose="020F0502020204030204" pitchFamily="34" charset="0"/>
              </a:rPr>
              <a:t>  </a:t>
            </a:r>
            <a:r>
              <a:rPr kumimoji="0" lang="en-US" altLang="zh-TW" sz="1100" b="1" dirty="0">
                <a:solidFill>
                  <a:schemeClr val="accent2"/>
                </a:solidFill>
                <a:latin typeface="Calibri" panose="020F0502020204030204" pitchFamily="34" charset="0"/>
              </a:rPr>
              <a:t>1/6 →   4 FF    =      1.5    /  10’</a:t>
            </a:r>
          </a:p>
          <a:p>
            <a:pPr eaLnBrk="1" hangingPunct="1">
              <a:spcBef>
                <a:spcPct val="0"/>
              </a:spcBef>
              <a:buFontTx/>
              <a:buNone/>
            </a:pPr>
            <a:r>
              <a:rPr kumimoji="0" lang="en-US" altLang="zh-TW" sz="1100" b="1" dirty="0">
                <a:solidFill>
                  <a:srgbClr val="92D050"/>
                </a:solidFill>
                <a:latin typeface="Calibri" panose="020F0502020204030204" pitchFamily="34" charset="0"/>
              </a:rPr>
              <a:t>1/12 →   4 FF    =      0.7    /   5’      </a:t>
            </a:r>
            <a:r>
              <a:rPr kumimoji="0" lang="en-US" altLang="zh-TW" sz="1050" b="1" dirty="0">
                <a:solidFill>
                  <a:srgbClr val="92D050"/>
                </a:solidFill>
                <a:latin typeface="Calibri" panose="020F0502020204030204" pitchFamily="34" charset="0"/>
              </a:rPr>
              <a:t>   </a:t>
            </a:r>
          </a:p>
        </p:txBody>
      </p:sp>
      <p:cxnSp>
        <p:nvCxnSpPr>
          <p:cNvPr id="34" name="直線接點 33">
            <a:extLst>
              <a:ext uri="{FF2B5EF4-FFF2-40B4-BE49-F238E27FC236}">
                <a16:creationId xmlns:a16="http://schemas.microsoft.com/office/drawing/2014/main" id="{9807BDA1-2809-41CC-9097-2A8767373BAB}"/>
              </a:ext>
            </a:extLst>
          </p:cNvPr>
          <p:cNvCxnSpPr>
            <a:cxnSpLocks/>
          </p:cNvCxnSpPr>
          <p:nvPr/>
        </p:nvCxnSpPr>
        <p:spPr>
          <a:xfrm>
            <a:off x="7047150" y="1497648"/>
            <a:ext cx="179635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42" name="圖片 41">
            <a:extLst>
              <a:ext uri="{FF2B5EF4-FFF2-40B4-BE49-F238E27FC236}">
                <a16:creationId xmlns:a16="http://schemas.microsoft.com/office/drawing/2014/main" id="{CF4F725C-9F64-40B6-BBD5-647B7A5AF6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4704" y="3101235"/>
            <a:ext cx="1832830" cy="1036851"/>
          </a:xfrm>
          <a:prstGeom prst="rect">
            <a:avLst/>
          </a:prstGeom>
          <a:ln w="38100">
            <a:solidFill>
              <a:schemeClr val="bg1"/>
            </a:solidFill>
          </a:ln>
        </p:spPr>
      </p:pic>
      <p:sp>
        <p:nvSpPr>
          <p:cNvPr id="44" name="矩形 43">
            <a:extLst>
              <a:ext uri="{FF2B5EF4-FFF2-40B4-BE49-F238E27FC236}">
                <a16:creationId xmlns:a16="http://schemas.microsoft.com/office/drawing/2014/main" id="{7BAA7921-B4DF-405D-8DC7-7C0E64D21CC3}"/>
              </a:ext>
            </a:extLst>
          </p:cNvPr>
          <p:cNvSpPr/>
          <p:nvPr/>
        </p:nvSpPr>
        <p:spPr>
          <a:xfrm>
            <a:off x="3653535" y="3323543"/>
            <a:ext cx="3131938" cy="813134"/>
          </a:xfrm>
          <a:prstGeom prst="rect">
            <a:avLst/>
          </a:prstGeom>
          <a:solidFill>
            <a:srgbClr val="947F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5" name="圖片 44">
            <a:extLst>
              <a:ext uri="{FF2B5EF4-FFF2-40B4-BE49-F238E27FC236}">
                <a16:creationId xmlns:a16="http://schemas.microsoft.com/office/drawing/2014/main" id="{C3D6B704-3F03-4D32-BFBC-587AE69033F4}"/>
              </a:ext>
            </a:extLst>
          </p:cNvPr>
          <p:cNvPicPr>
            <a:picLocks noChangeAspect="1"/>
          </p:cNvPicPr>
          <p:nvPr/>
        </p:nvPicPr>
        <p:blipFill rotWithShape="1">
          <a:blip r:embed="rId4">
            <a:extLst>
              <a:ext uri="{28A0092B-C50C-407E-A947-70E740481C1C}">
                <a14:useLocalDpi xmlns:a14="http://schemas.microsoft.com/office/drawing/2010/main" val="0"/>
              </a:ext>
            </a:extLst>
          </a:blip>
          <a:srcRect t="-61" r="26574"/>
          <a:stretch/>
        </p:blipFill>
        <p:spPr>
          <a:xfrm>
            <a:off x="4729419" y="1560572"/>
            <a:ext cx="2062851" cy="1784678"/>
          </a:xfrm>
          <a:prstGeom prst="rect">
            <a:avLst/>
          </a:prstGeom>
        </p:spPr>
      </p:pic>
      <p:sp>
        <p:nvSpPr>
          <p:cNvPr id="46" name="矩形 45">
            <a:extLst>
              <a:ext uri="{FF2B5EF4-FFF2-40B4-BE49-F238E27FC236}">
                <a16:creationId xmlns:a16="http://schemas.microsoft.com/office/drawing/2014/main" id="{30BE1E56-7EEF-4B08-87CE-C4B090E7E19C}"/>
              </a:ext>
            </a:extLst>
          </p:cNvPr>
          <p:cNvSpPr/>
          <p:nvPr/>
        </p:nvSpPr>
        <p:spPr>
          <a:xfrm>
            <a:off x="4729419" y="3334712"/>
            <a:ext cx="2058792" cy="230832"/>
          </a:xfrm>
          <a:prstGeom prst="rect">
            <a:avLst/>
          </a:prstGeom>
          <a:solidFill>
            <a:schemeClr val="tx1">
              <a:lumMod val="95000"/>
              <a:lumOff val="5000"/>
            </a:schemeClr>
          </a:solidFill>
        </p:spPr>
        <p:txBody>
          <a:bodyPr wrap="square">
            <a:spAutoFit/>
          </a:bodyPr>
          <a:lstStyle/>
          <a:p>
            <a:pPr>
              <a:defRPr/>
            </a:pPr>
            <a:r>
              <a:rPr lang="en-US" altLang="zh-TW" sz="900" b="1" dirty="0">
                <a:solidFill>
                  <a:srgbClr val="00B0F0"/>
                </a:solidFill>
              </a:rPr>
              <a:t>           Total Fuel : </a:t>
            </a:r>
            <a:r>
              <a:rPr lang="zh-TW" altLang="en-US" sz="900" b="1" dirty="0">
                <a:solidFill>
                  <a:srgbClr val="00B0F0"/>
                </a:solidFill>
              </a:rPr>
              <a:t> </a:t>
            </a:r>
            <a:r>
              <a:rPr lang="en-US" altLang="zh-TW" sz="900" b="1" dirty="0">
                <a:solidFill>
                  <a:srgbClr val="00B0F0"/>
                </a:solidFill>
              </a:rPr>
              <a:t>45.977     x 1000 lbs.</a:t>
            </a:r>
            <a:endParaRPr lang="zh-TW" altLang="en-US" sz="900" dirty="0">
              <a:solidFill>
                <a:srgbClr val="00B0F0"/>
              </a:solidFill>
            </a:endParaRPr>
          </a:p>
        </p:txBody>
      </p:sp>
      <p:sp>
        <p:nvSpPr>
          <p:cNvPr id="47" name="矩形 46">
            <a:extLst>
              <a:ext uri="{FF2B5EF4-FFF2-40B4-BE49-F238E27FC236}">
                <a16:creationId xmlns:a16="http://schemas.microsoft.com/office/drawing/2014/main" id="{ED2FCFFB-7115-413C-A41D-045B777D8306}"/>
              </a:ext>
            </a:extLst>
          </p:cNvPr>
          <p:cNvSpPr/>
          <p:nvPr/>
        </p:nvSpPr>
        <p:spPr>
          <a:xfrm>
            <a:off x="4698890" y="5832950"/>
            <a:ext cx="2069916" cy="230832"/>
          </a:xfrm>
          <a:prstGeom prst="rect">
            <a:avLst/>
          </a:prstGeom>
          <a:solidFill>
            <a:schemeClr val="tx1">
              <a:lumMod val="95000"/>
              <a:lumOff val="5000"/>
            </a:schemeClr>
          </a:solidFill>
        </p:spPr>
        <p:txBody>
          <a:bodyPr wrap="square">
            <a:spAutoFit/>
          </a:bodyPr>
          <a:lstStyle/>
          <a:p>
            <a:pPr>
              <a:defRPr/>
            </a:pPr>
            <a:r>
              <a:rPr lang="en-US" altLang="zh-TW" sz="900" b="1" dirty="0">
                <a:solidFill>
                  <a:srgbClr val="00B0F0"/>
                </a:solidFill>
              </a:rPr>
              <a:t>          Total Fuel :  </a:t>
            </a:r>
            <a:r>
              <a:rPr lang="zh-TW" altLang="en-US" sz="900" b="1" dirty="0">
                <a:solidFill>
                  <a:srgbClr val="00B0F0"/>
                </a:solidFill>
              </a:rPr>
              <a:t> </a:t>
            </a:r>
            <a:r>
              <a:rPr lang="en-US" altLang="zh-TW" sz="900" b="1" dirty="0">
                <a:solidFill>
                  <a:srgbClr val="00B0F0"/>
                </a:solidFill>
              </a:rPr>
              <a:t>389.8    x 1000 lbs.</a:t>
            </a:r>
            <a:endParaRPr lang="zh-TW" altLang="en-US" sz="900" dirty="0">
              <a:solidFill>
                <a:srgbClr val="00B0F0"/>
              </a:solidFill>
            </a:endParaRPr>
          </a:p>
        </p:txBody>
      </p:sp>
      <p:pic>
        <p:nvPicPr>
          <p:cNvPr id="48" name="Picture 3">
            <a:extLst>
              <a:ext uri="{FF2B5EF4-FFF2-40B4-BE49-F238E27FC236}">
                <a16:creationId xmlns:a16="http://schemas.microsoft.com/office/drawing/2014/main" id="{83B058F2-9FF1-4F9C-9F78-A4F19E715DC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052" t="3214" r="26984" b="3477"/>
          <a:stretch/>
        </p:blipFill>
        <p:spPr bwMode="auto">
          <a:xfrm>
            <a:off x="4714862" y="3992015"/>
            <a:ext cx="2051780" cy="183604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49" name="直線單箭頭接點 48">
            <a:extLst>
              <a:ext uri="{FF2B5EF4-FFF2-40B4-BE49-F238E27FC236}">
                <a16:creationId xmlns:a16="http://schemas.microsoft.com/office/drawing/2014/main" id="{0F2E7F3B-A133-4984-93F6-20A8497721DD}"/>
              </a:ext>
            </a:extLst>
          </p:cNvPr>
          <p:cNvCxnSpPr>
            <a:cxnSpLocks/>
          </p:cNvCxnSpPr>
          <p:nvPr/>
        </p:nvCxnSpPr>
        <p:spPr>
          <a:xfrm flipH="1" flipV="1">
            <a:off x="5764350" y="4572321"/>
            <a:ext cx="1353730" cy="765139"/>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直線單箭頭接點 49">
            <a:extLst>
              <a:ext uri="{FF2B5EF4-FFF2-40B4-BE49-F238E27FC236}">
                <a16:creationId xmlns:a16="http://schemas.microsoft.com/office/drawing/2014/main" id="{235A40AB-1CDD-4DB8-9776-E288D411BA36}"/>
              </a:ext>
            </a:extLst>
          </p:cNvPr>
          <p:cNvCxnSpPr>
            <a:cxnSpLocks/>
          </p:cNvCxnSpPr>
          <p:nvPr/>
        </p:nvCxnSpPr>
        <p:spPr>
          <a:xfrm flipH="1">
            <a:off x="5881937" y="1415311"/>
            <a:ext cx="1183916" cy="1546463"/>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4" name="矩形 53">
            <a:extLst>
              <a:ext uri="{FF2B5EF4-FFF2-40B4-BE49-F238E27FC236}">
                <a16:creationId xmlns:a16="http://schemas.microsoft.com/office/drawing/2014/main" id="{86689FFC-8426-4FAF-ABC3-60DAEE797E45}"/>
              </a:ext>
            </a:extLst>
          </p:cNvPr>
          <p:cNvSpPr/>
          <p:nvPr/>
        </p:nvSpPr>
        <p:spPr>
          <a:xfrm>
            <a:off x="1561161" y="146585"/>
            <a:ext cx="5544616" cy="830997"/>
          </a:xfrm>
          <a:prstGeom prst="rect">
            <a:avLst/>
          </a:prstGeom>
          <a:solidFill>
            <a:schemeClr val="accent1">
              <a:lumMod val="50000"/>
            </a:schemeClr>
          </a:solidFill>
          <a:ln w="19050">
            <a:solidFill>
              <a:schemeClr val="bg1"/>
            </a:solidFill>
          </a:ln>
        </p:spPr>
        <p:txBody>
          <a:bodyPr wrap="square">
            <a:spAutoFit/>
          </a:bodyPr>
          <a:lstStyle/>
          <a:p>
            <a:r>
              <a:rPr lang="en-US" altLang="zh-TW" sz="1600" b="1" dirty="0">
                <a:solidFill>
                  <a:srgbClr val="FFFF00"/>
                </a:solidFill>
              </a:rPr>
              <a:t>             </a:t>
            </a:r>
            <a:r>
              <a:rPr lang="en-US" altLang="zh-TW" sz="1600" b="1" dirty="0">
                <a:solidFill>
                  <a:srgbClr val="FFFF00"/>
                </a:solidFill>
                <a:latin typeface="新細明體" panose="02020500000000000000" pitchFamily="18" charset="-120"/>
                <a:ea typeface="新細明體" panose="02020500000000000000" pitchFamily="18" charset="-120"/>
              </a:rPr>
              <a:t>✽✽✽✽</a:t>
            </a:r>
            <a:r>
              <a:rPr lang="en-US" altLang="zh-TW" sz="1600" b="1" dirty="0">
                <a:solidFill>
                  <a:srgbClr val="FFFF00"/>
                </a:solidFill>
              </a:rPr>
              <a:t> </a:t>
            </a:r>
            <a:r>
              <a:rPr lang="en-US" altLang="zh-TW" sz="1600" b="1" dirty="0">
                <a:solidFill>
                  <a:srgbClr val="FFFF00"/>
                </a:solidFill>
                <a:latin typeface="新細明體" panose="02020500000000000000" pitchFamily="18" charset="-120"/>
                <a:ea typeface="新細明體" panose="02020500000000000000" pitchFamily="18" charset="-120"/>
              </a:rPr>
              <a:t>✽</a:t>
            </a:r>
            <a:r>
              <a:rPr lang="en-US" altLang="zh-TW" sz="1600" b="1" dirty="0">
                <a:solidFill>
                  <a:srgbClr val="FFFF00"/>
                </a:solidFill>
              </a:rPr>
              <a:t>       </a:t>
            </a:r>
            <a:r>
              <a:rPr lang="en-US" altLang="zh-TW" sz="1600" b="1" dirty="0">
                <a:solidFill>
                  <a:schemeClr val="accent2"/>
                </a:solidFill>
              </a:rPr>
              <a:t>The units of Fuel Flow is </a:t>
            </a:r>
          </a:p>
          <a:p>
            <a:r>
              <a:rPr lang="en-US" altLang="zh-TW" sz="1600" b="1" dirty="0">
                <a:solidFill>
                  <a:schemeClr val="accent2"/>
                </a:solidFill>
              </a:rPr>
              <a:t>                                           </a:t>
            </a:r>
            <a:r>
              <a:rPr lang="en-US" altLang="zh-TW" sz="1600" b="1" dirty="0">
                <a:solidFill>
                  <a:srgbClr val="00B050"/>
                </a:solidFill>
              </a:rPr>
              <a:t>pounds</a:t>
            </a:r>
            <a:r>
              <a:rPr lang="en-US" altLang="zh-TW" sz="1600" b="1" dirty="0">
                <a:solidFill>
                  <a:srgbClr val="FFFF00"/>
                </a:solidFill>
              </a:rPr>
              <a:t> </a:t>
            </a:r>
            <a:r>
              <a:rPr lang="en-US" altLang="zh-TW" sz="1600" b="1" dirty="0">
                <a:solidFill>
                  <a:srgbClr val="00B0F0"/>
                </a:solidFill>
              </a:rPr>
              <a:t>per engine, per hour(hr.)</a:t>
            </a:r>
          </a:p>
          <a:p>
            <a:r>
              <a:rPr lang="en-US" altLang="zh-TW" sz="1600" b="1" dirty="0">
                <a:solidFill>
                  <a:srgbClr val="FFFF00"/>
                </a:solidFill>
              </a:rPr>
              <a:t>  can be converted into </a:t>
            </a:r>
            <a:r>
              <a:rPr lang="en-US" altLang="zh-TW" sz="1600" b="1" dirty="0">
                <a:solidFill>
                  <a:schemeClr val="bg1"/>
                </a:solidFill>
              </a:rPr>
              <a:t>pounds per engine, per minute(60’). </a:t>
            </a:r>
            <a:endParaRPr lang="zh-TW" altLang="en-US" sz="1600" b="1" dirty="0">
              <a:solidFill>
                <a:schemeClr val="bg1"/>
              </a:solidFill>
            </a:endParaRPr>
          </a:p>
        </p:txBody>
      </p:sp>
      <p:sp>
        <p:nvSpPr>
          <p:cNvPr id="60" name="矩形 59">
            <a:extLst>
              <a:ext uri="{FF2B5EF4-FFF2-40B4-BE49-F238E27FC236}">
                <a16:creationId xmlns:a16="http://schemas.microsoft.com/office/drawing/2014/main" id="{4E336069-C850-4A77-B7C3-D493B99B662C}"/>
              </a:ext>
            </a:extLst>
          </p:cNvPr>
          <p:cNvSpPr/>
          <p:nvPr/>
        </p:nvSpPr>
        <p:spPr>
          <a:xfrm>
            <a:off x="6876583" y="4480785"/>
            <a:ext cx="504056" cy="523220"/>
          </a:xfrm>
          <a:prstGeom prst="rect">
            <a:avLst/>
          </a:prstGeom>
          <a:solidFill>
            <a:srgbClr val="FF0000"/>
          </a:solidFill>
        </p:spPr>
        <p:txBody>
          <a:bodyPr wrap="square">
            <a:spAutoFit/>
          </a:bodyPr>
          <a:lstStyle/>
          <a:p>
            <a:r>
              <a:rPr lang="en-US" altLang="zh-TW" b="1" dirty="0">
                <a:solidFill>
                  <a:schemeClr val="bg1"/>
                </a:solidFill>
              </a:rPr>
              <a:t> </a:t>
            </a:r>
            <a:r>
              <a:rPr lang="en-US" altLang="zh-TW" sz="2800" b="1" dirty="0">
                <a:solidFill>
                  <a:schemeClr val="bg1"/>
                </a:solidFill>
              </a:rPr>
              <a:t>¼ </a:t>
            </a:r>
            <a:endParaRPr lang="zh-TW" altLang="en-US" sz="2800" dirty="0">
              <a:solidFill>
                <a:schemeClr val="bg1"/>
              </a:solidFill>
            </a:endParaRPr>
          </a:p>
        </p:txBody>
      </p:sp>
      <p:sp>
        <p:nvSpPr>
          <p:cNvPr id="62" name="矩形 61">
            <a:extLst>
              <a:ext uri="{FF2B5EF4-FFF2-40B4-BE49-F238E27FC236}">
                <a16:creationId xmlns:a16="http://schemas.microsoft.com/office/drawing/2014/main" id="{0CED2121-570F-4666-B265-74F5BCD1B7C1}"/>
              </a:ext>
            </a:extLst>
          </p:cNvPr>
          <p:cNvSpPr/>
          <p:nvPr/>
        </p:nvSpPr>
        <p:spPr>
          <a:xfrm>
            <a:off x="6885378" y="2261820"/>
            <a:ext cx="592220" cy="523220"/>
          </a:xfrm>
          <a:prstGeom prst="rect">
            <a:avLst/>
          </a:prstGeom>
          <a:solidFill>
            <a:srgbClr val="FF0000"/>
          </a:solidFill>
        </p:spPr>
        <p:txBody>
          <a:bodyPr wrap="square">
            <a:spAutoFit/>
          </a:bodyPr>
          <a:lstStyle/>
          <a:p>
            <a:r>
              <a:rPr lang="zh-TW" altLang="en-US" sz="2800" b="1" dirty="0">
                <a:solidFill>
                  <a:schemeClr val="bg1"/>
                </a:solidFill>
              </a:rPr>
              <a:t> </a:t>
            </a:r>
            <a:r>
              <a:rPr lang="en-US" altLang="zh-TW" sz="2800" b="1" dirty="0">
                <a:solidFill>
                  <a:schemeClr val="bg1"/>
                </a:solidFill>
              </a:rPr>
              <a:t>½</a:t>
            </a:r>
            <a:endParaRPr lang="zh-TW" altLang="en-US" sz="2800" dirty="0">
              <a:solidFill>
                <a:schemeClr val="bg1"/>
              </a:solidFill>
            </a:endParaRPr>
          </a:p>
        </p:txBody>
      </p:sp>
      <p:pic>
        <p:nvPicPr>
          <p:cNvPr id="64" name="圖片 63">
            <a:extLst>
              <a:ext uri="{FF2B5EF4-FFF2-40B4-BE49-F238E27FC236}">
                <a16:creationId xmlns:a16="http://schemas.microsoft.com/office/drawing/2014/main" id="{CE84E5F3-7171-4068-9011-2CD30BA38C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471" y="3357278"/>
            <a:ext cx="1296229" cy="863328"/>
          </a:xfrm>
          <a:prstGeom prst="rect">
            <a:avLst/>
          </a:prstGeom>
          <a:ln w="28575">
            <a:solidFill>
              <a:schemeClr val="bg1"/>
            </a:solidFill>
          </a:ln>
        </p:spPr>
      </p:pic>
      <p:pic>
        <p:nvPicPr>
          <p:cNvPr id="66" name="圖片 65">
            <a:extLst>
              <a:ext uri="{FF2B5EF4-FFF2-40B4-BE49-F238E27FC236}">
                <a16:creationId xmlns:a16="http://schemas.microsoft.com/office/drawing/2014/main" id="{C806265E-AB1A-45CC-89AC-ED91323B51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04220" y="3341800"/>
            <a:ext cx="1367419" cy="878806"/>
          </a:xfrm>
          <a:prstGeom prst="rect">
            <a:avLst/>
          </a:prstGeom>
          <a:ln w="19050">
            <a:solidFill>
              <a:schemeClr val="bg1"/>
            </a:solidFill>
          </a:ln>
        </p:spPr>
      </p:pic>
      <p:cxnSp>
        <p:nvCxnSpPr>
          <p:cNvPr id="67" name="直線接點 66">
            <a:extLst>
              <a:ext uri="{FF2B5EF4-FFF2-40B4-BE49-F238E27FC236}">
                <a16:creationId xmlns:a16="http://schemas.microsoft.com/office/drawing/2014/main" id="{44B104A8-F286-4253-AA01-3981751A9672}"/>
              </a:ext>
            </a:extLst>
          </p:cNvPr>
          <p:cNvCxnSpPr>
            <a:cxnSpLocks/>
          </p:cNvCxnSpPr>
          <p:nvPr/>
        </p:nvCxnSpPr>
        <p:spPr>
          <a:xfrm>
            <a:off x="4736431" y="3341799"/>
            <a:ext cx="205583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直線接點 68">
            <a:extLst>
              <a:ext uri="{FF2B5EF4-FFF2-40B4-BE49-F238E27FC236}">
                <a16:creationId xmlns:a16="http://schemas.microsoft.com/office/drawing/2014/main" id="{9B26F80D-6318-4AC0-9307-DBB98A5B65DB}"/>
              </a:ext>
            </a:extLst>
          </p:cNvPr>
          <p:cNvCxnSpPr>
            <a:cxnSpLocks/>
          </p:cNvCxnSpPr>
          <p:nvPr/>
        </p:nvCxnSpPr>
        <p:spPr>
          <a:xfrm flipV="1">
            <a:off x="4698943" y="5827084"/>
            <a:ext cx="2069863" cy="151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直線接點 73">
            <a:extLst>
              <a:ext uri="{FF2B5EF4-FFF2-40B4-BE49-F238E27FC236}">
                <a16:creationId xmlns:a16="http://schemas.microsoft.com/office/drawing/2014/main" id="{7EB08A86-CD51-4BBC-95AF-84FFA8775D76}"/>
              </a:ext>
            </a:extLst>
          </p:cNvPr>
          <p:cNvCxnSpPr>
            <a:cxnSpLocks/>
          </p:cNvCxnSpPr>
          <p:nvPr/>
        </p:nvCxnSpPr>
        <p:spPr>
          <a:xfrm>
            <a:off x="7085304" y="5458088"/>
            <a:ext cx="174216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6" name="文字方塊 75">
            <a:extLst>
              <a:ext uri="{FF2B5EF4-FFF2-40B4-BE49-F238E27FC236}">
                <a16:creationId xmlns:a16="http://schemas.microsoft.com/office/drawing/2014/main" id="{85B7798E-3769-4D9D-8134-0B5EB4EC7D52}"/>
              </a:ext>
            </a:extLst>
          </p:cNvPr>
          <p:cNvSpPr txBox="1"/>
          <p:nvPr/>
        </p:nvSpPr>
        <p:spPr>
          <a:xfrm>
            <a:off x="7460801" y="4104825"/>
            <a:ext cx="1393461" cy="307777"/>
          </a:xfrm>
          <a:prstGeom prst="rect">
            <a:avLst/>
          </a:prstGeom>
          <a:noFill/>
        </p:spPr>
        <p:txBody>
          <a:bodyPr wrap="square">
            <a:spAutoFit/>
          </a:bodyPr>
          <a:lstStyle/>
          <a:p>
            <a:r>
              <a:rPr lang="en-US" altLang="zh-TW" sz="1400" b="1" dirty="0">
                <a:solidFill>
                  <a:srgbClr val="7030A0"/>
                </a:solidFill>
              </a:rPr>
              <a:t>  Flight Engineer</a:t>
            </a:r>
            <a:endParaRPr lang="zh-TW" altLang="en-US" sz="1400" b="1" dirty="0">
              <a:solidFill>
                <a:srgbClr val="7030A0"/>
              </a:solidFill>
            </a:endParaRPr>
          </a:p>
        </p:txBody>
      </p:sp>
      <p:sp>
        <p:nvSpPr>
          <p:cNvPr id="78" name="文字方塊 77">
            <a:extLst>
              <a:ext uri="{FF2B5EF4-FFF2-40B4-BE49-F238E27FC236}">
                <a16:creationId xmlns:a16="http://schemas.microsoft.com/office/drawing/2014/main" id="{2D47202E-0A3E-4601-A245-A9584A29FC01}"/>
              </a:ext>
            </a:extLst>
          </p:cNvPr>
          <p:cNvSpPr txBox="1"/>
          <p:nvPr/>
        </p:nvSpPr>
        <p:spPr>
          <a:xfrm>
            <a:off x="548423" y="4258713"/>
            <a:ext cx="1019962" cy="307777"/>
          </a:xfrm>
          <a:prstGeom prst="rect">
            <a:avLst/>
          </a:prstGeom>
          <a:noFill/>
        </p:spPr>
        <p:txBody>
          <a:bodyPr wrap="square">
            <a:spAutoFit/>
          </a:bodyPr>
          <a:lstStyle/>
          <a:p>
            <a:r>
              <a:rPr lang="en-US" altLang="zh-TW" sz="1400" b="1" dirty="0">
                <a:solidFill>
                  <a:srgbClr val="7030A0"/>
                </a:solidFill>
              </a:rPr>
              <a:t>  F/O &amp; PIC</a:t>
            </a:r>
            <a:endParaRPr lang="zh-TW" altLang="en-US" sz="1400" dirty="0"/>
          </a:p>
        </p:txBody>
      </p:sp>
      <p:sp>
        <p:nvSpPr>
          <p:cNvPr id="30" name="投影片編號版面配置區 2">
            <a:extLst>
              <a:ext uri="{FF2B5EF4-FFF2-40B4-BE49-F238E27FC236}">
                <a16:creationId xmlns:a16="http://schemas.microsoft.com/office/drawing/2014/main" id="{8DC6823F-208A-49D1-AE0A-BE2A7616264F}"/>
              </a:ext>
            </a:extLst>
          </p:cNvPr>
          <p:cNvSpPr>
            <a:spLocks noGrp="1"/>
          </p:cNvSpPr>
          <p:nvPr>
            <p:ph type="sldNum" sz="quarter" idx="12"/>
          </p:nvPr>
        </p:nvSpPr>
        <p:spPr>
          <a:xfrm>
            <a:off x="8698073" y="6462283"/>
            <a:ext cx="418999" cy="365125"/>
          </a:xfrm>
        </p:spPr>
        <p:txBody>
          <a:bodyPr/>
          <a:lstStyle/>
          <a:p>
            <a:pPr>
              <a:defRPr/>
            </a:pPr>
            <a:fld id="{C6735949-D909-4DA0-9331-3289988C2E74}" type="slidenum">
              <a:rPr lang="en-US" altLang="zh-TW" smtClean="0"/>
              <a:pPr>
                <a:defRPr/>
              </a:pPr>
              <a:t>32</a:t>
            </a:fld>
            <a:endParaRPr lang="en-US" altLang="zh-TW" dirty="0"/>
          </a:p>
        </p:txBody>
      </p:sp>
      <p:sp>
        <p:nvSpPr>
          <p:cNvPr id="3" name="文字方塊 2">
            <a:extLst>
              <a:ext uri="{FF2B5EF4-FFF2-40B4-BE49-F238E27FC236}">
                <a16:creationId xmlns:a16="http://schemas.microsoft.com/office/drawing/2014/main" id="{98A2BA5A-FF31-4FB2-B484-DEA87DB8B06E}"/>
              </a:ext>
            </a:extLst>
          </p:cNvPr>
          <p:cNvSpPr txBox="1"/>
          <p:nvPr/>
        </p:nvSpPr>
        <p:spPr>
          <a:xfrm>
            <a:off x="384708" y="1712722"/>
            <a:ext cx="1176453" cy="400110"/>
          </a:xfrm>
          <a:prstGeom prst="rect">
            <a:avLst/>
          </a:prstGeom>
          <a:solidFill>
            <a:srgbClr val="FF00FF"/>
          </a:solidFill>
        </p:spPr>
        <p:txBody>
          <a:bodyPr wrap="square">
            <a:spAutoFit/>
          </a:bodyPr>
          <a:lstStyle/>
          <a:p>
            <a:r>
              <a:rPr lang="en-US" altLang="zh-TW" sz="1000" b="1" dirty="0">
                <a:solidFill>
                  <a:schemeClr val="bg1"/>
                </a:solidFill>
              </a:rPr>
              <a:t>Safety MAX. F/T </a:t>
            </a:r>
          </a:p>
          <a:p>
            <a:r>
              <a:rPr lang="en-US" altLang="zh-TW" sz="1000" b="1" dirty="0">
                <a:solidFill>
                  <a:schemeClr val="bg1"/>
                </a:solidFill>
              </a:rPr>
              <a:t>    To The Airport</a:t>
            </a:r>
            <a:endParaRPr lang="zh-TW" altLang="en-US" sz="1000" dirty="0"/>
          </a:p>
        </p:txBody>
      </p:sp>
      <p:sp>
        <p:nvSpPr>
          <p:cNvPr id="4" name="文字方塊 3">
            <a:extLst>
              <a:ext uri="{FF2B5EF4-FFF2-40B4-BE49-F238E27FC236}">
                <a16:creationId xmlns:a16="http://schemas.microsoft.com/office/drawing/2014/main" id="{1A160F10-82E7-4688-99A6-F997AF421A29}"/>
              </a:ext>
            </a:extLst>
          </p:cNvPr>
          <p:cNvSpPr txBox="1"/>
          <p:nvPr/>
        </p:nvSpPr>
        <p:spPr>
          <a:xfrm>
            <a:off x="2092012" y="1554834"/>
            <a:ext cx="741522" cy="246221"/>
          </a:xfrm>
          <a:prstGeom prst="rect">
            <a:avLst/>
          </a:prstGeom>
          <a:solidFill>
            <a:srgbClr val="FF00FF"/>
          </a:solidFill>
        </p:spPr>
        <p:txBody>
          <a:bodyPr wrap="square">
            <a:spAutoFit/>
          </a:bodyPr>
          <a:lstStyle/>
          <a:p>
            <a:r>
              <a:rPr lang="en-US" altLang="zh-TW" sz="1000" b="1" dirty="0">
                <a:solidFill>
                  <a:schemeClr val="bg1"/>
                </a:solidFill>
              </a:rPr>
              <a:t> Fuel Load</a:t>
            </a:r>
            <a:endParaRPr lang="zh-TW" altLang="en-US" sz="1000" dirty="0"/>
          </a:p>
        </p:txBody>
      </p:sp>
      <p:sp>
        <p:nvSpPr>
          <p:cNvPr id="6" name="文字方塊 5">
            <a:extLst>
              <a:ext uri="{FF2B5EF4-FFF2-40B4-BE49-F238E27FC236}">
                <a16:creationId xmlns:a16="http://schemas.microsoft.com/office/drawing/2014/main" id="{FAC25759-1166-4DF4-8F58-D6956219660C}"/>
              </a:ext>
            </a:extLst>
          </p:cNvPr>
          <p:cNvSpPr txBox="1"/>
          <p:nvPr/>
        </p:nvSpPr>
        <p:spPr>
          <a:xfrm>
            <a:off x="2003572" y="1998923"/>
            <a:ext cx="962025" cy="246221"/>
          </a:xfrm>
          <a:prstGeom prst="rect">
            <a:avLst/>
          </a:prstGeom>
          <a:solidFill>
            <a:srgbClr val="FF00FF"/>
          </a:solidFill>
        </p:spPr>
        <p:txBody>
          <a:bodyPr wrap="square">
            <a:spAutoFit/>
          </a:bodyPr>
          <a:lstStyle/>
          <a:p>
            <a:r>
              <a:rPr lang="en-US" altLang="zh-TW" sz="1000" b="1" dirty="0">
                <a:solidFill>
                  <a:schemeClr val="bg1"/>
                </a:solidFill>
              </a:rPr>
              <a:t>Fuel Flow Rate</a:t>
            </a:r>
            <a:endParaRPr lang="zh-TW" altLang="en-US" sz="1000" dirty="0"/>
          </a:p>
        </p:txBody>
      </p:sp>
      <p:cxnSp>
        <p:nvCxnSpPr>
          <p:cNvPr id="8" name="直線接點 7">
            <a:extLst>
              <a:ext uri="{FF2B5EF4-FFF2-40B4-BE49-F238E27FC236}">
                <a16:creationId xmlns:a16="http://schemas.microsoft.com/office/drawing/2014/main" id="{A9998C80-A5F6-45D5-8364-6838026F1D6B}"/>
              </a:ext>
            </a:extLst>
          </p:cNvPr>
          <p:cNvCxnSpPr>
            <a:cxnSpLocks/>
          </p:cNvCxnSpPr>
          <p:nvPr/>
        </p:nvCxnSpPr>
        <p:spPr>
          <a:xfrm>
            <a:off x="1911210" y="1902649"/>
            <a:ext cx="111716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文字方塊 39">
            <a:extLst>
              <a:ext uri="{FF2B5EF4-FFF2-40B4-BE49-F238E27FC236}">
                <a16:creationId xmlns:a16="http://schemas.microsoft.com/office/drawing/2014/main" id="{3D4A6B4F-7E35-453D-A63F-7DCFC90A04F3}"/>
              </a:ext>
            </a:extLst>
          </p:cNvPr>
          <p:cNvSpPr txBox="1"/>
          <p:nvPr/>
        </p:nvSpPr>
        <p:spPr>
          <a:xfrm>
            <a:off x="1523731" y="1614980"/>
            <a:ext cx="365539" cy="523220"/>
          </a:xfrm>
          <a:prstGeom prst="rect">
            <a:avLst/>
          </a:prstGeom>
          <a:noFill/>
        </p:spPr>
        <p:txBody>
          <a:bodyPr wrap="square">
            <a:spAutoFit/>
          </a:bodyPr>
          <a:lstStyle/>
          <a:p>
            <a:r>
              <a:rPr lang="en-US" altLang="zh-TW" sz="2400" b="1" dirty="0">
                <a:solidFill>
                  <a:schemeClr val="bg1"/>
                </a:solidFill>
              </a:rPr>
              <a:t>≒</a:t>
            </a:r>
            <a:r>
              <a:rPr lang="en-US" altLang="zh-TW" sz="2800" b="1" dirty="0">
                <a:solidFill>
                  <a:schemeClr val="bg1"/>
                </a:solidFill>
              </a:rPr>
              <a:t> </a:t>
            </a:r>
            <a:endParaRPr lang="zh-TW" altLang="en-US" sz="2800" dirty="0">
              <a:solidFill>
                <a:schemeClr val="bg1"/>
              </a:solidFill>
            </a:endParaRPr>
          </a:p>
        </p:txBody>
      </p:sp>
      <p:sp>
        <p:nvSpPr>
          <p:cNvPr id="14" name="左右中括弧 13">
            <a:extLst>
              <a:ext uri="{FF2B5EF4-FFF2-40B4-BE49-F238E27FC236}">
                <a16:creationId xmlns:a16="http://schemas.microsoft.com/office/drawing/2014/main" id="{17C9E400-18DE-45DE-9ED1-6F2AAB85C632}"/>
              </a:ext>
            </a:extLst>
          </p:cNvPr>
          <p:cNvSpPr/>
          <p:nvPr/>
        </p:nvSpPr>
        <p:spPr>
          <a:xfrm rot="5400000">
            <a:off x="1116025" y="1124341"/>
            <a:ext cx="1224133" cy="1512985"/>
          </a:xfrm>
          <a:prstGeom prst="bracketPair">
            <a:avLst/>
          </a:prstGeom>
          <a:ln w="28575">
            <a:solidFill>
              <a:schemeClr val="bg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pic>
        <p:nvPicPr>
          <p:cNvPr id="2" name="圖片 1">
            <a:extLst>
              <a:ext uri="{FF2B5EF4-FFF2-40B4-BE49-F238E27FC236}">
                <a16:creationId xmlns:a16="http://schemas.microsoft.com/office/drawing/2014/main" id="{F71FCDB0-B5D9-45EC-A700-33891752DA9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7" t="17187" r="8873" b="3168"/>
          <a:stretch/>
        </p:blipFill>
        <p:spPr>
          <a:xfrm>
            <a:off x="269397" y="4851062"/>
            <a:ext cx="2732746" cy="1460492"/>
          </a:xfrm>
          <a:prstGeom prst="rect">
            <a:avLst/>
          </a:prstGeom>
          <a:ln w="28575">
            <a:solidFill>
              <a:srgbClr val="FF0000"/>
            </a:solidFill>
          </a:ln>
        </p:spPr>
      </p:pic>
      <p:sp>
        <p:nvSpPr>
          <p:cNvPr id="9" name="等腰三角形 8">
            <a:extLst>
              <a:ext uri="{FF2B5EF4-FFF2-40B4-BE49-F238E27FC236}">
                <a16:creationId xmlns:a16="http://schemas.microsoft.com/office/drawing/2014/main" id="{D9FE8FF8-3ADA-4243-B511-1D6C153F721C}"/>
              </a:ext>
            </a:extLst>
          </p:cNvPr>
          <p:cNvSpPr/>
          <p:nvPr/>
        </p:nvSpPr>
        <p:spPr>
          <a:xfrm rot="17297489">
            <a:off x="1149358" y="5365653"/>
            <a:ext cx="96503" cy="245186"/>
          </a:xfrm>
          <a:prstGeom prst="triangle">
            <a:avLst>
              <a:gd name="adj" fmla="val 4345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等腰三角形 10">
            <a:extLst>
              <a:ext uri="{FF2B5EF4-FFF2-40B4-BE49-F238E27FC236}">
                <a16:creationId xmlns:a16="http://schemas.microsoft.com/office/drawing/2014/main" id="{6C83E7AE-D8ED-4A55-BBE6-559DA3E799B2}"/>
              </a:ext>
            </a:extLst>
          </p:cNvPr>
          <p:cNvSpPr/>
          <p:nvPr/>
        </p:nvSpPr>
        <p:spPr>
          <a:xfrm rot="17297489">
            <a:off x="1191365" y="5430394"/>
            <a:ext cx="63251" cy="236243"/>
          </a:xfrm>
          <a:prstGeom prst="triangle">
            <a:avLst>
              <a:gd name="adj" fmla="val 43454"/>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等腰三角形 11">
            <a:extLst>
              <a:ext uri="{FF2B5EF4-FFF2-40B4-BE49-F238E27FC236}">
                <a16:creationId xmlns:a16="http://schemas.microsoft.com/office/drawing/2014/main" id="{AF5EFD89-BC41-4787-B192-8423C4F00095}"/>
              </a:ext>
            </a:extLst>
          </p:cNvPr>
          <p:cNvSpPr/>
          <p:nvPr/>
        </p:nvSpPr>
        <p:spPr>
          <a:xfrm rot="4429923">
            <a:off x="720766" y="5394930"/>
            <a:ext cx="128087" cy="291285"/>
          </a:xfrm>
          <a:prstGeom prst="triangle">
            <a:avLst>
              <a:gd name="adj" fmla="val 5367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等腰三角形 12">
            <a:extLst>
              <a:ext uri="{FF2B5EF4-FFF2-40B4-BE49-F238E27FC236}">
                <a16:creationId xmlns:a16="http://schemas.microsoft.com/office/drawing/2014/main" id="{63C767DE-43FC-4EBF-8680-5DD436155D43}"/>
              </a:ext>
            </a:extLst>
          </p:cNvPr>
          <p:cNvSpPr/>
          <p:nvPr/>
        </p:nvSpPr>
        <p:spPr>
          <a:xfrm rot="3885336">
            <a:off x="752765" y="5448417"/>
            <a:ext cx="83272" cy="250888"/>
          </a:xfrm>
          <a:prstGeom prst="triangle">
            <a:avLst>
              <a:gd name="adj" fmla="val 43454"/>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圖說文字: 向左箭號 15">
            <a:extLst>
              <a:ext uri="{FF2B5EF4-FFF2-40B4-BE49-F238E27FC236}">
                <a16:creationId xmlns:a16="http://schemas.microsoft.com/office/drawing/2014/main" id="{9C3EEC3B-157A-49F4-B7D9-FFEE2488EB13}"/>
              </a:ext>
            </a:extLst>
          </p:cNvPr>
          <p:cNvSpPr/>
          <p:nvPr/>
        </p:nvSpPr>
        <p:spPr>
          <a:xfrm>
            <a:off x="2894849" y="5158178"/>
            <a:ext cx="1479461" cy="743712"/>
          </a:xfrm>
          <a:prstGeom prst="leftArrowCallout">
            <a:avLst>
              <a:gd name="adj1" fmla="val 25000"/>
              <a:gd name="adj2" fmla="val 25000"/>
              <a:gd name="adj3" fmla="val 25000"/>
              <a:gd name="adj4" fmla="val 79811"/>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5" name="文字方塊 54">
            <a:extLst>
              <a:ext uri="{FF2B5EF4-FFF2-40B4-BE49-F238E27FC236}">
                <a16:creationId xmlns:a16="http://schemas.microsoft.com/office/drawing/2014/main" id="{96D41AFE-A1FF-41C0-9AFD-550655D828C5}"/>
              </a:ext>
            </a:extLst>
          </p:cNvPr>
          <p:cNvSpPr txBox="1"/>
          <p:nvPr/>
        </p:nvSpPr>
        <p:spPr>
          <a:xfrm>
            <a:off x="3140379" y="5169402"/>
            <a:ext cx="1281350" cy="707886"/>
          </a:xfrm>
          <a:prstGeom prst="rect">
            <a:avLst/>
          </a:prstGeom>
          <a:noFill/>
        </p:spPr>
        <p:txBody>
          <a:bodyPr wrap="square">
            <a:spAutoFit/>
          </a:bodyPr>
          <a:lstStyle/>
          <a:p>
            <a:r>
              <a:rPr lang="en-US" altLang="zh-TW" sz="1000" dirty="0">
                <a:solidFill>
                  <a:schemeClr val="bg1"/>
                </a:solidFill>
              </a:rPr>
              <a:t>  Air cadet pilots: </a:t>
            </a:r>
          </a:p>
          <a:p>
            <a:r>
              <a:rPr lang="en-US" altLang="zh-TW" sz="1000" dirty="0">
                <a:solidFill>
                  <a:schemeClr val="bg1"/>
                </a:solidFill>
              </a:rPr>
              <a:t>  air maneuver      x 5</a:t>
            </a:r>
          </a:p>
          <a:p>
            <a:r>
              <a:rPr lang="en-US" altLang="zh-TW" sz="1000" dirty="0">
                <a:solidFill>
                  <a:schemeClr val="bg1"/>
                </a:solidFill>
              </a:rPr>
              <a:t>  traffic pattern     x 2</a:t>
            </a:r>
          </a:p>
          <a:p>
            <a:r>
              <a:rPr lang="en-US" altLang="zh-TW" sz="1000" dirty="0">
                <a:solidFill>
                  <a:schemeClr val="bg1"/>
                </a:solidFill>
              </a:rPr>
              <a:t>  landing pattern   x 2</a:t>
            </a:r>
            <a:endParaRPr lang="zh-TW" altLang="en-US" sz="1000" dirty="0"/>
          </a:p>
        </p:txBody>
      </p:sp>
    </p:spTree>
    <p:extLst>
      <p:ext uri="{BB962C8B-B14F-4D97-AF65-F5344CB8AC3E}">
        <p14:creationId xmlns:p14="http://schemas.microsoft.com/office/powerpoint/2010/main" val="32405693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25F312FB-5CF6-48B1-86EF-E30F25B7B1EC}"/>
              </a:ext>
            </a:extLst>
          </p:cNvPr>
          <p:cNvSpPr>
            <a:spLocks noGrp="1"/>
          </p:cNvSpPr>
          <p:nvPr>
            <p:ph type="sldNum" sz="quarter" idx="12"/>
          </p:nvPr>
        </p:nvSpPr>
        <p:spPr>
          <a:xfrm>
            <a:off x="8511054" y="6483791"/>
            <a:ext cx="596900" cy="365125"/>
          </a:xfrm>
        </p:spPr>
        <p:txBody>
          <a:bodyPr/>
          <a:lstStyle/>
          <a:p>
            <a:pPr>
              <a:defRPr/>
            </a:pPr>
            <a:fld id="{C6735949-D909-4DA0-9331-3289988C2E74}" type="slidenum">
              <a:rPr lang="en-US" altLang="zh-TW" smtClean="0"/>
              <a:pPr>
                <a:defRPr/>
              </a:pPr>
              <a:t>33</a:t>
            </a:fld>
            <a:endParaRPr lang="en-US" altLang="zh-TW" dirty="0"/>
          </a:p>
        </p:txBody>
      </p:sp>
      <p:cxnSp>
        <p:nvCxnSpPr>
          <p:cNvPr id="3" name="直線接點 2">
            <a:extLst>
              <a:ext uri="{FF2B5EF4-FFF2-40B4-BE49-F238E27FC236}">
                <a16:creationId xmlns:a16="http://schemas.microsoft.com/office/drawing/2014/main" id="{64294BE9-22F3-40F1-B31B-AA89578E6BF6}"/>
              </a:ext>
            </a:extLst>
          </p:cNvPr>
          <p:cNvCxnSpPr>
            <a:cxnSpLocks/>
          </p:cNvCxnSpPr>
          <p:nvPr/>
        </p:nvCxnSpPr>
        <p:spPr>
          <a:xfrm flipV="1">
            <a:off x="975631" y="6373946"/>
            <a:ext cx="7495643" cy="3678"/>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4" name="直線接點 3">
            <a:extLst>
              <a:ext uri="{FF2B5EF4-FFF2-40B4-BE49-F238E27FC236}">
                <a16:creationId xmlns:a16="http://schemas.microsoft.com/office/drawing/2014/main" id="{A6B1C1E3-7142-4F94-ACC1-238AA2706711}"/>
              </a:ext>
            </a:extLst>
          </p:cNvPr>
          <p:cNvCxnSpPr>
            <a:cxnSpLocks/>
          </p:cNvCxnSpPr>
          <p:nvPr/>
        </p:nvCxnSpPr>
        <p:spPr>
          <a:xfrm>
            <a:off x="7795880" y="5653338"/>
            <a:ext cx="705403"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 name="直線單箭頭接點 4">
            <a:extLst>
              <a:ext uri="{FF2B5EF4-FFF2-40B4-BE49-F238E27FC236}">
                <a16:creationId xmlns:a16="http://schemas.microsoft.com/office/drawing/2014/main" id="{7A3BF759-C49F-4E51-8C30-67CCE9F836FE}"/>
              </a:ext>
            </a:extLst>
          </p:cNvPr>
          <p:cNvCxnSpPr>
            <a:cxnSpLocks/>
          </p:cNvCxnSpPr>
          <p:nvPr/>
        </p:nvCxnSpPr>
        <p:spPr>
          <a:xfrm flipH="1">
            <a:off x="6843100" y="5804950"/>
            <a:ext cx="952787" cy="14963"/>
          </a:xfrm>
          <a:prstGeom prst="straightConnector1">
            <a:avLst/>
          </a:prstGeom>
          <a:ln>
            <a:solidFill>
              <a:schemeClr val="bg2">
                <a:lumMod val="1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 name="直線接點 5">
            <a:extLst>
              <a:ext uri="{FF2B5EF4-FFF2-40B4-BE49-F238E27FC236}">
                <a16:creationId xmlns:a16="http://schemas.microsoft.com/office/drawing/2014/main" id="{939FCE4B-1F58-4F06-817E-AE118A0C051A}"/>
              </a:ext>
            </a:extLst>
          </p:cNvPr>
          <p:cNvCxnSpPr/>
          <p:nvPr/>
        </p:nvCxnSpPr>
        <p:spPr>
          <a:xfrm>
            <a:off x="5148064" y="6322558"/>
            <a:ext cx="684212"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 name="直線單箭頭接點 6">
            <a:extLst>
              <a:ext uri="{FF2B5EF4-FFF2-40B4-BE49-F238E27FC236}">
                <a16:creationId xmlns:a16="http://schemas.microsoft.com/office/drawing/2014/main" id="{6F5C9A01-57DA-4A66-AE69-62B9768BD9D3}"/>
              </a:ext>
            </a:extLst>
          </p:cNvPr>
          <p:cNvCxnSpPr>
            <a:cxnSpLocks/>
          </p:cNvCxnSpPr>
          <p:nvPr/>
        </p:nvCxnSpPr>
        <p:spPr>
          <a:xfrm flipH="1">
            <a:off x="5779023" y="5816039"/>
            <a:ext cx="1121026" cy="431045"/>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直線單箭頭接點 7">
            <a:extLst>
              <a:ext uri="{FF2B5EF4-FFF2-40B4-BE49-F238E27FC236}">
                <a16:creationId xmlns:a16="http://schemas.microsoft.com/office/drawing/2014/main" id="{4617E744-FB01-4EA0-BED0-EB9E6E4CEC9A}"/>
              </a:ext>
            </a:extLst>
          </p:cNvPr>
          <p:cNvCxnSpPr>
            <a:cxnSpLocks/>
          </p:cNvCxnSpPr>
          <p:nvPr/>
        </p:nvCxnSpPr>
        <p:spPr>
          <a:xfrm flipH="1" flipV="1">
            <a:off x="2604976" y="5756483"/>
            <a:ext cx="2156329" cy="15651"/>
          </a:xfrm>
          <a:prstGeom prst="straightConnector1">
            <a:avLst/>
          </a:prstGeom>
          <a:ln w="28575">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直線單箭頭接點 8">
            <a:extLst>
              <a:ext uri="{FF2B5EF4-FFF2-40B4-BE49-F238E27FC236}">
                <a16:creationId xmlns:a16="http://schemas.microsoft.com/office/drawing/2014/main" id="{08547353-C7A0-42CA-A089-A84630934232}"/>
              </a:ext>
            </a:extLst>
          </p:cNvPr>
          <p:cNvCxnSpPr>
            <a:cxnSpLocks/>
          </p:cNvCxnSpPr>
          <p:nvPr/>
        </p:nvCxnSpPr>
        <p:spPr>
          <a:xfrm flipH="1">
            <a:off x="1642324" y="6021651"/>
            <a:ext cx="482323" cy="233889"/>
          </a:xfrm>
          <a:prstGeom prst="straightConnector1">
            <a:avLst/>
          </a:prstGeom>
          <a:ln w="28575">
            <a:solidFill>
              <a:srgbClr val="FF66FF"/>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直線接點 9">
            <a:extLst>
              <a:ext uri="{FF2B5EF4-FFF2-40B4-BE49-F238E27FC236}">
                <a16:creationId xmlns:a16="http://schemas.microsoft.com/office/drawing/2014/main" id="{7D69BEB9-1DE8-4974-BCEE-B796DDB25AB0}"/>
              </a:ext>
            </a:extLst>
          </p:cNvPr>
          <p:cNvCxnSpPr/>
          <p:nvPr/>
        </p:nvCxnSpPr>
        <p:spPr>
          <a:xfrm>
            <a:off x="1015260" y="6322558"/>
            <a:ext cx="57626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單箭頭接點 10">
            <a:extLst>
              <a:ext uri="{FF2B5EF4-FFF2-40B4-BE49-F238E27FC236}">
                <a16:creationId xmlns:a16="http://schemas.microsoft.com/office/drawing/2014/main" id="{F83F84F0-8A3E-4EEB-A4DD-26F1A4423BB2}"/>
              </a:ext>
            </a:extLst>
          </p:cNvPr>
          <p:cNvCxnSpPr>
            <a:cxnSpLocks/>
          </p:cNvCxnSpPr>
          <p:nvPr/>
        </p:nvCxnSpPr>
        <p:spPr>
          <a:xfrm flipH="1">
            <a:off x="7401486" y="5653338"/>
            <a:ext cx="407261" cy="147044"/>
          </a:xfrm>
          <a:prstGeom prst="straightConnector1">
            <a:avLst/>
          </a:prstGeom>
          <a:ln>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矩形 13">
            <a:extLst>
              <a:ext uri="{FF2B5EF4-FFF2-40B4-BE49-F238E27FC236}">
                <a16:creationId xmlns:a16="http://schemas.microsoft.com/office/drawing/2014/main" id="{75987BD9-11E6-48B1-AC3B-EF018E62E985}"/>
              </a:ext>
            </a:extLst>
          </p:cNvPr>
          <p:cNvSpPr>
            <a:spLocks noChangeArrowheads="1"/>
          </p:cNvSpPr>
          <p:nvPr/>
        </p:nvSpPr>
        <p:spPr bwMode="auto">
          <a:xfrm>
            <a:off x="3345698" y="5103703"/>
            <a:ext cx="722570" cy="276999"/>
          </a:xfrm>
          <a:prstGeom prst="rect">
            <a:avLst/>
          </a:prstGeom>
          <a:solidFill>
            <a:srgbClr val="ED55CC"/>
          </a:solid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200" b="1" dirty="0">
                <a:solidFill>
                  <a:schemeClr val="bg1"/>
                </a:solidFill>
                <a:latin typeface="Calibri" panose="020F0502020204030204" pitchFamily="34" charset="0"/>
              </a:rPr>
              <a:t>Reserve </a:t>
            </a:r>
            <a:endParaRPr kumimoji="0" lang="en-US" altLang="zh-TW" sz="1200" dirty="0">
              <a:solidFill>
                <a:schemeClr val="bg1"/>
              </a:solidFill>
              <a:latin typeface="Calibri" panose="020F0502020204030204" pitchFamily="34" charset="0"/>
            </a:endParaRPr>
          </a:p>
        </p:txBody>
      </p:sp>
      <p:cxnSp>
        <p:nvCxnSpPr>
          <p:cNvPr id="14" name="直線接點 13">
            <a:extLst>
              <a:ext uri="{FF2B5EF4-FFF2-40B4-BE49-F238E27FC236}">
                <a16:creationId xmlns:a16="http://schemas.microsoft.com/office/drawing/2014/main" id="{BDCE5315-2B9C-4FCF-B49C-C5ADB3B2BF60}"/>
              </a:ext>
            </a:extLst>
          </p:cNvPr>
          <p:cNvCxnSpPr>
            <a:cxnSpLocks/>
          </p:cNvCxnSpPr>
          <p:nvPr/>
        </p:nvCxnSpPr>
        <p:spPr>
          <a:xfrm>
            <a:off x="1383543" y="5297656"/>
            <a:ext cx="2320" cy="171042"/>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15" name="直線單箭頭接點 14">
            <a:extLst>
              <a:ext uri="{FF2B5EF4-FFF2-40B4-BE49-F238E27FC236}">
                <a16:creationId xmlns:a16="http://schemas.microsoft.com/office/drawing/2014/main" id="{EFDE2995-B551-47BE-AC4E-38E5CD4612BD}"/>
              </a:ext>
            </a:extLst>
          </p:cNvPr>
          <p:cNvCxnSpPr>
            <a:cxnSpLocks/>
          </p:cNvCxnSpPr>
          <p:nvPr/>
        </p:nvCxnSpPr>
        <p:spPr>
          <a:xfrm>
            <a:off x="1383543" y="5400354"/>
            <a:ext cx="4414760" cy="3834"/>
          </a:xfrm>
          <a:prstGeom prst="straightConnector1">
            <a:avLst/>
          </a:prstGeom>
          <a:ln w="952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橢圓 15">
            <a:extLst>
              <a:ext uri="{FF2B5EF4-FFF2-40B4-BE49-F238E27FC236}">
                <a16:creationId xmlns:a16="http://schemas.microsoft.com/office/drawing/2014/main" id="{A56F9CD9-A851-445C-B479-B76BDC96A3D7}"/>
              </a:ext>
            </a:extLst>
          </p:cNvPr>
          <p:cNvSpPr/>
          <p:nvPr/>
        </p:nvSpPr>
        <p:spPr>
          <a:xfrm>
            <a:off x="1554216" y="5695461"/>
            <a:ext cx="569913" cy="226877"/>
          </a:xfrm>
          <a:prstGeom prst="ellips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 name="橢圓 16">
            <a:extLst>
              <a:ext uri="{FF2B5EF4-FFF2-40B4-BE49-F238E27FC236}">
                <a16:creationId xmlns:a16="http://schemas.microsoft.com/office/drawing/2014/main" id="{15F1C572-EAA3-40EC-BB72-9D13B2AC8E01}"/>
              </a:ext>
            </a:extLst>
          </p:cNvPr>
          <p:cNvSpPr/>
          <p:nvPr/>
        </p:nvSpPr>
        <p:spPr>
          <a:xfrm>
            <a:off x="6022018" y="5635197"/>
            <a:ext cx="647700" cy="227012"/>
          </a:xfrm>
          <a:prstGeom prst="ellipse">
            <a:avLst/>
          </a:prstGeom>
          <a:noFill/>
          <a:ln>
            <a:solidFill>
              <a:schemeClr val="bg2">
                <a:lumMod val="1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18" name="直線單箭頭接點 17">
            <a:extLst>
              <a:ext uri="{FF2B5EF4-FFF2-40B4-BE49-F238E27FC236}">
                <a16:creationId xmlns:a16="http://schemas.microsoft.com/office/drawing/2014/main" id="{6C93A2D5-5421-49D2-8B7E-B25D2502D4E9}"/>
              </a:ext>
            </a:extLst>
          </p:cNvPr>
          <p:cNvCxnSpPr>
            <a:cxnSpLocks/>
          </p:cNvCxnSpPr>
          <p:nvPr/>
        </p:nvCxnSpPr>
        <p:spPr>
          <a:xfrm flipH="1" flipV="1">
            <a:off x="4744264" y="5787582"/>
            <a:ext cx="986978" cy="467958"/>
          </a:xfrm>
          <a:prstGeom prst="straightConnector1">
            <a:avLst/>
          </a:prstGeom>
          <a:ln w="28575">
            <a:solidFill>
              <a:schemeClr val="accent2"/>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矩形 18">
            <a:extLst>
              <a:ext uri="{FF2B5EF4-FFF2-40B4-BE49-F238E27FC236}">
                <a16:creationId xmlns:a16="http://schemas.microsoft.com/office/drawing/2014/main" id="{DB496BCD-9CCE-48A8-80DE-D0CA5B579C48}"/>
              </a:ext>
            </a:extLst>
          </p:cNvPr>
          <p:cNvSpPr/>
          <p:nvPr/>
        </p:nvSpPr>
        <p:spPr>
          <a:xfrm>
            <a:off x="1617582" y="5652135"/>
            <a:ext cx="457176" cy="307777"/>
          </a:xfrm>
          <a:prstGeom prst="rect">
            <a:avLst/>
          </a:prstGeom>
          <a:ln>
            <a:noFill/>
          </a:ln>
        </p:spPr>
        <p:txBody>
          <a:bodyPr wrap="none">
            <a:spAutoFit/>
          </a:bodyPr>
          <a:lstStyle/>
          <a:p>
            <a:pPr>
              <a:defRPr/>
            </a:pPr>
            <a:r>
              <a:rPr lang="en-US" altLang="zh-TW" sz="1200" b="1" dirty="0">
                <a:solidFill>
                  <a:srgbClr val="FF0000"/>
                </a:solidFill>
                <a:effectLst>
                  <a:outerShdw blurRad="38100" dist="38100" dir="2700000" algn="tl">
                    <a:srgbClr val="000000">
                      <a:alpha val="43137"/>
                    </a:srgbClr>
                  </a:outerShdw>
                </a:effectLst>
              </a:rPr>
              <a:t> </a:t>
            </a:r>
            <a:r>
              <a:rPr lang="en-US" altLang="zh-TW" sz="1200" b="1" dirty="0">
                <a:solidFill>
                  <a:schemeClr val="bg1"/>
                </a:solidFill>
              </a:rPr>
              <a:t>30’</a:t>
            </a:r>
            <a:r>
              <a:rPr lang="en-US" altLang="zh-TW" sz="1400" b="1" dirty="0">
                <a:solidFill>
                  <a:schemeClr val="bg1"/>
                </a:solidFill>
              </a:rPr>
              <a:t> </a:t>
            </a:r>
            <a:endParaRPr lang="zh-TW" altLang="en-US" sz="1400" dirty="0">
              <a:solidFill>
                <a:schemeClr val="bg1"/>
              </a:solidFill>
            </a:endParaRPr>
          </a:p>
        </p:txBody>
      </p:sp>
      <p:cxnSp>
        <p:nvCxnSpPr>
          <p:cNvPr id="20" name="直線接點 19">
            <a:extLst>
              <a:ext uri="{FF2B5EF4-FFF2-40B4-BE49-F238E27FC236}">
                <a16:creationId xmlns:a16="http://schemas.microsoft.com/office/drawing/2014/main" id="{D3329743-884A-4445-9FE4-09B0E20DF5CC}"/>
              </a:ext>
            </a:extLst>
          </p:cNvPr>
          <p:cNvCxnSpPr>
            <a:cxnSpLocks/>
          </p:cNvCxnSpPr>
          <p:nvPr/>
        </p:nvCxnSpPr>
        <p:spPr>
          <a:xfrm flipH="1">
            <a:off x="1162152" y="5809024"/>
            <a:ext cx="352425" cy="0"/>
          </a:xfrm>
          <a:prstGeom prst="line">
            <a:avLst/>
          </a:prstGeom>
          <a:ln w="952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矩形 20">
            <a:extLst>
              <a:ext uri="{FF2B5EF4-FFF2-40B4-BE49-F238E27FC236}">
                <a16:creationId xmlns:a16="http://schemas.microsoft.com/office/drawing/2014/main" id="{BA6B0146-900F-4D0B-8627-C6E7A2756D6E}"/>
              </a:ext>
            </a:extLst>
          </p:cNvPr>
          <p:cNvSpPr/>
          <p:nvPr/>
        </p:nvSpPr>
        <p:spPr>
          <a:xfrm>
            <a:off x="677181" y="5655511"/>
            <a:ext cx="596900" cy="307975"/>
          </a:xfrm>
          <a:prstGeom prst="rect">
            <a:avLst/>
          </a:prstGeom>
          <a:ln>
            <a:noFill/>
          </a:ln>
        </p:spPr>
        <p:txBody>
          <a:bodyPr wrap="none">
            <a:spAutoFit/>
          </a:bodyPr>
          <a:lstStyle/>
          <a:p>
            <a:pPr>
              <a:defRPr/>
            </a:pPr>
            <a:r>
              <a:rPr lang="en-US" altLang="zh-TW" sz="1400" b="1" dirty="0">
                <a:solidFill>
                  <a:srgbClr val="FF0000"/>
                </a:solidFill>
              </a:rPr>
              <a:t>1500’</a:t>
            </a:r>
            <a:endParaRPr lang="zh-TW" altLang="en-US" sz="1400" dirty="0">
              <a:solidFill>
                <a:srgbClr val="FF0000"/>
              </a:solidFill>
            </a:endParaRPr>
          </a:p>
        </p:txBody>
      </p:sp>
      <p:sp>
        <p:nvSpPr>
          <p:cNvPr id="22" name="矩形 21">
            <a:extLst>
              <a:ext uri="{FF2B5EF4-FFF2-40B4-BE49-F238E27FC236}">
                <a16:creationId xmlns:a16="http://schemas.microsoft.com/office/drawing/2014/main" id="{0C369CB4-7FE9-4F1F-AF99-B1E788E77CC1}"/>
              </a:ext>
            </a:extLst>
          </p:cNvPr>
          <p:cNvSpPr/>
          <p:nvPr/>
        </p:nvSpPr>
        <p:spPr>
          <a:xfrm>
            <a:off x="6088537" y="5609439"/>
            <a:ext cx="533400" cy="261938"/>
          </a:xfrm>
          <a:prstGeom prst="rect">
            <a:avLst/>
          </a:prstGeom>
        </p:spPr>
        <p:txBody>
          <a:bodyPr wrap="none">
            <a:spAutoFit/>
          </a:bodyPr>
          <a:lstStyle/>
          <a:p>
            <a:pPr>
              <a:defRPr/>
            </a:pPr>
            <a:r>
              <a:rPr lang="en-US" altLang="zh-TW" sz="1100" b="1" dirty="0">
                <a:solidFill>
                  <a:schemeClr val="bg2">
                    <a:lumMod val="10000"/>
                  </a:schemeClr>
                </a:solidFill>
                <a:effectLst>
                  <a:outerShdw blurRad="38100" dist="38100" dir="2700000" algn="tl">
                    <a:srgbClr val="000000">
                      <a:alpha val="43137"/>
                    </a:srgbClr>
                  </a:outerShdw>
                </a:effectLst>
              </a:rPr>
              <a:t>speed</a:t>
            </a:r>
            <a:endParaRPr lang="zh-TW" altLang="en-US" sz="1100" b="1" dirty="0">
              <a:solidFill>
                <a:schemeClr val="bg2">
                  <a:lumMod val="10000"/>
                </a:schemeClr>
              </a:solidFill>
            </a:endParaRPr>
          </a:p>
        </p:txBody>
      </p:sp>
      <p:cxnSp>
        <p:nvCxnSpPr>
          <p:cNvPr id="23" name="直線接點 22">
            <a:extLst>
              <a:ext uri="{FF2B5EF4-FFF2-40B4-BE49-F238E27FC236}">
                <a16:creationId xmlns:a16="http://schemas.microsoft.com/office/drawing/2014/main" id="{D17EA08C-EFC1-43E3-9831-BE67C75D0AEB}"/>
              </a:ext>
            </a:extLst>
          </p:cNvPr>
          <p:cNvCxnSpPr>
            <a:cxnSpLocks/>
          </p:cNvCxnSpPr>
          <p:nvPr/>
        </p:nvCxnSpPr>
        <p:spPr>
          <a:xfrm>
            <a:off x="5798303" y="5311108"/>
            <a:ext cx="0" cy="187992"/>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24" name="直線單箭頭接點 23">
            <a:extLst>
              <a:ext uri="{FF2B5EF4-FFF2-40B4-BE49-F238E27FC236}">
                <a16:creationId xmlns:a16="http://schemas.microsoft.com/office/drawing/2014/main" id="{A92C3FFB-7931-4284-864F-DFC733DE514C}"/>
              </a:ext>
            </a:extLst>
          </p:cNvPr>
          <p:cNvCxnSpPr>
            <a:cxnSpLocks/>
          </p:cNvCxnSpPr>
          <p:nvPr/>
        </p:nvCxnSpPr>
        <p:spPr>
          <a:xfrm flipH="1">
            <a:off x="2136799" y="5780131"/>
            <a:ext cx="467404" cy="217872"/>
          </a:xfrm>
          <a:prstGeom prst="straightConnector1">
            <a:avLst/>
          </a:prstGeom>
          <a:ln w="28575">
            <a:solidFill>
              <a:srgbClr val="FF66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AA27A57B-7834-4522-8C82-567A1C5929B1}"/>
              </a:ext>
            </a:extLst>
          </p:cNvPr>
          <p:cNvSpPr/>
          <p:nvPr/>
        </p:nvSpPr>
        <p:spPr>
          <a:xfrm>
            <a:off x="5323527" y="6373115"/>
            <a:ext cx="486030" cy="261610"/>
          </a:xfrm>
          <a:prstGeom prst="rect">
            <a:avLst/>
          </a:prstGeom>
        </p:spPr>
        <p:txBody>
          <a:bodyPr wrap="none">
            <a:spAutoFit/>
          </a:bodyPr>
          <a:lstStyle/>
          <a:p>
            <a:r>
              <a:rPr lang="en-US" altLang="zh-TW" sz="1100" b="1" dirty="0">
                <a:solidFill>
                  <a:srgbClr val="FF0000"/>
                </a:solidFill>
              </a:rPr>
              <a:t>RCTP</a:t>
            </a:r>
            <a:endParaRPr lang="zh-TW" altLang="en-US" sz="1100" dirty="0"/>
          </a:p>
        </p:txBody>
      </p:sp>
      <p:sp>
        <p:nvSpPr>
          <p:cNvPr id="26" name="矩形 25">
            <a:extLst>
              <a:ext uri="{FF2B5EF4-FFF2-40B4-BE49-F238E27FC236}">
                <a16:creationId xmlns:a16="http://schemas.microsoft.com/office/drawing/2014/main" id="{270CB387-CBAD-4690-BA60-0B6D1EFD7926}"/>
              </a:ext>
            </a:extLst>
          </p:cNvPr>
          <p:cNvSpPr/>
          <p:nvPr/>
        </p:nvSpPr>
        <p:spPr>
          <a:xfrm>
            <a:off x="1084930" y="6364809"/>
            <a:ext cx="506870" cy="261610"/>
          </a:xfrm>
          <a:prstGeom prst="rect">
            <a:avLst/>
          </a:prstGeom>
        </p:spPr>
        <p:txBody>
          <a:bodyPr wrap="none">
            <a:spAutoFit/>
          </a:bodyPr>
          <a:lstStyle/>
          <a:p>
            <a:r>
              <a:rPr lang="en-US" altLang="zh-TW" sz="1100" b="1" dirty="0">
                <a:solidFill>
                  <a:srgbClr val="FF0000"/>
                </a:solidFill>
              </a:rPr>
              <a:t>RCKH</a:t>
            </a:r>
            <a:endParaRPr lang="zh-TW" altLang="en-US" sz="1100" dirty="0"/>
          </a:p>
        </p:txBody>
      </p:sp>
      <p:sp>
        <p:nvSpPr>
          <p:cNvPr id="27" name="矩形 26">
            <a:extLst>
              <a:ext uri="{FF2B5EF4-FFF2-40B4-BE49-F238E27FC236}">
                <a16:creationId xmlns:a16="http://schemas.microsoft.com/office/drawing/2014/main" id="{715BB0EA-BA27-450A-A6A3-6A94AD003957}"/>
              </a:ext>
            </a:extLst>
          </p:cNvPr>
          <p:cNvSpPr/>
          <p:nvPr/>
        </p:nvSpPr>
        <p:spPr>
          <a:xfrm>
            <a:off x="8039242" y="6364809"/>
            <a:ext cx="482824" cy="261610"/>
          </a:xfrm>
          <a:prstGeom prst="rect">
            <a:avLst/>
          </a:prstGeom>
        </p:spPr>
        <p:txBody>
          <a:bodyPr wrap="none">
            <a:spAutoFit/>
          </a:bodyPr>
          <a:lstStyle/>
          <a:p>
            <a:r>
              <a:rPr lang="en-US" altLang="zh-TW" sz="1100" b="1" dirty="0">
                <a:solidFill>
                  <a:srgbClr val="FF0000"/>
                </a:solidFill>
              </a:rPr>
              <a:t>KLAX</a:t>
            </a:r>
            <a:endParaRPr lang="zh-TW" altLang="en-US" sz="1100" b="1" dirty="0">
              <a:solidFill>
                <a:srgbClr val="FF0000"/>
              </a:solidFill>
            </a:endParaRPr>
          </a:p>
        </p:txBody>
      </p:sp>
      <p:cxnSp>
        <p:nvCxnSpPr>
          <p:cNvPr id="28" name="直線單箭頭接點 27">
            <a:extLst>
              <a:ext uri="{FF2B5EF4-FFF2-40B4-BE49-F238E27FC236}">
                <a16:creationId xmlns:a16="http://schemas.microsoft.com/office/drawing/2014/main" id="{69FD22E9-C2D8-49EC-9697-EDB37AA5CFCD}"/>
              </a:ext>
            </a:extLst>
          </p:cNvPr>
          <p:cNvCxnSpPr>
            <a:cxnSpLocks/>
          </p:cNvCxnSpPr>
          <p:nvPr/>
        </p:nvCxnSpPr>
        <p:spPr>
          <a:xfrm>
            <a:off x="7925048" y="5603205"/>
            <a:ext cx="530932" cy="6234"/>
          </a:xfrm>
          <a:prstGeom prst="straightConnector1">
            <a:avLst/>
          </a:prstGeom>
          <a:ln w="38100">
            <a:solidFill>
              <a:srgbClr val="00B0F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等腰三角形 28">
            <a:extLst>
              <a:ext uri="{FF2B5EF4-FFF2-40B4-BE49-F238E27FC236}">
                <a16:creationId xmlns:a16="http://schemas.microsoft.com/office/drawing/2014/main" id="{0124C9B6-A910-4608-9636-6F571F7F8C6D}"/>
              </a:ext>
            </a:extLst>
          </p:cNvPr>
          <p:cNvSpPr/>
          <p:nvPr/>
        </p:nvSpPr>
        <p:spPr>
          <a:xfrm>
            <a:off x="8316416" y="5463800"/>
            <a:ext cx="103898" cy="139405"/>
          </a:xfrm>
          <a:prstGeom prst="triangle">
            <a:avLst>
              <a:gd name="adj" fmla="val 47284"/>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9" name="矩形 68">
            <a:extLst>
              <a:ext uri="{FF2B5EF4-FFF2-40B4-BE49-F238E27FC236}">
                <a16:creationId xmlns:a16="http://schemas.microsoft.com/office/drawing/2014/main" id="{F01EA3B4-3BA1-409A-8EAF-FB0B7FCE6301}"/>
              </a:ext>
            </a:extLst>
          </p:cNvPr>
          <p:cNvSpPr/>
          <p:nvPr/>
        </p:nvSpPr>
        <p:spPr>
          <a:xfrm>
            <a:off x="755141" y="944142"/>
            <a:ext cx="7633718" cy="4093428"/>
          </a:xfrm>
          <a:prstGeom prst="rect">
            <a:avLst/>
          </a:prstGeom>
          <a:solidFill>
            <a:schemeClr val="tx1">
              <a:lumMod val="50000"/>
            </a:schemeClr>
          </a:solidFill>
          <a:ln>
            <a:noFill/>
          </a:ln>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r>
              <a:rPr kumimoji="0" lang="en-US" altLang="zh-TW" b="1" dirty="0">
                <a:solidFill>
                  <a:schemeClr val="bg1"/>
                </a:solidFill>
                <a:latin typeface="Calibri" panose="020F0502020204030204" pitchFamily="34" charset="0"/>
              </a:rPr>
              <a:t>                   </a:t>
            </a:r>
          </a:p>
          <a:p>
            <a:pPr eaLnBrk="1" hangingPunct="1">
              <a:defRPr/>
            </a:pPr>
            <a:r>
              <a:rPr kumimoji="0" lang="en-US" altLang="zh-TW" b="1" dirty="0">
                <a:solidFill>
                  <a:schemeClr val="bg1"/>
                </a:solidFill>
                <a:latin typeface="Calibri" panose="020F0502020204030204" pitchFamily="34" charset="0"/>
              </a:rPr>
              <a:t>                                            </a:t>
            </a:r>
            <a:r>
              <a:rPr kumimoji="0" lang="en-US" altLang="zh-TW" sz="1600" b="1" dirty="0">
                <a:solidFill>
                  <a:schemeClr val="bg1"/>
                </a:solidFill>
                <a:latin typeface="Calibri" panose="020F0502020204030204" pitchFamily="34" charset="0"/>
              </a:rPr>
              <a:t>Minimum  fuel =   alternate trip  + 30’ holding</a:t>
            </a:r>
          </a:p>
          <a:p>
            <a:pPr eaLnBrk="1" hangingPunct="1">
              <a:defRPr/>
            </a:pPr>
            <a:endParaRPr kumimoji="0" lang="en-US" altLang="zh-TW" sz="1600" b="1" dirty="0">
              <a:solidFill>
                <a:schemeClr val="bg1"/>
              </a:solidFill>
              <a:latin typeface="Calibri" panose="020F0502020204030204" pitchFamily="34" charset="0"/>
            </a:endParaRPr>
          </a:p>
          <a:p>
            <a:pPr eaLnBrk="1" hangingPunct="1">
              <a:defRPr/>
            </a:pPr>
            <a:r>
              <a:rPr kumimoji="0" lang="en-US" altLang="zh-TW" sz="1600" b="1" dirty="0">
                <a:solidFill>
                  <a:srgbClr val="FFE4CD"/>
                </a:solidFill>
                <a:latin typeface="Calibri" panose="020F0502020204030204" pitchFamily="34" charset="0"/>
              </a:rPr>
              <a:t>                                                                             </a:t>
            </a:r>
            <a:r>
              <a:rPr kumimoji="0" lang="en-US" altLang="zh-TW" sz="1600" b="1" dirty="0">
                <a:solidFill>
                  <a:schemeClr val="accent1">
                    <a:lumMod val="60000"/>
                    <a:lumOff val="40000"/>
                  </a:schemeClr>
                </a:solidFill>
                <a:latin typeface="Calibri" panose="020F0502020204030204" pitchFamily="34" charset="0"/>
              </a:rPr>
              <a:t>15’  +  Minimum  Fuel</a:t>
            </a:r>
          </a:p>
          <a:p>
            <a:pPr>
              <a:defRPr/>
            </a:pPr>
            <a:r>
              <a:rPr kumimoji="0" lang="en-US" altLang="zh-TW" sz="1600" b="1" dirty="0">
                <a:solidFill>
                  <a:schemeClr val="accent1">
                    <a:lumMod val="60000"/>
                    <a:lumOff val="40000"/>
                  </a:schemeClr>
                </a:solidFill>
                <a:latin typeface="Calibri" panose="020F0502020204030204" pitchFamily="34" charset="0"/>
              </a:rPr>
              <a:t>                                                                             10’  +  Minimum  Fuel</a:t>
            </a:r>
          </a:p>
          <a:p>
            <a:pPr eaLnBrk="1" hangingPunct="1">
              <a:defRPr/>
            </a:pPr>
            <a:r>
              <a:rPr kumimoji="0" lang="en-US" altLang="zh-TW" sz="1600" b="1" dirty="0">
                <a:solidFill>
                  <a:schemeClr val="bg1"/>
                </a:solidFill>
                <a:latin typeface="Calibri" panose="020F0502020204030204" pitchFamily="34" charset="0"/>
              </a:rPr>
              <a:t>                                                                        </a:t>
            </a:r>
            <a:r>
              <a:rPr kumimoji="0" lang="en-US" altLang="zh-TW" sz="1600" b="1" dirty="0">
                <a:solidFill>
                  <a:srgbClr val="FFC89B"/>
                </a:solidFill>
                <a:latin typeface="Calibri" panose="020F0502020204030204" pitchFamily="34" charset="0"/>
              </a:rPr>
              <a:t> </a:t>
            </a:r>
            <a:r>
              <a:rPr kumimoji="0" lang="en-US" altLang="zh-TW" sz="1600" b="1" dirty="0">
                <a:latin typeface="Calibri" panose="020F0502020204030204" pitchFamily="34" charset="0"/>
              </a:rPr>
              <a:t>      </a:t>
            </a:r>
            <a:r>
              <a:rPr kumimoji="0" lang="en-US" altLang="zh-TW" sz="1600" b="1" dirty="0">
                <a:solidFill>
                  <a:schemeClr val="accent1">
                    <a:lumMod val="40000"/>
                    <a:lumOff val="60000"/>
                  </a:schemeClr>
                </a:solidFill>
                <a:latin typeface="Calibri" panose="020F0502020204030204" pitchFamily="34" charset="0"/>
              </a:rPr>
              <a:t>5’  +  Minimum  Fuel   </a:t>
            </a:r>
          </a:p>
          <a:p>
            <a:pPr eaLnBrk="1" hangingPunct="1">
              <a:defRPr/>
            </a:pPr>
            <a:r>
              <a:rPr kumimoji="0" lang="en-US" altLang="zh-TW" sz="1600" b="1" dirty="0">
                <a:solidFill>
                  <a:srgbClr val="00B050"/>
                </a:solidFill>
                <a:latin typeface="Calibri" panose="020F0502020204030204" pitchFamily="34" charset="0"/>
              </a:rPr>
              <a:t>                                                                </a:t>
            </a:r>
            <a:r>
              <a:rPr kumimoji="0" lang="en-US" altLang="zh-TW" sz="1600" b="1" dirty="0">
                <a:solidFill>
                  <a:schemeClr val="accent2">
                    <a:lumMod val="20000"/>
                    <a:lumOff val="80000"/>
                  </a:schemeClr>
                </a:solidFill>
                <a:latin typeface="Calibri" panose="020F0502020204030204" pitchFamily="34" charset="0"/>
              </a:rPr>
              <a:t>approaching  Minimum  Fuel</a:t>
            </a:r>
          </a:p>
          <a:p>
            <a:pPr eaLnBrk="1" hangingPunct="1">
              <a:defRPr/>
            </a:pPr>
            <a:r>
              <a:rPr kumimoji="0" lang="en-US" altLang="zh-TW" sz="1600" b="1" dirty="0">
                <a:solidFill>
                  <a:schemeClr val="accent1"/>
                </a:solidFill>
                <a:latin typeface="Calibri" panose="020F0502020204030204" pitchFamily="34" charset="0"/>
              </a:rPr>
              <a:t>                                                                                         </a:t>
            </a:r>
            <a:r>
              <a:rPr kumimoji="0" lang="en-US" altLang="zh-TW" sz="1600" b="1" dirty="0">
                <a:solidFill>
                  <a:schemeClr val="accent2"/>
                </a:solidFill>
                <a:latin typeface="Calibri" panose="020F0502020204030204" pitchFamily="34" charset="0"/>
              </a:rPr>
              <a:t>Minimum  Fuel </a:t>
            </a:r>
          </a:p>
          <a:p>
            <a:pPr eaLnBrk="1" hangingPunct="1">
              <a:defRPr/>
            </a:pPr>
            <a:r>
              <a:rPr kumimoji="0" lang="en-US" altLang="zh-TW" sz="1600" b="1" dirty="0">
                <a:solidFill>
                  <a:srgbClr val="F2B800"/>
                </a:solidFill>
                <a:latin typeface="Calibri" panose="020F0502020204030204" pitchFamily="34" charset="0"/>
              </a:rPr>
              <a:t>                                                                       </a:t>
            </a:r>
            <a:r>
              <a:rPr kumimoji="0" lang="en-US" altLang="zh-TW" sz="1600" b="1" dirty="0">
                <a:solidFill>
                  <a:schemeClr val="accent2">
                    <a:lumMod val="60000"/>
                    <a:lumOff val="40000"/>
                  </a:schemeClr>
                </a:solidFill>
                <a:latin typeface="Calibri" panose="020F0502020204030204" pitchFamily="34" charset="0"/>
              </a:rPr>
              <a:t>15’  +  Final Reserve  Fuel</a:t>
            </a:r>
          </a:p>
          <a:p>
            <a:pPr>
              <a:defRPr/>
            </a:pPr>
            <a:r>
              <a:rPr kumimoji="0" lang="en-US" altLang="zh-TW" sz="1600" b="1" dirty="0">
                <a:solidFill>
                  <a:schemeClr val="accent2">
                    <a:lumMod val="60000"/>
                    <a:lumOff val="40000"/>
                  </a:schemeClr>
                </a:solidFill>
                <a:latin typeface="Calibri" panose="020F0502020204030204" pitchFamily="34" charset="0"/>
              </a:rPr>
              <a:t>                                                                       10’  +  Final Reserve  Fuel</a:t>
            </a:r>
          </a:p>
          <a:p>
            <a:pPr eaLnBrk="1" hangingPunct="1">
              <a:defRPr/>
            </a:pPr>
            <a:r>
              <a:rPr kumimoji="0" lang="en-US" altLang="zh-TW" sz="1600" b="1" dirty="0">
                <a:solidFill>
                  <a:schemeClr val="bg1"/>
                </a:solidFill>
                <a:latin typeface="Calibri" panose="020F0502020204030204" pitchFamily="34" charset="0"/>
              </a:rPr>
              <a:t>                                            </a:t>
            </a:r>
            <a:r>
              <a:rPr kumimoji="0" lang="en-US" altLang="zh-TW" sz="1600" b="1" dirty="0">
                <a:solidFill>
                  <a:srgbClr val="FFC89B"/>
                </a:solidFill>
                <a:latin typeface="Calibri" panose="020F0502020204030204" pitchFamily="34" charset="0"/>
              </a:rPr>
              <a:t> </a:t>
            </a:r>
            <a:r>
              <a:rPr kumimoji="0" lang="en-US" altLang="zh-TW" sz="1600" b="1" dirty="0">
                <a:latin typeface="Calibri" panose="020F0502020204030204" pitchFamily="34" charset="0"/>
              </a:rPr>
              <a:t>                            </a:t>
            </a:r>
            <a:r>
              <a:rPr kumimoji="0" lang="en-US" altLang="zh-TW" sz="1600" b="1" dirty="0">
                <a:solidFill>
                  <a:schemeClr val="accent2">
                    <a:lumMod val="40000"/>
                    <a:lumOff val="60000"/>
                  </a:schemeClr>
                </a:solidFill>
                <a:latin typeface="Calibri" panose="020F0502020204030204" pitchFamily="34" charset="0"/>
              </a:rPr>
              <a:t>5’  +  Final Reserve  Fuel</a:t>
            </a:r>
          </a:p>
          <a:p>
            <a:pPr eaLnBrk="1" hangingPunct="1">
              <a:defRPr/>
            </a:pPr>
            <a:r>
              <a:rPr kumimoji="0" lang="en-US" altLang="zh-TW" sz="1600" b="1" dirty="0">
                <a:solidFill>
                  <a:schemeClr val="accent2">
                    <a:lumMod val="20000"/>
                    <a:lumOff val="80000"/>
                  </a:schemeClr>
                </a:solidFill>
                <a:latin typeface="Calibri" panose="020F0502020204030204" pitchFamily="34" charset="0"/>
              </a:rPr>
              <a:t>                                                          approaching  Final Reserve  Fuel</a:t>
            </a:r>
          </a:p>
          <a:p>
            <a:pPr eaLnBrk="1" hangingPunct="1">
              <a:defRPr/>
            </a:pPr>
            <a:endParaRPr kumimoji="0" lang="en-US" altLang="zh-TW" sz="1600" b="1" dirty="0">
              <a:solidFill>
                <a:srgbClr val="FFFF00"/>
              </a:solidFill>
              <a:latin typeface="Calibri" panose="020F0502020204030204" pitchFamily="34" charset="0"/>
            </a:endParaRPr>
          </a:p>
          <a:p>
            <a:pPr eaLnBrk="1" hangingPunct="1">
              <a:defRPr/>
            </a:pPr>
            <a:endParaRPr kumimoji="0" lang="en-US" altLang="zh-TW" sz="1600" b="1" dirty="0">
              <a:solidFill>
                <a:srgbClr val="FFFF00"/>
              </a:solidFill>
              <a:latin typeface="Calibri" panose="020F0502020204030204" pitchFamily="34" charset="0"/>
            </a:endParaRPr>
          </a:p>
          <a:p>
            <a:pPr eaLnBrk="1" hangingPunct="1">
              <a:defRPr/>
            </a:pPr>
            <a:r>
              <a:rPr kumimoji="0" lang="en-US" altLang="zh-TW" sz="1600" b="1" dirty="0">
                <a:solidFill>
                  <a:srgbClr val="FFFF00"/>
                </a:solidFill>
                <a:latin typeface="Calibri" panose="020F0502020204030204" pitchFamily="34" charset="0"/>
              </a:rPr>
              <a:t>                                                     </a:t>
            </a:r>
          </a:p>
          <a:p>
            <a:pPr eaLnBrk="1" hangingPunct="1">
              <a:defRPr/>
            </a:pPr>
            <a:r>
              <a:rPr kumimoji="0" lang="en-US" altLang="zh-TW" sz="1600" b="1" dirty="0">
                <a:solidFill>
                  <a:srgbClr val="FFFF00"/>
                </a:solidFill>
                <a:latin typeface="Calibri" panose="020F0502020204030204" pitchFamily="34" charset="0"/>
              </a:rPr>
              <a:t> </a:t>
            </a:r>
            <a:endParaRPr kumimoji="0" lang="en-US" altLang="zh-TW" b="1" dirty="0">
              <a:solidFill>
                <a:srgbClr val="FFFF00"/>
              </a:solidFill>
              <a:latin typeface="Calibri" panose="020F0502020204030204" pitchFamily="34" charset="0"/>
            </a:endParaRPr>
          </a:p>
        </p:txBody>
      </p:sp>
      <p:sp>
        <p:nvSpPr>
          <p:cNvPr id="70" name="矩形 69">
            <a:extLst>
              <a:ext uri="{FF2B5EF4-FFF2-40B4-BE49-F238E27FC236}">
                <a16:creationId xmlns:a16="http://schemas.microsoft.com/office/drawing/2014/main" id="{CD15FF19-2075-4AAA-BA5E-B14A2085CB86}"/>
              </a:ext>
            </a:extLst>
          </p:cNvPr>
          <p:cNvSpPr/>
          <p:nvPr/>
        </p:nvSpPr>
        <p:spPr>
          <a:xfrm>
            <a:off x="1943230" y="2811968"/>
            <a:ext cx="983003" cy="1179764"/>
          </a:xfrm>
          <a:prstGeom prst="rect">
            <a:avLst/>
          </a:prstGeom>
          <a:solidFill>
            <a:srgbClr val="F2B8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71" name="矩形 70">
            <a:extLst>
              <a:ext uri="{FF2B5EF4-FFF2-40B4-BE49-F238E27FC236}">
                <a16:creationId xmlns:a16="http://schemas.microsoft.com/office/drawing/2014/main" id="{406560BA-732E-4260-A923-58048DF1DE59}"/>
              </a:ext>
            </a:extLst>
          </p:cNvPr>
          <p:cNvSpPr/>
          <p:nvPr/>
        </p:nvSpPr>
        <p:spPr>
          <a:xfrm>
            <a:off x="1947995" y="1613911"/>
            <a:ext cx="961308" cy="1124202"/>
          </a:xfrm>
          <a:prstGeom prst="rect">
            <a:avLst/>
          </a:prstGeom>
          <a:solidFill>
            <a:srgbClr val="69D8FF"/>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72" name="矩形 71">
            <a:extLst>
              <a:ext uri="{FF2B5EF4-FFF2-40B4-BE49-F238E27FC236}">
                <a16:creationId xmlns:a16="http://schemas.microsoft.com/office/drawing/2014/main" id="{F4AC6468-B25D-42B0-BD40-E34482029364}"/>
              </a:ext>
            </a:extLst>
          </p:cNvPr>
          <p:cNvSpPr/>
          <p:nvPr/>
        </p:nvSpPr>
        <p:spPr>
          <a:xfrm>
            <a:off x="1947995" y="1326574"/>
            <a:ext cx="956300" cy="231775"/>
          </a:xfrm>
          <a:prstGeom prst="rect">
            <a:avLst/>
          </a:prstGeom>
          <a:solidFill>
            <a:srgbClr val="92D050"/>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73" name="矩形 72">
            <a:extLst>
              <a:ext uri="{FF2B5EF4-FFF2-40B4-BE49-F238E27FC236}">
                <a16:creationId xmlns:a16="http://schemas.microsoft.com/office/drawing/2014/main" id="{F59688D5-56AA-4C06-9FB7-38813C4D8636}"/>
              </a:ext>
            </a:extLst>
          </p:cNvPr>
          <p:cNvSpPr/>
          <p:nvPr/>
        </p:nvSpPr>
        <p:spPr>
          <a:xfrm>
            <a:off x="1941677" y="4071487"/>
            <a:ext cx="961308" cy="284163"/>
          </a:xfrm>
          <a:prstGeom prst="rect">
            <a:avLst/>
          </a:prstGeom>
          <a:solidFill>
            <a:srgbClr val="FF00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74" name="矩形 29">
            <a:extLst>
              <a:ext uri="{FF2B5EF4-FFF2-40B4-BE49-F238E27FC236}">
                <a16:creationId xmlns:a16="http://schemas.microsoft.com/office/drawing/2014/main" id="{4C702CA0-71B2-4BE6-AF51-3EFEAA1282A2}"/>
              </a:ext>
            </a:extLst>
          </p:cNvPr>
          <p:cNvSpPr>
            <a:spLocks noChangeArrowheads="1"/>
          </p:cNvSpPr>
          <p:nvPr/>
        </p:nvSpPr>
        <p:spPr bwMode="auto">
          <a:xfrm>
            <a:off x="2100395" y="1248786"/>
            <a:ext cx="59914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800" b="1" dirty="0">
                <a:solidFill>
                  <a:schemeClr val="bg1"/>
                </a:solidFill>
                <a:latin typeface="Calibri" panose="020F0502020204030204" pitchFamily="34" charset="0"/>
              </a:rPr>
              <a:t>Taxi</a:t>
            </a:r>
            <a:endParaRPr kumimoji="0" lang="en-US" altLang="zh-TW" sz="1800" dirty="0">
              <a:latin typeface="Calibri" panose="020F0502020204030204" pitchFamily="34" charset="0"/>
            </a:endParaRPr>
          </a:p>
        </p:txBody>
      </p:sp>
      <p:sp>
        <p:nvSpPr>
          <p:cNvPr id="75" name="矩形 30">
            <a:extLst>
              <a:ext uri="{FF2B5EF4-FFF2-40B4-BE49-F238E27FC236}">
                <a16:creationId xmlns:a16="http://schemas.microsoft.com/office/drawing/2014/main" id="{D15461B5-1228-4B34-8B9D-67C389E5C60F}"/>
              </a:ext>
            </a:extLst>
          </p:cNvPr>
          <p:cNvSpPr>
            <a:spLocks noChangeArrowheads="1"/>
          </p:cNvSpPr>
          <p:nvPr/>
        </p:nvSpPr>
        <p:spPr bwMode="auto">
          <a:xfrm>
            <a:off x="2143257" y="1885374"/>
            <a:ext cx="58412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800" b="1" dirty="0">
                <a:solidFill>
                  <a:schemeClr val="bg1"/>
                </a:solidFill>
                <a:latin typeface="Calibri" panose="020F0502020204030204" pitchFamily="34" charset="0"/>
              </a:rPr>
              <a:t>Trip</a:t>
            </a:r>
            <a:endParaRPr kumimoji="0" lang="en-US" altLang="zh-TW" sz="1800" dirty="0">
              <a:latin typeface="Calibri" panose="020F0502020204030204" pitchFamily="34" charset="0"/>
            </a:endParaRPr>
          </a:p>
        </p:txBody>
      </p:sp>
      <p:sp>
        <p:nvSpPr>
          <p:cNvPr id="76" name="矩形 31">
            <a:extLst>
              <a:ext uri="{FF2B5EF4-FFF2-40B4-BE49-F238E27FC236}">
                <a16:creationId xmlns:a16="http://schemas.microsoft.com/office/drawing/2014/main" id="{BDE74230-6686-4E6B-8CB6-22746E77C261}"/>
              </a:ext>
            </a:extLst>
          </p:cNvPr>
          <p:cNvSpPr>
            <a:spLocks noChangeArrowheads="1"/>
          </p:cNvSpPr>
          <p:nvPr/>
        </p:nvSpPr>
        <p:spPr bwMode="auto">
          <a:xfrm rot="5400000">
            <a:off x="1255841" y="3382904"/>
            <a:ext cx="935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800" b="1" dirty="0">
                <a:solidFill>
                  <a:srgbClr val="ED55CC"/>
                </a:solidFill>
                <a:latin typeface="Calibri" panose="020F0502020204030204" pitchFamily="34" charset="0"/>
              </a:rPr>
              <a:t>Reserve</a:t>
            </a:r>
            <a:endParaRPr kumimoji="0" lang="en-US" altLang="zh-TW" sz="1800" dirty="0">
              <a:solidFill>
                <a:srgbClr val="ED55CC"/>
              </a:solidFill>
              <a:latin typeface="Calibri" panose="020F0502020204030204" pitchFamily="34" charset="0"/>
            </a:endParaRPr>
          </a:p>
        </p:txBody>
      </p:sp>
      <p:sp>
        <p:nvSpPr>
          <p:cNvPr id="77" name="矩形 32">
            <a:extLst>
              <a:ext uri="{FF2B5EF4-FFF2-40B4-BE49-F238E27FC236}">
                <a16:creationId xmlns:a16="http://schemas.microsoft.com/office/drawing/2014/main" id="{DA779446-C3FF-48CD-A996-60709990A7E4}"/>
              </a:ext>
            </a:extLst>
          </p:cNvPr>
          <p:cNvSpPr>
            <a:spLocks noChangeArrowheads="1"/>
          </p:cNvSpPr>
          <p:nvPr/>
        </p:nvSpPr>
        <p:spPr bwMode="auto">
          <a:xfrm>
            <a:off x="2069437" y="3204598"/>
            <a:ext cx="71764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800" b="1" dirty="0">
                <a:solidFill>
                  <a:schemeClr val="bg1"/>
                </a:solidFill>
                <a:latin typeface="Calibri" panose="020F0502020204030204" pitchFamily="34" charset="0"/>
              </a:rPr>
              <a:t>ALTN</a:t>
            </a:r>
            <a:endParaRPr kumimoji="0" lang="en-US" altLang="zh-TW" sz="1800" dirty="0">
              <a:latin typeface="Calibri" panose="020F0502020204030204" pitchFamily="34" charset="0"/>
            </a:endParaRPr>
          </a:p>
        </p:txBody>
      </p:sp>
      <p:sp>
        <p:nvSpPr>
          <p:cNvPr id="78" name="矩形 33">
            <a:extLst>
              <a:ext uri="{FF2B5EF4-FFF2-40B4-BE49-F238E27FC236}">
                <a16:creationId xmlns:a16="http://schemas.microsoft.com/office/drawing/2014/main" id="{4AD95A77-F8A0-4A52-869B-B2AE3A93F9CB}"/>
              </a:ext>
            </a:extLst>
          </p:cNvPr>
          <p:cNvSpPr>
            <a:spLocks noChangeArrowheads="1"/>
          </p:cNvSpPr>
          <p:nvPr/>
        </p:nvSpPr>
        <p:spPr bwMode="auto">
          <a:xfrm>
            <a:off x="2064041" y="4035011"/>
            <a:ext cx="637359"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800" b="1" dirty="0">
                <a:solidFill>
                  <a:schemeClr val="bg1"/>
                </a:solidFill>
                <a:latin typeface="Calibri" panose="020F0502020204030204" pitchFamily="34" charset="0"/>
              </a:rPr>
              <a:t>≥ 30’</a:t>
            </a:r>
            <a:endParaRPr kumimoji="0" lang="en-US" altLang="zh-TW" sz="1800" dirty="0">
              <a:latin typeface="Calibri" panose="020F0502020204030204" pitchFamily="34" charset="0"/>
            </a:endParaRPr>
          </a:p>
        </p:txBody>
      </p:sp>
      <p:cxnSp>
        <p:nvCxnSpPr>
          <p:cNvPr id="79" name="直線接點 78">
            <a:extLst>
              <a:ext uri="{FF2B5EF4-FFF2-40B4-BE49-F238E27FC236}">
                <a16:creationId xmlns:a16="http://schemas.microsoft.com/office/drawing/2014/main" id="{BDFC7083-AC4D-4A54-956A-696E2DEE9D16}"/>
              </a:ext>
            </a:extLst>
          </p:cNvPr>
          <p:cNvCxnSpPr>
            <a:cxnSpLocks/>
          </p:cNvCxnSpPr>
          <p:nvPr/>
        </p:nvCxnSpPr>
        <p:spPr>
          <a:xfrm flipV="1">
            <a:off x="1247638" y="3998114"/>
            <a:ext cx="6035994" cy="3299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直線接點 79">
            <a:extLst>
              <a:ext uri="{FF2B5EF4-FFF2-40B4-BE49-F238E27FC236}">
                <a16:creationId xmlns:a16="http://schemas.microsoft.com/office/drawing/2014/main" id="{2751501B-3232-4FEA-B1D7-09B5C2D16A3A}"/>
              </a:ext>
            </a:extLst>
          </p:cNvPr>
          <p:cNvCxnSpPr>
            <a:cxnSpLocks/>
          </p:cNvCxnSpPr>
          <p:nvPr/>
        </p:nvCxnSpPr>
        <p:spPr>
          <a:xfrm>
            <a:off x="1325230" y="2779339"/>
            <a:ext cx="595442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接點: 肘形 28">
            <a:extLst>
              <a:ext uri="{FF2B5EF4-FFF2-40B4-BE49-F238E27FC236}">
                <a16:creationId xmlns:a16="http://schemas.microsoft.com/office/drawing/2014/main" id="{B2A8F5BD-6037-49E4-8F6D-3A30366C8E32}"/>
              </a:ext>
            </a:extLst>
          </p:cNvPr>
          <p:cNvCxnSpPr>
            <a:cxnSpLocks/>
          </p:cNvCxnSpPr>
          <p:nvPr/>
        </p:nvCxnSpPr>
        <p:spPr bwMode="auto">
          <a:xfrm rot="5400000">
            <a:off x="94526" y="2648552"/>
            <a:ext cx="2440454" cy="245913"/>
          </a:xfrm>
          <a:prstGeom prst="bentConnector3">
            <a:avLst>
              <a:gd name="adj1" fmla="val 50000"/>
            </a:avLst>
          </a:prstGeom>
          <a:noFill/>
          <a:ln w="38100" algn="ctr">
            <a:solidFill>
              <a:srgbClr val="FFFF00"/>
            </a:solidFill>
            <a:prstDash val="sysDot"/>
            <a:miter lim="800000"/>
            <a:headEnd/>
            <a:tailEnd type="triangle" w="med" len="med"/>
          </a:ln>
          <a:extLst>
            <a:ext uri="{909E8E84-426E-40DD-AFC4-6F175D3DCCD1}">
              <a14:hiddenFill xmlns:a14="http://schemas.microsoft.com/office/drawing/2010/main">
                <a:noFill/>
              </a14:hiddenFill>
            </a:ext>
          </a:extLst>
        </p:spPr>
      </p:cxnSp>
      <p:sp>
        <p:nvSpPr>
          <p:cNvPr id="82" name="矩形 81">
            <a:extLst>
              <a:ext uri="{FF2B5EF4-FFF2-40B4-BE49-F238E27FC236}">
                <a16:creationId xmlns:a16="http://schemas.microsoft.com/office/drawing/2014/main" id="{BFFE05CF-DC9D-4A69-8308-A221FDDEC7CF}"/>
              </a:ext>
            </a:extLst>
          </p:cNvPr>
          <p:cNvSpPr/>
          <p:nvPr/>
        </p:nvSpPr>
        <p:spPr>
          <a:xfrm>
            <a:off x="4490378" y="4087668"/>
            <a:ext cx="2042779" cy="376238"/>
          </a:xfrm>
          <a:prstGeom prst="rect">
            <a:avLst/>
          </a:prstGeom>
          <a:solidFill>
            <a:srgbClr val="FF6699"/>
          </a:solidFill>
          <a:ln>
            <a:solidFill>
              <a:schemeClr val="bg1">
                <a:lumMod val="95000"/>
              </a:schemeClr>
            </a:solidFill>
          </a:ln>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r>
              <a:rPr kumimoji="0" lang="en-US" altLang="zh-TW" b="1" dirty="0">
                <a:solidFill>
                  <a:schemeClr val="bg1"/>
                </a:solidFill>
                <a:latin typeface="Calibri" panose="020F0502020204030204" pitchFamily="34" charset="0"/>
              </a:rPr>
              <a:t> ≥  </a:t>
            </a:r>
            <a:r>
              <a:rPr kumimoji="0" lang="en-US" altLang="zh-TW" sz="1400" b="1" dirty="0">
                <a:solidFill>
                  <a:schemeClr val="bg1"/>
                </a:solidFill>
                <a:latin typeface="Calibri" panose="020F0502020204030204" pitchFamily="34" charset="0"/>
              </a:rPr>
              <a:t>Final Reserve Fuel</a:t>
            </a:r>
            <a:endParaRPr kumimoji="0" lang="en-US" altLang="zh-TW" sz="1400" dirty="0">
              <a:solidFill>
                <a:schemeClr val="bg1"/>
              </a:solidFill>
              <a:latin typeface="Calibri" panose="020F0502020204030204" pitchFamily="34" charset="0"/>
            </a:endParaRPr>
          </a:p>
        </p:txBody>
      </p:sp>
      <p:sp>
        <p:nvSpPr>
          <p:cNvPr id="83" name="矩形 82">
            <a:extLst>
              <a:ext uri="{FF2B5EF4-FFF2-40B4-BE49-F238E27FC236}">
                <a16:creationId xmlns:a16="http://schemas.microsoft.com/office/drawing/2014/main" id="{AA7362BD-9212-4376-9657-73F00502BCA1}"/>
              </a:ext>
            </a:extLst>
          </p:cNvPr>
          <p:cNvSpPr/>
          <p:nvPr/>
        </p:nvSpPr>
        <p:spPr>
          <a:xfrm>
            <a:off x="4497237" y="4595094"/>
            <a:ext cx="2042779" cy="346075"/>
          </a:xfrm>
          <a:prstGeom prst="rect">
            <a:avLst/>
          </a:prstGeom>
          <a:solidFill>
            <a:srgbClr val="FF0000"/>
          </a:solidFill>
          <a:ln>
            <a:solidFill>
              <a:schemeClr val="bg1">
                <a:lumMod val="95000"/>
              </a:schemeClr>
            </a:solidFill>
          </a:ln>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r>
              <a:rPr kumimoji="0" lang="en-US" altLang="zh-TW" sz="1600" b="1" dirty="0">
                <a:solidFill>
                  <a:schemeClr val="bg1"/>
                </a:solidFill>
                <a:latin typeface="Calibri" panose="020F0502020204030204" pitchFamily="34" charset="0"/>
              </a:rPr>
              <a:t>  ≤  Fuel Emergency</a:t>
            </a:r>
          </a:p>
        </p:txBody>
      </p:sp>
      <p:sp>
        <p:nvSpPr>
          <p:cNvPr id="84" name="矩形 15">
            <a:extLst>
              <a:ext uri="{FF2B5EF4-FFF2-40B4-BE49-F238E27FC236}">
                <a16:creationId xmlns:a16="http://schemas.microsoft.com/office/drawing/2014/main" id="{C23776D3-3689-4DFE-B65C-D424FACE675A}"/>
              </a:ext>
            </a:extLst>
          </p:cNvPr>
          <p:cNvSpPr>
            <a:spLocks noChangeArrowheads="1"/>
          </p:cNvSpPr>
          <p:nvPr/>
        </p:nvSpPr>
        <p:spPr bwMode="auto">
          <a:xfrm rot="5400000">
            <a:off x="6061210" y="2060117"/>
            <a:ext cx="89535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66"/>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400" b="1" dirty="0">
                <a:solidFill>
                  <a:srgbClr val="FFFF00"/>
                </a:solidFill>
                <a:latin typeface="Calibri" panose="020F0502020204030204" pitchFamily="34" charset="0"/>
              </a:rPr>
              <a:t>     </a:t>
            </a:r>
            <a:r>
              <a:rPr kumimoji="0" lang="en-US" altLang="zh-TW" sz="1100" b="1" dirty="0">
                <a:solidFill>
                  <a:srgbClr val="FFFF00"/>
                </a:solidFill>
                <a:latin typeface="Calibri" panose="020F0502020204030204" pitchFamily="34" charset="0"/>
              </a:rPr>
              <a:t>1</a:t>
            </a:r>
            <a:r>
              <a:rPr kumimoji="0" lang="en-US" altLang="zh-TW" sz="1100" b="1" baseline="30000" dirty="0">
                <a:solidFill>
                  <a:srgbClr val="FFFF00"/>
                </a:solidFill>
                <a:latin typeface="Calibri" panose="020F0502020204030204" pitchFamily="34" charset="0"/>
              </a:rPr>
              <a:t>st</a:t>
            </a:r>
            <a:r>
              <a:rPr kumimoji="0" lang="en-US" altLang="zh-TW" sz="1100" b="1" dirty="0">
                <a:solidFill>
                  <a:srgbClr val="FFFF00"/>
                </a:solidFill>
                <a:latin typeface="Calibri" panose="020F0502020204030204" pitchFamily="34" charset="0"/>
              </a:rPr>
              <a:t> trip</a:t>
            </a:r>
          </a:p>
          <a:p>
            <a:pPr eaLnBrk="1" hangingPunct="1">
              <a:spcBef>
                <a:spcPct val="0"/>
              </a:spcBef>
              <a:buFontTx/>
              <a:buNone/>
            </a:pPr>
            <a:r>
              <a:rPr kumimoji="0" lang="en-US" altLang="zh-TW" sz="1100" b="1" dirty="0">
                <a:solidFill>
                  <a:srgbClr val="FFFF00"/>
                </a:solidFill>
                <a:latin typeface="Calibri" panose="020F0502020204030204" pitchFamily="34" charset="0"/>
              </a:rPr>
              <a:t>contingency</a:t>
            </a:r>
          </a:p>
        </p:txBody>
      </p:sp>
      <p:sp>
        <p:nvSpPr>
          <p:cNvPr id="85" name="Line 41">
            <a:extLst>
              <a:ext uri="{FF2B5EF4-FFF2-40B4-BE49-F238E27FC236}">
                <a16:creationId xmlns:a16="http://schemas.microsoft.com/office/drawing/2014/main" id="{6AE640DC-C0A7-4ABF-BA6F-3DFB7FD5B0DB}"/>
              </a:ext>
            </a:extLst>
          </p:cNvPr>
          <p:cNvSpPr>
            <a:spLocks noChangeShapeType="1"/>
          </p:cNvSpPr>
          <p:nvPr/>
        </p:nvSpPr>
        <p:spPr bwMode="auto">
          <a:xfrm>
            <a:off x="1540002" y="4393112"/>
            <a:ext cx="1515395"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86" name="Line 42">
            <a:extLst>
              <a:ext uri="{FF2B5EF4-FFF2-40B4-BE49-F238E27FC236}">
                <a16:creationId xmlns:a16="http://schemas.microsoft.com/office/drawing/2014/main" id="{4F2538DA-49CF-4351-B744-4645DD8BD3B4}"/>
              </a:ext>
            </a:extLst>
          </p:cNvPr>
          <p:cNvSpPr>
            <a:spLocks noChangeShapeType="1"/>
          </p:cNvSpPr>
          <p:nvPr/>
        </p:nvSpPr>
        <p:spPr bwMode="auto">
          <a:xfrm flipH="1" flipV="1">
            <a:off x="1695582" y="2816802"/>
            <a:ext cx="0" cy="297865"/>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87" name="Line 43">
            <a:extLst>
              <a:ext uri="{FF2B5EF4-FFF2-40B4-BE49-F238E27FC236}">
                <a16:creationId xmlns:a16="http://schemas.microsoft.com/office/drawing/2014/main" id="{D3E8757C-1ABD-4A43-B384-498AB8EDCAD7}"/>
              </a:ext>
            </a:extLst>
          </p:cNvPr>
          <p:cNvSpPr>
            <a:spLocks noChangeShapeType="1"/>
          </p:cNvSpPr>
          <p:nvPr/>
        </p:nvSpPr>
        <p:spPr bwMode="auto">
          <a:xfrm>
            <a:off x="1695582" y="3991732"/>
            <a:ext cx="0" cy="360363"/>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89" name="矩形 2">
            <a:extLst>
              <a:ext uri="{FF2B5EF4-FFF2-40B4-BE49-F238E27FC236}">
                <a16:creationId xmlns:a16="http://schemas.microsoft.com/office/drawing/2014/main" id="{A774D020-F014-41B5-B7E0-B1A1209530D7}"/>
              </a:ext>
            </a:extLst>
          </p:cNvPr>
          <p:cNvSpPr>
            <a:spLocks noChangeArrowheads="1"/>
          </p:cNvSpPr>
          <p:nvPr/>
        </p:nvSpPr>
        <p:spPr bwMode="auto">
          <a:xfrm rot="5400000">
            <a:off x="6036177" y="3160406"/>
            <a:ext cx="90963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100" b="1" dirty="0">
                <a:solidFill>
                  <a:srgbClr val="FFFF00"/>
                </a:solidFill>
                <a:latin typeface="Calibri" panose="020F0502020204030204" pitchFamily="34" charset="0"/>
              </a:rPr>
              <a:t>  2</a:t>
            </a:r>
            <a:r>
              <a:rPr kumimoji="0" lang="en-US" altLang="zh-TW" sz="1100" b="1" baseline="30000" dirty="0">
                <a:solidFill>
                  <a:srgbClr val="FFFF00"/>
                </a:solidFill>
                <a:latin typeface="Calibri" panose="020F0502020204030204" pitchFamily="34" charset="0"/>
              </a:rPr>
              <a:t>nd</a:t>
            </a:r>
            <a:r>
              <a:rPr kumimoji="0" lang="en-US" altLang="zh-TW" sz="1100" b="1" dirty="0">
                <a:solidFill>
                  <a:srgbClr val="FFFF00"/>
                </a:solidFill>
                <a:latin typeface="Calibri" panose="020F0502020204030204" pitchFamily="34" charset="0"/>
              </a:rPr>
              <a:t> trip</a:t>
            </a:r>
          </a:p>
          <a:p>
            <a:pPr eaLnBrk="1" hangingPunct="1">
              <a:spcBef>
                <a:spcPct val="0"/>
              </a:spcBef>
              <a:buFontTx/>
              <a:buNone/>
            </a:pPr>
            <a:r>
              <a:rPr kumimoji="0" lang="en-US" altLang="zh-TW" sz="1100" b="1" dirty="0">
                <a:solidFill>
                  <a:srgbClr val="FFFF00"/>
                </a:solidFill>
                <a:latin typeface="Calibri" panose="020F0502020204030204" pitchFamily="34" charset="0"/>
              </a:rPr>
              <a:t>contingency</a:t>
            </a:r>
            <a:endParaRPr lang="zh-TW" altLang="en-US" sz="1100" dirty="0"/>
          </a:p>
        </p:txBody>
      </p:sp>
      <p:sp>
        <p:nvSpPr>
          <p:cNvPr id="90" name="矩形 89">
            <a:extLst>
              <a:ext uri="{FF2B5EF4-FFF2-40B4-BE49-F238E27FC236}">
                <a16:creationId xmlns:a16="http://schemas.microsoft.com/office/drawing/2014/main" id="{A92D37EA-536F-4920-8928-7C301DB8400D}"/>
              </a:ext>
            </a:extLst>
          </p:cNvPr>
          <p:cNvSpPr/>
          <p:nvPr/>
        </p:nvSpPr>
        <p:spPr>
          <a:xfrm>
            <a:off x="6768773" y="2502851"/>
            <a:ext cx="972786" cy="276999"/>
          </a:xfrm>
          <a:prstGeom prst="rect">
            <a:avLst/>
          </a:prstGeom>
          <a:solidFill>
            <a:srgbClr val="00B0F0"/>
          </a:solidFill>
        </p:spPr>
        <p:txBody>
          <a:bodyPr wrap="square">
            <a:spAutoFit/>
          </a:bodyPr>
          <a:lstStyle/>
          <a:p>
            <a:pPr>
              <a:defRPr/>
            </a:pPr>
            <a:r>
              <a:rPr kumimoji="0" lang="en-US" altLang="zh-TW" sz="1200" b="1" dirty="0">
                <a:solidFill>
                  <a:schemeClr val="bg1"/>
                </a:solidFill>
              </a:rPr>
              <a:t>Destination</a:t>
            </a:r>
            <a:endParaRPr lang="zh-TW" altLang="en-US" sz="1200" dirty="0">
              <a:solidFill>
                <a:schemeClr val="bg1"/>
              </a:solidFill>
            </a:endParaRPr>
          </a:p>
        </p:txBody>
      </p:sp>
      <p:sp>
        <p:nvSpPr>
          <p:cNvPr id="91" name="矩形 1">
            <a:extLst>
              <a:ext uri="{FF2B5EF4-FFF2-40B4-BE49-F238E27FC236}">
                <a16:creationId xmlns:a16="http://schemas.microsoft.com/office/drawing/2014/main" id="{7124EAB0-D889-4A82-9198-242734D40C55}"/>
              </a:ext>
            </a:extLst>
          </p:cNvPr>
          <p:cNvSpPr>
            <a:spLocks noChangeArrowheads="1"/>
          </p:cNvSpPr>
          <p:nvPr/>
        </p:nvSpPr>
        <p:spPr bwMode="auto">
          <a:xfrm>
            <a:off x="6843100" y="4007398"/>
            <a:ext cx="824081" cy="276999"/>
          </a:xfrm>
          <a:prstGeom prst="rect">
            <a:avLst/>
          </a:prstGeom>
          <a:solidFill>
            <a:srgbClr val="FF0000"/>
          </a:solid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FontTx/>
              <a:buNone/>
            </a:pPr>
            <a:r>
              <a:rPr kumimoji="0" lang="en-US" altLang="zh-TW" sz="1200" b="1" dirty="0">
                <a:solidFill>
                  <a:schemeClr val="bg1"/>
                </a:solidFill>
                <a:latin typeface="+mn-lt"/>
              </a:rPr>
              <a:t>Alternate</a:t>
            </a:r>
            <a:endParaRPr lang="zh-TW" altLang="en-US" sz="1200" dirty="0">
              <a:solidFill>
                <a:schemeClr val="bg1"/>
              </a:solidFill>
              <a:latin typeface="+mn-lt"/>
            </a:endParaRPr>
          </a:p>
        </p:txBody>
      </p:sp>
      <p:sp>
        <p:nvSpPr>
          <p:cNvPr id="92" name="矩形 91">
            <a:extLst>
              <a:ext uri="{FF2B5EF4-FFF2-40B4-BE49-F238E27FC236}">
                <a16:creationId xmlns:a16="http://schemas.microsoft.com/office/drawing/2014/main" id="{D385C503-E4B8-467C-BE3D-AE68E489B59D}"/>
              </a:ext>
            </a:extLst>
          </p:cNvPr>
          <p:cNvSpPr/>
          <p:nvPr/>
        </p:nvSpPr>
        <p:spPr>
          <a:xfrm>
            <a:off x="1191795" y="1161334"/>
            <a:ext cx="505908" cy="369332"/>
          </a:xfrm>
          <a:prstGeom prst="rect">
            <a:avLst/>
          </a:prstGeom>
          <a:solidFill>
            <a:srgbClr val="FF0000"/>
          </a:solidFill>
        </p:spPr>
        <p:txBody>
          <a:bodyPr wrap="square">
            <a:spAutoFit/>
          </a:bodyPr>
          <a:lstStyle/>
          <a:p>
            <a:r>
              <a:rPr lang="en-US" altLang="zh-TW" b="1" dirty="0">
                <a:solidFill>
                  <a:schemeClr val="bg1"/>
                </a:solidFill>
                <a:latin typeface="Calibri" panose="020F0502020204030204" pitchFamily="34" charset="0"/>
              </a:rPr>
              <a:t>IFR</a:t>
            </a:r>
            <a:endParaRPr lang="zh-TW" altLang="en-US" dirty="0">
              <a:solidFill>
                <a:schemeClr val="bg1"/>
              </a:solidFill>
            </a:endParaRPr>
          </a:p>
        </p:txBody>
      </p:sp>
      <p:sp>
        <p:nvSpPr>
          <p:cNvPr id="94" name="文字方塊 93">
            <a:extLst>
              <a:ext uri="{FF2B5EF4-FFF2-40B4-BE49-F238E27FC236}">
                <a16:creationId xmlns:a16="http://schemas.microsoft.com/office/drawing/2014/main" id="{FB877A0A-B665-4FF0-81F4-4299131B64BA}"/>
              </a:ext>
            </a:extLst>
          </p:cNvPr>
          <p:cNvSpPr txBox="1"/>
          <p:nvPr/>
        </p:nvSpPr>
        <p:spPr>
          <a:xfrm>
            <a:off x="1883485" y="265435"/>
            <a:ext cx="5542982" cy="646331"/>
          </a:xfrm>
          <a:prstGeom prst="rect">
            <a:avLst/>
          </a:prstGeom>
          <a:solidFill>
            <a:srgbClr val="7030A0"/>
          </a:solidFill>
        </p:spPr>
        <p:txBody>
          <a:bodyPr wrap="square">
            <a:spAutoFit/>
          </a:bodyPr>
          <a:lstStyle/>
          <a:p>
            <a:pPr eaLnBrk="1" hangingPunct="1">
              <a:defRPr/>
            </a:pPr>
            <a:r>
              <a:rPr kumimoji="0" lang="en-US" altLang="zh-TW" sz="1800" b="1" dirty="0">
                <a:solidFill>
                  <a:srgbClr val="69D8FF"/>
                </a:solidFill>
                <a:latin typeface="Calibri" panose="020F0502020204030204" pitchFamily="34" charset="0"/>
              </a:rPr>
              <a:t>               Pilots</a:t>
            </a:r>
            <a:r>
              <a:rPr kumimoji="0" lang="en-US" altLang="zh-TW" sz="1800" b="1" dirty="0">
                <a:solidFill>
                  <a:schemeClr val="accent2"/>
                </a:solidFill>
                <a:latin typeface="Calibri" panose="020F0502020204030204" pitchFamily="34" charset="0"/>
              </a:rPr>
              <a:t>/</a:t>
            </a:r>
            <a:r>
              <a:rPr kumimoji="0" lang="en-US" altLang="zh-TW" sz="1800" b="1" dirty="0">
                <a:solidFill>
                  <a:schemeClr val="bg1"/>
                </a:solidFill>
                <a:latin typeface="Calibri" panose="020F0502020204030204" pitchFamily="34" charset="0"/>
              </a:rPr>
              <a:t>ATC</a:t>
            </a:r>
            <a:r>
              <a:rPr kumimoji="0" lang="en-US" altLang="zh-TW" sz="1800" b="1" dirty="0">
                <a:solidFill>
                  <a:srgbClr val="92D050"/>
                </a:solidFill>
                <a:latin typeface="Calibri" panose="020F0502020204030204" pitchFamily="34" charset="0"/>
              </a:rPr>
              <a:t> :  Say fuel remaining on board </a:t>
            </a:r>
          </a:p>
          <a:p>
            <a:pPr eaLnBrk="1" hangingPunct="1">
              <a:defRPr/>
            </a:pPr>
            <a:r>
              <a:rPr kumimoji="0" lang="en-US" altLang="zh-TW" sz="1800" b="1" dirty="0">
                <a:solidFill>
                  <a:srgbClr val="92D050"/>
                </a:solidFill>
                <a:latin typeface="Calibri" panose="020F0502020204030204" pitchFamily="34" charset="0"/>
              </a:rPr>
              <a:t>               in minutes ? ( …..</a:t>
            </a:r>
            <a:r>
              <a:rPr kumimoji="0" lang="en-US" altLang="zh-TW" sz="1800" b="1" dirty="0">
                <a:solidFill>
                  <a:srgbClr val="FFFF00"/>
                </a:solidFill>
                <a:latin typeface="Calibri" panose="020F0502020204030204" pitchFamily="34" charset="0"/>
              </a:rPr>
              <a:t>  15’ ?,  </a:t>
            </a:r>
            <a:r>
              <a:rPr kumimoji="0" lang="en-US" altLang="zh-TW" sz="1800" b="1" dirty="0">
                <a:solidFill>
                  <a:schemeClr val="accent2"/>
                </a:solidFill>
                <a:latin typeface="Calibri" panose="020F0502020204030204" pitchFamily="34" charset="0"/>
              </a:rPr>
              <a:t>10’ ?,  </a:t>
            </a:r>
            <a:r>
              <a:rPr kumimoji="0" lang="en-US" altLang="zh-TW" sz="1800" b="1" dirty="0">
                <a:solidFill>
                  <a:srgbClr val="FF0000"/>
                </a:solidFill>
                <a:latin typeface="Calibri" panose="020F0502020204030204" pitchFamily="34" charset="0"/>
              </a:rPr>
              <a:t>5’ ?  </a:t>
            </a:r>
            <a:r>
              <a:rPr kumimoji="0" lang="en-US" altLang="zh-TW" sz="1800" b="1" dirty="0">
                <a:solidFill>
                  <a:srgbClr val="92D050"/>
                </a:solidFill>
                <a:latin typeface="Calibri" panose="020F0502020204030204" pitchFamily="34" charset="0"/>
              </a:rPr>
              <a:t>……..)</a:t>
            </a:r>
            <a:r>
              <a:rPr kumimoji="0" lang="en-US" altLang="zh-TW" sz="1800" b="1" dirty="0">
                <a:solidFill>
                  <a:srgbClr val="FFFF00"/>
                </a:solidFill>
                <a:latin typeface="Calibri" panose="020F0502020204030204" pitchFamily="34" charset="0"/>
              </a:rPr>
              <a:t>  </a:t>
            </a:r>
            <a:r>
              <a:rPr kumimoji="0" lang="en-US" altLang="zh-TW" b="1" dirty="0">
                <a:solidFill>
                  <a:srgbClr val="FFFF00"/>
                </a:solidFill>
                <a:latin typeface="Calibri" panose="020F0502020204030204" pitchFamily="34" charset="0"/>
              </a:rPr>
              <a:t>                                   </a:t>
            </a:r>
          </a:p>
        </p:txBody>
      </p:sp>
      <p:sp>
        <p:nvSpPr>
          <p:cNvPr id="118" name="矩形 117">
            <a:extLst>
              <a:ext uri="{FF2B5EF4-FFF2-40B4-BE49-F238E27FC236}">
                <a16:creationId xmlns:a16="http://schemas.microsoft.com/office/drawing/2014/main" id="{1E06D124-49B8-46CB-AA90-5678FD9A24B3}"/>
              </a:ext>
            </a:extLst>
          </p:cNvPr>
          <p:cNvSpPr/>
          <p:nvPr/>
        </p:nvSpPr>
        <p:spPr>
          <a:xfrm>
            <a:off x="5832277" y="5265097"/>
            <a:ext cx="1370020" cy="276999"/>
          </a:xfrm>
          <a:prstGeom prst="rect">
            <a:avLst/>
          </a:prstGeom>
          <a:solidFill>
            <a:srgbClr val="00B0F0"/>
          </a:solidFill>
        </p:spPr>
        <p:txBody>
          <a:bodyPr wrap="square">
            <a:spAutoFit/>
          </a:bodyPr>
          <a:lstStyle/>
          <a:p>
            <a:pPr>
              <a:defRPr/>
            </a:pPr>
            <a:r>
              <a:rPr lang="en-US" altLang="zh-TW" sz="1200" b="1" dirty="0">
                <a:solidFill>
                  <a:schemeClr val="bg1"/>
                </a:solidFill>
                <a:latin typeface="Calibri" panose="020F0502020204030204" pitchFamily="34" charset="0"/>
              </a:rPr>
              <a:t>≥   Minimum  Fuel</a:t>
            </a:r>
          </a:p>
        </p:txBody>
      </p:sp>
      <p:sp>
        <p:nvSpPr>
          <p:cNvPr id="119" name="矩形 118">
            <a:extLst>
              <a:ext uri="{FF2B5EF4-FFF2-40B4-BE49-F238E27FC236}">
                <a16:creationId xmlns:a16="http://schemas.microsoft.com/office/drawing/2014/main" id="{74CAEDE4-07DE-4518-B8DB-B00800FA8FFF}"/>
              </a:ext>
            </a:extLst>
          </p:cNvPr>
          <p:cNvSpPr/>
          <p:nvPr/>
        </p:nvSpPr>
        <p:spPr>
          <a:xfrm>
            <a:off x="2604203" y="5884632"/>
            <a:ext cx="1574969" cy="307777"/>
          </a:xfrm>
          <a:prstGeom prst="rect">
            <a:avLst/>
          </a:prstGeom>
          <a:solidFill>
            <a:srgbClr val="FF6699"/>
          </a:solidFill>
          <a:ln>
            <a:solidFill>
              <a:schemeClr val="bg1">
                <a:lumMod val="95000"/>
              </a:schemeClr>
            </a:solidFill>
          </a:ln>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r>
              <a:rPr kumimoji="0" lang="en-US" altLang="zh-TW" sz="1400" b="1" dirty="0">
                <a:solidFill>
                  <a:schemeClr val="bg1"/>
                </a:solidFill>
                <a:latin typeface="Calibri" panose="020F0502020204030204" pitchFamily="34" charset="0"/>
              </a:rPr>
              <a:t> </a:t>
            </a:r>
            <a:r>
              <a:rPr kumimoji="0" lang="en-US" altLang="zh-TW" sz="1200" b="1" dirty="0">
                <a:solidFill>
                  <a:schemeClr val="bg1"/>
                </a:solidFill>
                <a:latin typeface="Calibri" panose="020F0502020204030204" pitchFamily="34" charset="0"/>
              </a:rPr>
              <a:t>≥  Final Reserve  Fuel</a:t>
            </a:r>
            <a:endParaRPr kumimoji="0" lang="en-US" altLang="zh-TW" sz="1200" dirty="0">
              <a:solidFill>
                <a:schemeClr val="bg1"/>
              </a:solidFill>
              <a:latin typeface="Calibri" panose="020F0502020204030204" pitchFamily="34" charset="0"/>
            </a:endParaRPr>
          </a:p>
        </p:txBody>
      </p:sp>
      <p:cxnSp>
        <p:nvCxnSpPr>
          <p:cNvPr id="30" name="直線接點 29">
            <a:extLst>
              <a:ext uri="{FF2B5EF4-FFF2-40B4-BE49-F238E27FC236}">
                <a16:creationId xmlns:a16="http://schemas.microsoft.com/office/drawing/2014/main" id="{2BCEE5E8-4CDA-4280-AF56-BF6B50A78CAE}"/>
              </a:ext>
            </a:extLst>
          </p:cNvPr>
          <p:cNvCxnSpPr/>
          <p:nvPr/>
        </p:nvCxnSpPr>
        <p:spPr>
          <a:xfrm flipH="1">
            <a:off x="8016428" y="5456863"/>
            <a:ext cx="277174" cy="29268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9" name="直線單箭頭接點 58">
            <a:extLst>
              <a:ext uri="{FF2B5EF4-FFF2-40B4-BE49-F238E27FC236}">
                <a16:creationId xmlns:a16="http://schemas.microsoft.com/office/drawing/2014/main" id="{C3E8E9FD-B812-4F2A-B4D1-B6D3CEA4129A}"/>
              </a:ext>
            </a:extLst>
          </p:cNvPr>
          <p:cNvCxnSpPr>
            <a:cxnSpLocks/>
          </p:cNvCxnSpPr>
          <p:nvPr/>
        </p:nvCxnSpPr>
        <p:spPr>
          <a:xfrm>
            <a:off x="2646105" y="5630216"/>
            <a:ext cx="654063" cy="10620"/>
          </a:xfrm>
          <a:prstGeom prst="straightConnector1">
            <a:avLst/>
          </a:prstGeom>
          <a:ln w="38100">
            <a:solidFill>
              <a:srgbClr val="FF66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0" name="等腰三角形 59">
            <a:extLst>
              <a:ext uri="{FF2B5EF4-FFF2-40B4-BE49-F238E27FC236}">
                <a16:creationId xmlns:a16="http://schemas.microsoft.com/office/drawing/2014/main" id="{5C356C6D-E78C-4095-BF5E-858A1F8C2F5C}"/>
              </a:ext>
            </a:extLst>
          </p:cNvPr>
          <p:cNvSpPr/>
          <p:nvPr/>
        </p:nvSpPr>
        <p:spPr>
          <a:xfrm>
            <a:off x="3150940" y="5496121"/>
            <a:ext cx="103898" cy="139405"/>
          </a:xfrm>
          <a:prstGeom prst="triangle">
            <a:avLst>
              <a:gd name="adj" fmla="val 47284"/>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1" name="直線接點 60">
            <a:extLst>
              <a:ext uri="{FF2B5EF4-FFF2-40B4-BE49-F238E27FC236}">
                <a16:creationId xmlns:a16="http://schemas.microsoft.com/office/drawing/2014/main" id="{BBAE4FCD-2C79-4152-9BE8-549C9C7A27EE}"/>
              </a:ext>
            </a:extLst>
          </p:cNvPr>
          <p:cNvCxnSpPr>
            <a:cxnSpLocks/>
          </p:cNvCxnSpPr>
          <p:nvPr/>
        </p:nvCxnSpPr>
        <p:spPr>
          <a:xfrm flipH="1">
            <a:off x="2780354" y="5471625"/>
            <a:ext cx="307951" cy="351896"/>
          </a:xfrm>
          <a:prstGeom prst="line">
            <a:avLst/>
          </a:prstGeom>
          <a:ln w="57150">
            <a:solidFill>
              <a:srgbClr val="FF66FF"/>
            </a:solidFill>
          </a:ln>
        </p:spPr>
        <p:style>
          <a:lnRef idx="1">
            <a:schemeClr val="accent1"/>
          </a:lnRef>
          <a:fillRef idx="0">
            <a:schemeClr val="accent1"/>
          </a:fillRef>
          <a:effectRef idx="0">
            <a:schemeClr val="accent1"/>
          </a:effectRef>
          <a:fontRef idx="minor">
            <a:schemeClr val="tx1"/>
          </a:fontRef>
        </p:style>
      </p:cxnSp>
      <p:cxnSp>
        <p:nvCxnSpPr>
          <p:cNvPr id="62" name="直線接點 61">
            <a:extLst>
              <a:ext uri="{FF2B5EF4-FFF2-40B4-BE49-F238E27FC236}">
                <a16:creationId xmlns:a16="http://schemas.microsoft.com/office/drawing/2014/main" id="{D0188BDC-5D1B-40F4-808E-31688D2FABF7}"/>
              </a:ext>
            </a:extLst>
          </p:cNvPr>
          <p:cNvCxnSpPr>
            <a:cxnSpLocks/>
          </p:cNvCxnSpPr>
          <p:nvPr/>
        </p:nvCxnSpPr>
        <p:spPr>
          <a:xfrm>
            <a:off x="7222356" y="2343212"/>
            <a:ext cx="741589"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3" name="直線單箭頭接點 62">
            <a:extLst>
              <a:ext uri="{FF2B5EF4-FFF2-40B4-BE49-F238E27FC236}">
                <a16:creationId xmlns:a16="http://schemas.microsoft.com/office/drawing/2014/main" id="{D85A6A63-47F3-4914-B937-B6498D1D19E2}"/>
              </a:ext>
            </a:extLst>
          </p:cNvPr>
          <p:cNvCxnSpPr>
            <a:cxnSpLocks/>
          </p:cNvCxnSpPr>
          <p:nvPr/>
        </p:nvCxnSpPr>
        <p:spPr>
          <a:xfrm>
            <a:off x="7351524" y="2293079"/>
            <a:ext cx="558168" cy="9351"/>
          </a:xfrm>
          <a:prstGeom prst="straightConnector1">
            <a:avLst/>
          </a:prstGeom>
          <a:ln w="38100">
            <a:solidFill>
              <a:srgbClr val="00B0F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4" name="等腰三角形 63">
            <a:extLst>
              <a:ext uri="{FF2B5EF4-FFF2-40B4-BE49-F238E27FC236}">
                <a16:creationId xmlns:a16="http://schemas.microsoft.com/office/drawing/2014/main" id="{FD326265-A4FD-4DE5-9F9C-506637B062BB}"/>
              </a:ext>
            </a:extLst>
          </p:cNvPr>
          <p:cNvSpPr/>
          <p:nvPr/>
        </p:nvSpPr>
        <p:spPr>
          <a:xfrm>
            <a:off x="7742892" y="2153674"/>
            <a:ext cx="109228" cy="139405"/>
          </a:xfrm>
          <a:prstGeom prst="triangle">
            <a:avLst>
              <a:gd name="adj" fmla="val 47284"/>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5" name="直線接點 64">
            <a:extLst>
              <a:ext uri="{FF2B5EF4-FFF2-40B4-BE49-F238E27FC236}">
                <a16:creationId xmlns:a16="http://schemas.microsoft.com/office/drawing/2014/main" id="{A7D28320-B78D-49F8-AAE3-2862D5ECBDCF}"/>
              </a:ext>
            </a:extLst>
          </p:cNvPr>
          <p:cNvCxnSpPr/>
          <p:nvPr/>
        </p:nvCxnSpPr>
        <p:spPr>
          <a:xfrm flipH="1">
            <a:off x="7442904" y="2146737"/>
            <a:ext cx="277174" cy="29268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8" name="直線單箭頭接點 87">
            <a:extLst>
              <a:ext uri="{FF2B5EF4-FFF2-40B4-BE49-F238E27FC236}">
                <a16:creationId xmlns:a16="http://schemas.microsoft.com/office/drawing/2014/main" id="{067C9221-F769-48CD-BEF6-47AF29867DA4}"/>
              </a:ext>
            </a:extLst>
          </p:cNvPr>
          <p:cNvCxnSpPr>
            <a:cxnSpLocks/>
          </p:cNvCxnSpPr>
          <p:nvPr/>
        </p:nvCxnSpPr>
        <p:spPr>
          <a:xfrm flipH="1">
            <a:off x="6832613" y="2330114"/>
            <a:ext cx="407261" cy="147044"/>
          </a:xfrm>
          <a:prstGeom prst="straightConnector1">
            <a:avLst/>
          </a:prstGeom>
          <a:ln>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3" name="直線單箭頭接點 92">
            <a:extLst>
              <a:ext uri="{FF2B5EF4-FFF2-40B4-BE49-F238E27FC236}">
                <a16:creationId xmlns:a16="http://schemas.microsoft.com/office/drawing/2014/main" id="{F4353C68-0C1F-4B0F-A090-A61908C6CA58}"/>
              </a:ext>
            </a:extLst>
          </p:cNvPr>
          <p:cNvCxnSpPr>
            <a:cxnSpLocks/>
          </p:cNvCxnSpPr>
          <p:nvPr/>
        </p:nvCxnSpPr>
        <p:spPr>
          <a:xfrm>
            <a:off x="7426730" y="3717886"/>
            <a:ext cx="665064" cy="5310"/>
          </a:xfrm>
          <a:prstGeom prst="straightConnector1">
            <a:avLst/>
          </a:prstGeom>
          <a:ln w="38100">
            <a:solidFill>
              <a:srgbClr val="FF66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95" name="等腰三角形 94">
            <a:extLst>
              <a:ext uri="{FF2B5EF4-FFF2-40B4-BE49-F238E27FC236}">
                <a16:creationId xmlns:a16="http://schemas.microsoft.com/office/drawing/2014/main" id="{57C39CCC-0823-4885-8AC8-BFFA1733B77D}"/>
              </a:ext>
            </a:extLst>
          </p:cNvPr>
          <p:cNvSpPr/>
          <p:nvPr/>
        </p:nvSpPr>
        <p:spPr>
          <a:xfrm>
            <a:off x="7935184" y="3573380"/>
            <a:ext cx="103898" cy="139405"/>
          </a:xfrm>
          <a:prstGeom prst="triangle">
            <a:avLst>
              <a:gd name="adj" fmla="val 47284"/>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96" name="直線接點 95">
            <a:extLst>
              <a:ext uri="{FF2B5EF4-FFF2-40B4-BE49-F238E27FC236}">
                <a16:creationId xmlns:a16="http://schemas.microsoft.com/office/drawing/2014/main" id="{54429778-6335-4A33-B8C6-B73E595DC532}"/>
              </a:ext>
            </a:extLst>
          </p:cNvPr>
          <p:cNvCxnSpPr>
            <a:cxnSpLocks/>
          </p:cNvCxnSpPr>
          <p:nvPr/>
        </p:nvCxnSpPr>
        <p:spPr>
          <a:xfrm flipH="1">
            <a:off x="7560979" y="3559295"/>
            <a:ext cx="307951" cy="351896"/>
          </a:xfrm>
          <a:prstGeom prst="line">
            <a:avLst/>
          </a:prstGeom>
          <a:ln w="38100">
            <a:solidFill>
              <a:srgbClr val="FF66FF"/>
            </a:solidFill>
          </a:ln>
        </p:spPr>
        <p:style>
          <a:lnRef idx="1">
            <a:schemeClr val="accent1"/>
          </a:lnRef>
          <a:fillRef idx="0">
            <a:schemeClr val="accent1"/>
          </a:fillRef>
          <a:effectRef idx="0">
            <a:schemeClr val="accent1"/>
          </a:effectRef>
          <a:fontRef idx="minor">
            <a:schemeClr val="tx1"/>
          </a:fontRef>
        </p:style>
      </p:cxnSp>
      <p:cxnSp>
        <p:nvCxnSpPr>
          <p:cNvPr id="97" name="直線單箭頭接點 96">
            <a:extLst>
              <a:ext uri="{FF2B5EF4-FFF2-40B4-BE49-F238E27FC236}">
                <a16:creationId xmlns:a16="http://schemas.microsoft.com/office/drawing/2014/main" id="{33B6B44C-E285-428B-81E6-D62728D56937}"/>
              </a:ext>
            </a:extLst>
          </p:cNvPr>
          <p:cNvCxnSpPr>
            <a:cxnSpLocks/>
          </p:cNvCxnSpPr>
          <p:nvPr/>
        </p:nvCxnSpPr>
        <p:spPr>
          <a:xfrm flipH="1">
            <a:off x="6915950" y="3780980"/>
            <a:ext cx="454921" cy="200533"/>
          </a:xfrm>
          <a:prstGeom prst="straightConnector1">
            <a:avLst/>
          </a:prstGeom>
          <a:ln w="6350">
            <a:solidFill>
              <a:srgbClr val="FF66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直線接點 36">
            <a:extLst>
              <a:ext uri="{FF2B5EF4-FFF2-40B4-BE49-F238E27FC236}">
                <a16:creationId xmlns:a16="http://schemas.microsoft.com/office/drawing/2014/main" id="{57E04195-E857-4715-8BC9-D3038DECE755}"/>
              </a:ext>
            </a:extLst>
          </p:cNvPr>
          <p:cNvCxnSpPr>
            <a:cxnSpLocks/>
          </p:cNvCxnSpPr>
          <p:nvPr/>
        </p:nvCxnSpPr>
        <p:spPr>
          <a:xfrm flipV="1">
            <a:off x="7324583" y="3776917"/>
            <a:ext cx="767211" cy="440"/>
          </a:xfrm>
          <a:prstGeom prst="line">
            <a:avLst/>
          </a:prstGeom>
          <a:ln>
            <a:solidFill>
              <a:srgbClr val="ED55CC"/>
            </a:solidFill>
          </a:ln>
        </p:spPr>
        <p:style>
          <a:lnRef idx="1">
            <a:schemeClr val="accent1"/>
          </a:lnRef>
          <a:fillRef idx="0">
            <a:schemeClr val="accent1"/>
          </a:fillRef>
          <a:effectRef idx="0">
            <a:schemeClr val="accent1"/>
          </a:effectRef>
          <a:fontRef idx="minor">
            <a:schemeClr val="tx1"/>
          </a:fontRef>
        </p:style>
      </p:cxnSp>
      <p:sp>
        <p:nvSpPr>
          <p:cNvPr id="98" name="文字方塊 97">
            <a:extLst>
              <a:ext uri="{FF2B5EF4-FFF2-40B4-BE49-F238E27FC236}">
                <a16:creationId xmlns:a16="http://schemas.microsoft.com/office/drawing/2014/main" id="{683826E0-157D-4579-ABAD-3F1A1BC8B747}"/>
              </a:ext>
            </a:extLst>
          </p:cNvPr>
          <p:cNvSpPr txBox="1"/>
          <p:nvPr/>
        </p:nvSpPr>
        <p:spPr>
          <a:xfrm>
            <a:off x="1845786" y="2591397"/>
            <a:ext cx="1228894" cy="369332"/>
          </a:xfrm>
          <a:prstGeom prst="rect">
            <a:avLst/>
          </a:prstGeom>
          <a:solidFill>
            <a:srgbClr val="FF0000"/>
          </a:solidFill>
          <a:ln w="38100">
            <a:solidFill>
              <a:schemeClr val="bg1"/>
            </a:solidFill>
          </a:ln>
        </p:spPr>
        <p:txBody>
          <a:bodyPr wrap="square">
            <a:spAutoFit/>
          </a:bodyPr>
          <a:lstStyle/>
          <a:p>
            <a:r>
              <a:rPr kumimoji="0" lang="en-US" altLang="zh-TW" sz="1800" b="1" dirty="0">
                <a:solidFill>
                  <a:schemeClr val="bg1"/>
                </a:solidFill>
                <a:latin typeface="Calibri" panose="020F0502020204030204" pitchFamily="34" charset="0"/>
              </a:rPr>
              <a:t>Pilots</a:t>
            </a:r>
            <a:r>
              <a:rPr kumimoji="0" lang="en-US" altLang="zh-TW" sz="1800" b="1" dirty="0">
                <a:latin typeface="Calibri" panose="020F0502020204030204" pitchFamily="34" charset="0"/>
              </a:rPr>
              <a:t>/</a:t>
            </a:r>
            <a:r>
              <a:rPr kumimoji="0" lang="en-US" altLang="zh-TW" sz="1800" b="1" dirty="0">
                <a:solidFill>
                  <a:schemeClr val="bg1"/>
                </a:solidFill>
                <a:latin typeface="Calibri" panose="020F0502020204030204" pitchFamily="34" charset="0"/>
              </a:rPr>
              <a:t>ATC</a:t>
            </a:r>
            <a:r>
              <a:rPr kumimoji="0" lang="en-US" altLang="zh-TW" sz="1800" b="1" dirty="0">
                <a:solidFill>
                  <a:srgbClr val="92D050"/>
                </a:solidFill>
                <a:latin typeface="Calibri" panose="020F0502020204030204" pitchFamily="34" charset="0"/>
              </a:rPr>
              <a:t> </a:t>
            </a:r>
            <a:endParaRPr lang="zh-TW" altLang="en-US" dirty="0"/>
          </a:p>
        </p:txBody>
      </p:sp>
    </p:spTree>
    <p:extLst>
      <p:ext uri="{BB962C8B-B14F-4D97-AF65-F5344CB8AC3E}">
        <p14:creationId xmlns:p14="http://schemas.microsoft.com/office/powerpoint/2010/main" val="24202210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DCF93E3A-521F-4770-8D61-6C7F11F147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945" y="116226"/>
            <a:ext cx="8037292" cy="298873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85DF9E6A-34F1-416A-82C4-450A6FDEE4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99" r="2981" b="-1"/>
          <a:stretch/>
        </p:blipFill>
        <p:spPr bwMode="auto">
          <a:xfrm>
            <a:off x="158763" y="906598"/>
            <a:ext cx="7901047" cy="31209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查看來源圖片">
            <a:extLst>
              <a:ext uri="{FF2B5EF4-FFF2-40B4-BE49-F238E27FC236}">
                <a16:creationId xmlns:a16="http://schemas.microsoft.com/office/drawing/2014/main" id="{542FC632-6A79-446F-A967-02E77BA3498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518"/>
          <a:stretch/>
        </p:blipFill>
        <p:spPr bwMode="auto">
          <a:xfrm>
            <a:off x="94046" y="1622567"/>
            <a:ext cx="8438394" cy="3283353"/>
          </a:xfrm>
          <a:prstGeom prst="rect">
            <a:avLst/>
          </a:prstGeom>
          <a:noFill/>
          <a:extLst>
            <a:ext uri="{909E8E84-426E-40DD-AFC4-6F175D3DCCD1}">
              <a14:hiddenFill xmlns:a14="http://schemas.microsoft.com/office/drawing/2010/main">
                <a:solidFill>
                  <a:srgbClr val="FFFFFF"/>
                </a:solidFill>
              </a14:hiddenFill>
            </a:ext>
          </a:extLst>
        </p:spPr>
      </p:pic>
      <p:pic>
        <p:nvPicPr>
          <p:cNvPr id="22" name="圖片 21">
            <a:extLst>
              <a:ext uri="{FF2B5EF4-FFF2-40B4-BE49-F238E27FC236}">
                <a16:creationId xmlns:a16="http://schemas.microsoft.com/office/drawing/2014/main" id="{D4920B41-F8BA-4F63-8758-F5A615A6D6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1785" y="166766"/>
            <a:ext cx="4351020" cy="778933"/>
          </a:xfrm>
          <a:prstGeom prst="rect">
            <a:avLst/>
          </a:prstGeom>
        </p:spPr>
      </p:pic>
      <p:sp>
        <p:nvSpPr>
          <p:cNvPr id="2048" name="矩形 2047">
            <a:extLst>
              <a:ext uri="{FF2B5EF4-FFF2-40B4-BE49-F238E27FC236}">
                <a16:creationId xmlns:a16="http://schemas.microsoft.com/office/drawing/2014/main" id="{1123C4CE-1189-46E6-A7EE-D4842A212530}"/>
              </a:ext>
            </a:extLst>
          </p:cNvPr>
          <p:cNvSpPr/>
          <p:nvPr/>
        </p:nvSpPr>
        <p:spPr>
          <a:xfrm>
            <a:off x="94045" y="31910"/>
            <a:ext cx="389850" cy="2457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49" name="矩形 2048">
            <a:extLst>
              <a:ext uri="{FF2B5EF4-FFF2-40B4-BE49-F238E27FC236}">
                <a16:creationId xmlns:a16="http://schemas.microsoft.com/office/drawing/2014/main" id="{4659E8CA-A17E-4CEE-82AA-4CC85C4D8706}"/>
              </a:ext>
            </a:extLst>
          </p:cNvPr>
          <p:cNvSpPr/>
          <p:nvPr/>
        </p:nvSpPr>
        <p:spPr>
          <a:xfrm rot="16200000">
            <a:off x="5342236" y="-916164"/>
            <a:ext cx="868846" cy="3019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 name="矩形 59">
            <a:extLst>
              <a:ext uri="{FF2B5EF4-FFF2-40B4-BE49-F238E27FC236}">
                <a16:creationId xmlns:a16="http://schemas.microsoft.com/office/drawing/2014/main" id="{91D527DA-5281-44FF-B9FF-1E05EAF1E72E}"/>
              </a:ext>
            </a:extLst>
          </p:cNvPr>
          <p:cNvSpPr/>
          <p:nvPr/>
        </p:nvSpPr>
        <p:spPr>
          <a:xfrm>
            <a:off x="1886704" y="2536011"/>
            <a:ext cx="421910" cy="215444"/>
          </a:xfrm>
          <a:prstGeom prst="rect">
            <a:avLst/>
          </a:prstGeom>
          <a:solidFill>
            <a:srgbClr val="FF0000"/>
          </a:solidFill>
        </p:spPr>
        <p:txBody>
          <a:bodyPr wrap="none">
            <a:spAutoFit/>
          </a:bodyPr>
          <a:lstStyle/>
          <a:p>
            <a:r>
              <a:rPr lang="en-US" altLang="zh-TW" sz="800" b="1" dirty="0">
                <a:solidFill>
                  <a:schemeClr val="bg1"/>
                </a:solidFill>
                <a:latin typeface="Open Sans"/>
              </a:rPr>
              <a:t>1972</a:t>
            </a:r>
            <a:endParaRPr lang="zh-TW" altLang="en-US" sz="800" dirty="0">
              <a:solidFill>
                <a:schemeClr val="bg1"/>
              </a:solidFill>
            </a:endParaRPr>
          </a:p>
        </p:txBody>
      </p:sp>
      <p:cxnSp>
        <p:nvCxnSpPr>
          <p:cNvPr id="61" name="直線單箭頭接點 60">
            <a:extLst>
              <a:ext uri="{FF2B5EF4-FFF2-40B4-BE49-F238E27FC236}">
                <a16:creationId xmlns:a16="http://schemas.microsoft.com/office/drawing/2014/main" id="{18B2D230-C0D0-40A2-B3E6-677C269544BA}"/>
              </a:ext>
            </a:extLst>
          </p:cNvPr>
          <p:cNvCxnSpPr>
            <a:cxnSpLocks/>
          </p:cNvCxnSpPr>
          <p:nvPr/>
        </p:nvCxnSpPr>
        <p:spPr>
          <a:xfrm>
            <a:off x="2097659" y="2790624"/>
            <a:ext cx="0" cy="17113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2" name="矩形 61">
            <a:extLst>
              <a:ext uri="{FF2B5EF4-FFF2-40B4-BE49-F238E27FC236}">
                <a16:creationId xmlns:a16="http://schemas.microsoft.com/office/drawing/2014/main" id="{C977C899-A778-409A-B3CE-CCCD31C07E58}"/>
              </a:ext>
            </a:extLst>
          </p:cNvPr>
          <p:cNvSpPr/>
          <p:nvPr/>
        </p:nvSpPr>
        <p:spPr>
          <a:xfrm>
            <a:off x="3913934" y="2868706"/>
            <a:ext cx="389850" cy="215444"/>
          </a:xfrm>
          <a:prstGeom prst="rect">
            <a:avLst/>
          </a:prstGeom>
          <a:solidFill>
            <a:srgbClr val="FF0000"/>
          </a:solidFill>
        </p:spPr>
        <p:txBody>
          <a:bodyPr wrap="none">
            <a:spAutoFit/>
          </a:bodyPr>
          <a:lstStyle/>
          <a:p>
            <a:r>
              <a:rPr lang="en-US" altLang="zh-TW" sz="800" b="1" dirty="0">
                <a:solidFill>
                  <a:schemeClr val="bg1"/>
                </a:solidFill>
              </a:rPr>
              <a:t>2017</a:t>
            </a:r>
            <a:endParaRPr lang="zh-TW" altLang="en-US" sz="800" dirty="0">
              <a:solidFill>
                <a:schemeClr val="bg1"/>
              </a:solidFill>
            </a:endParaRPr>
          </a:p>
        </p:txBody>
      </p:sp>
      <p:sp>
        <p:nvSpPr>
          <p:cNvPr id="64" name="矩形 63">
            <a:extLst>
              <a:ext uri="{FF2B5EF4-FFF2-40B4-BE49-F238E27FC236}">
                <a16:creationId xmlns:a16="http://schemas.microsoft.com/office/drawing/2014/main" id="{B7A5FC70-CDF4-49F6-9F24-F3B29924CB7F}"/>
              </a:ext>
            </a:extLst>
          </p:cNvPr>
          <p:cNvSpPr/>
          <p:nvPr/>
        </p:nvSpPr>
        <p:spPr>
          <a:xfrm>
            <a:off x="2231822" y="2525255"/>
            <a:ext cx="1314784" cy="253916"/>
          </a:xfrm>
          <a:prstGeom prst="rect">
            <a:avLst/>
          </a:prstGeom>
        </p:spPr>
        <p:txBody>
          <a:bodyPr wrap="none">
            <a:spAutoFit/>
          </a:bodyPr>
          <a:lstStyle/>
          <a:p>
            <a:r>
              <a:rPr lang="en-US" altLang="zh-TW" sz="1050" b="1" dirty="0">
                <a:solidFill>
                  <a:srgbClr val="FF0000"/>
                </a:solidFill>
              </a:rPr>
              <a:t>Hijack, Bomb Threat</a:t>
            </a:r>
            <a:endParaRPr lang="zh-TW" altLang="en-US" sz="1050" b="1" dirty="0">
              <a:solidFill>
                <a:srgbClr val="FF0000"/>
              </a:solidFill>
            </a:endParaRPr>
          </a:p>
        </p:txBody>
      </p:sp>
      <p:cxnSp>
        <p:nvCxnSpPr>
          <p:cNvPr id="65" name="直線單箭頭接點 64">
            <a:extLst>
              <a:ext uri="{FF2B5EF4-FFF2-40B4-BE49-F238E27FC236}">
                <a16:creationId xmlns:a16="http://schemas.microsoft.com/office/drawing/2014/main" id="{2F342ED9-559D-415C-AD07-FD5E2D69D175}"/>
              </a:ext>
            </a:extLst>
          </p:cNvPr>
          <p:cNvCxnSpPr>
            <a:cxnSpLocks/>
          </p:cNvCxnSpPr>
          <p:nvPr/>
        </p:nvCxnSpPr>
        <p:spPr>
          <a:xfrm>
            <a:off x="4119897" y="3117740"/>
            <a:ext cx="0" cy="3112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單箭頭接點 65">
            <a:extLst>
              <a:ext uri="{FF2B5EF4-FFF2-40B4-BE49-F238E27FC236}">
                <a16:creationId xmlns:a16="http://schemas.microsoft.com/office/drawing/2014/main" id="{96E67677-0FB0-4AA4-84BA-0445668A6268}"/>
              </a:ext>
            </a:extLst>
          </p:cNvPr>
          <p:cNvCxnSpPr>
            <a:cxnSpLocks/>
          </p:cNvCxnSpPr>
          <p:nvPr/>
        </p:nvCxnSpPr>
        <p:spPr>
          <a:xfrm>
            <a:off x="4436579" y="3327226"/>
            <a:ext cx="1659864" cy="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單箭頭接點 66">
            <a:extLst>
              <a:ext uri="{FF2B5EF4-FFF2-40B4-BE49-F238E27FC236}">
                <a16:creationId xmlns:a16="http://schemas.microsoft.com/office/drawing/2014/main" id="{3B681CDA-D14A-4A77-ABE7-ACAA2C7E83A3}"/>
              </a:ext>
            </a:extLst>
          </p:cNvPr>
          <p:cNvCxnSpPr>
            <a:cxnSpLocks/>
          </p:cNvCxnSpPr>
          <p:nvPr/>
        </p:nvCxnSpPr>
        <p:spPr>
          <a:xfrm>
            <a:off x="6143504" y="3321984"/>
            <a:ext cx="1056870"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單箭頭接點 67">
            <a:extLst>
              <a:ext uri="{FF2B5EF4-FFF2-40B4-BE49-F238E27FC236}">
                <a16:creationId xmlns:a16="http://schemas.microsoft.com/office/drawing/2014/main" id="{95394DF4-A92F-400F-9967-87CF40EDEA25}"/>
              </a:ext>
            </a:extLst>
          </p:cNvPr>
          <p:cNvCxnSpPr/>
          <p:nvPr/>
        </p:nvCxnSpPr>
        <p:spPr>
          <a:xfrm>
            <a:off x="7256960" y="3321984"/>
            <a:ext cx="1080120"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線單箭頭接點 68">
            <a:extLst>
              <a:ext uri="{FF2B5EF4-FFF2-40B4-BE49-F238E27FC236}">
                <a16:creationId xmlns:a16="http://schemas.microsoft.com/office/drawing/2014/main" id="{3ED14BEC-77AD-4273-BA01-0457067F2305}"/>
              </a:ext>
            </a:extLst>
          </p:cNvPr>
          <p:cNvCxnSpPr>
            <a:cxnSpLocks/>
          </p:cNvCxnSpPr>
          <p:nvPr/>
        </p:nvCxnSpPr>
        <p:spPr>
          <a:xfrm>
            <a:off x="7785299" y="3815487"/>
            <a:ext cx="576065"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直線單箭頭接點 69">
            <a:extLst>
              <a:ext uri="{FF2B5EF4-FFF2-40B4-BE49-F238E27FC236}">
                <a16:creationId xmlns:a16="http://schemas.microsoft.com/office/drawing/2014/main" id="{A25E7B4D-0254-4083-8810-2B3E14E1ECD6}"/>
              </a:ext>
            </a:extLst>
          </p:cNvPr>
          <p:cNvCxnSpPr>
            <a:cxnSpLocks/>
          </p:cNvCxnSpPr>
          <p:nvPr/>
        </p:nvCxnSpPr>
        <p:spPr>
          <a:xfrm>
            <a:off x="4436579" y="4324411"/>
            <a:ext cx="1679434"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70">
            <a:extLst>
              <a:ext uri="{FF2B5EF4-FFF2-40B4-BE49-F238E27FC236}">
                <a16:creationId xmlns:a16="http://schemas.microsoft.com/office/drawing/2014/main" id="{AAB7A0F3-2528-4DD1-99FE-5E38648EDC6D}"/>
              </a:ext>
            </a:extLst>
          </p:cNvPr>
          <p:cNvCxnSpPr>
            <a:cxnSpLocks/>
          </p:cNvCxnSpPr>
          <p:nvPr/>
        </p:nvCxnSpPr>
        <p:spPr>
          <a:xfrm>
            <a:off x="6116013" y="3822954"/>
            <a:ext cx="1660424"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單箭頭接點 71">
            <a:extLst>
              <a:ext uri="{FF2B5EF4-FFF2-40B4-BE49-F238E27FC236}">
                <a16:creationId xmlns:a16="http://schemas.microsoft.com/office/drawing/2014/main" id="{6547D918-7C97-4E15-A301-EE82B9634C98}"/>
              </a:ext>
            </a:extLst>
          </p:cNvPr>
          <p:cNvCxnSpPr>
            <a:cxnSpLocks/>
          </p:cNvCxnSpPr>
          <p:nvPr/>
        </p:nvCxnSpPr>
        <p:spPr>
          <a:xfrm>
            <a:off x="6675925" y="4324411"/>
            <a:ext cx="1680563" cy="0"/>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5" name="文字方塊 84">
            <a:extLst>
              <a:ext uri="{FF2B5EF4-FFF2-40B4-BE49-F238E27FC236}">
                <a16:creationId xmlns:a16="http://schemas.microsoft.com/office/drawing/2014/main" id="{2235388C-9B0A-4084-86C5-DE42B7D710AE}"/>
              </a:ext>
            </a:extLst>
          </p:cNvPr>
          <p:cNvSpPr txBox="1"/>
          <p:nvPr/>
        </p:nvSpPr>
        <p:spPr>
          <a:xfrm>
            <a:off x="8800256" y="6604084"/>
            <a:ext cx="328448" cy="253916"/>
          </a:xfrm>
          <a:prstGeom prst="rect">
            <a:avLst/>
          </a:prstGeom>
          <a:noFill/>
        </p:spPr>
        <p:txBody>
          <a:bodyPr wrap="square">
            <a:spAutoFit/>
          </a:bodyPr>
          <a:lstStyle/>
          <a:p>
            <a:fld id="{C6735949-D909-4DA0-9331-3289988C2E74}" type="slidenum">
              <a:rPr lang="en-US" altLang="zh-TW" sz="1050" smtClean="0">
                <a:solidFill>
                  <a:schemeClr val="tx1"/>
                </a:solidFill>
              </a:rPr>
              <a:pPr/>
              <a:t>34</a:t>
            </a:fld>
            <a:endParaRPr lang="zh-TW" altLang="en-US" sz="1050" dirty="0"/>
          </a:p>
        </p:txBody>
      </p:sp>
      <p:cxnSp>
        <p:nvCxnSpPr>
          <p:cNvPr id="5" name="直線單箭頭接點 4">
            <a:extLst>
              <a:ext uri="{FF2B5EF4-FFF2-40B4-BE49-F238E27FC236}">
                <a16:creationId xmlns:a16="http://schemas.microsoft.com/office/drawing/2014/main" id="{B5417111-7811-49CB-9EC0-E81E8E017462}"/>
              </a:ext>
            </a:extLst>
          </p:cNvPr>
          <p:cNvCxnSpPr/>
          <p:nvPr/>
        </p:nvCxnSpPr>
        <p:spPr>
          <a:xfrm flipV="1">
            <a:off x="4237466" y="3774176"/>
            <a:ext cx="0" cy="2924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id="{636A93A9-560F-42CF-AF09-FD96D0058757}"/>
              </a:ext>
            </a:extLst>
          </p:cNvPr>
          <p:cNvSpPr/>
          <p:nvPr/>
        </p:nvSpPr>
        <p:spPr>
          <a:xfrm>
            <a:off x="4046729" y="4039003"/>
            <a:ext cx="389850" cy="215444"/>
          </a:xfrm>
          <a:prstGeom prst="rect">
            <a:avLst/>
          </a:prstGeom>
          <a:solidFill>
            <a:srgbClr val="FF0000"/>
          </a:solidFill>
        </p:spPr>
        <p:txBody>
          <a:bodyPr wrap="none">
            <a:spAutoFit/>
          </a:bodyPr>
          <a:lstStyle/>
          <a:p>
            <a:r>
              <a:rPr lang="en-US" altLang="zh-TW" sz="800" b="1" dirty="0">
                <a:solidFill>
                  <a:schemeClr val="bg1"/>
                </a:solidFill>
              </a:rPr>
              <a:t>2019</a:t>
            </a:r>
            <a:endParaRPr lang="zh-TW" altLang="en-US" sz="800" dirty="0">
              <a:solidFill>
                <a:schemeClr val="bg1"/>
              </a:solidFill>
            </a:endParaRPr>
          </a:p>
        </p:txBody>
      </p:sp>
      <p:pic>
        <p:nvPicPr>
          <p:cNvPr id="7" name="Picture 6" descr="查看來源圖片">
            <a:extLst>
              <a:ext uri="{FF2B5EF4-FFF2-40B4-BE49-F238E27FC236}">
                <a16:creationId xmlns:a16="http://schemas.microsoft.com/office/drawing/2014/main" id="{931DF732-098C-4C5E-91CB-77A6C0F870A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310" t="1416" r="887" b="52346"/>
          <a:stretch/>
        </p:blipFill>
        <p:spPr bwMode="auto">
          <a:xfrm>
            <a:off x="4301785" y="1017173"/>
            <a:ext cx="4158647" cy="1584177"/>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a:extLst>
              <a:ext uri="{FF2B5EF4-FFF2-40B4-BE49-F238E27FC236}">
                <a16:creationId xmlns:a16="http://schemas.microsoft.com/office/drawing/2014/main" id="{A49E21C5-5B41-49A3-80DE-7C6AC77F9F53}"/>
              </a:ext>
            </a:extLst>
          </p:cNvPr>
          <p:cNvSpPr/>
          <p:nvPr/>
        </p:nvSpPr>
        <p:spPr>
          <a:xfrm>
            <a:off x="4436578" y="4901372"/>
            <a:ext cx="4216227" cy="18296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 name="Picture 2" descr="ASN logo">
            <a:extLst>
              <a:ext uri="{FF2B5EF4-FFF2-40B4-BE49-F238E27FC236}">
                <a16:creationId xmlns:a16="http://schemas.microsoft.com/office/drawing/2014/main" id="{F466D83A-395A-4BCB-ABC2-DFA6DE338EC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065"/>
          <a:stretch/>
        </p:blipFill>
        <p:spPr bwMode="auto">
          <a:xfrm>
            <a:off x="4887246" y="4942263"/>
            <a:ext cx="3201835" cy="532474"/>
          </a:xfrm>
          <a:prstGeom prst="rect">
            <a:avLst/>
          </a:prstGeom>
          <a:noFill/>
          <a:extLst>
            <a:ext uri="{909E8E84-426E-40DD-AFC4-6F175D3DCCD1}">
              <a14:hiddenFill xmlns:a14="http://schemas.microsoft.com/office/drawing/2010/main">
                <a:solidFill>
                  <a:srgbClr val="FFFFFF"/>
                </a:solidFill>
              </a14:hiddenFill>
            </a:ext>
          </a:extLst>
        </p:spPr>
      </p:pic>
      <p:sp>
        <p:nvSpPr>
          <p:cNvPr id="11" name="文字方塊 10">
            <a:extLst>
              <a:ext uri="{FF2B5EF4-FFF2-40B4-BE49-F238E27FC236}">
                <a16:creationId xmlns:a16="http://schemas.microsoft.com/office/drawing/2014/main" id="{FA77C953-D63B-41E7-B973-E426524FB070}"/>
              </a:ext>
            </a:extLst>
          </p:cNvPr>
          <p:cNvSpPr txBox="1"/>
          <p:nvPr/>
        </p:nvSpPr>
        <p:spPr>
          <a:xfrm>
            <a:off x="4727001" y="5407591"/>
            <a:ext cx="345724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dirty="0">
                <a:ln>
                  <a:noFill/>
                </a:ln>
                <a:solidFill>
                  <a:srgbClr val="FF0000"/>
                </a:solidFill>
                <a:effectLst/>
                <a:uLnTx/>
                <a:uFillTx/>
                <a:latin typeface="Calibri" panose="020F0502020204030204"/>
                <a:ea typeface="新細明體" panose="02020500000000000000" pitchFamily="18" charset="-120"/>
                <a:cs typeface="+mn-cs"/>
              </a:rPr>
              <a:t>  </a:t>
            </a:r>
            <a:r>
              <a:rPr kumimoji="0" lang="en-US" altLang="zh-TW" sz="1200" b="1" i="0" u="none" strike="noStrike" kern="1200" cap="none" spc="0" normalizeH="0" baseline="0" noProof="0" dirty="0">
                <a:ln>
                  <a:noFill/>
                </a:ln>
                <a:solidFill>
                  <a:srgbClr val="FF0000"/>
                </a:solidFill>
                <a:effectLst/>
                <a:uLnTx/>
                <a:uFillTx/>
                <a:latin typeface="新細明體" panose="02020500000000000000" pitchFamily="18" charset="-120"/>
                <a:ea typeface="新細明體" panose="02020500000000000000" pitchFamily="18" charset="-120"/>
              </a:rPr>
              <a:t>✽✽</a:t>
            </a:r>
            <a:r>
              <a:rPr kumimoji="0" lang="en-US" altLang="zh-TW" sz="1200" b="0" i="0" u="none" strike="noStrike" kern="1200" cap="none" spc="0" normalizeH="0" baseline="0" noProof="0" dirty="0">
                <a:ln>
                  <a:noFill/>
                </a:ln>
                <a:solidFill>
                  <a:srgbClr val="FF0000"/>
                </a:solidFill>
                <a:effectLst/>
                <a:uLnTx/>
                <a:uFillTx/>
                <a:latin typeface="Calibri" panose="020F0502020204030204"/>
                <a:ea typeface="新細明體" panose="02020500000000000000" pitchFamily="18" charset="-120"/>
                <a:cs typeface="+mn-cs"/>
              </a:rPr>
              <a:t>  </a:t>
            </a:r>
            <a:r>
              <a:rPr kumimoji="0" lang="en-US" altLang="zh-TW" sz="1200" b="1" i="0" u="none" strike="noStrike" kern="1200" cap="none" spc="0" normalizeH="0" baseline="0" noProof="0" dirty="0">
                <a:ln>
                  <a:noFill/>
                </a:ln>
                <a:solidFill>
                  <a:srgbClr val="FF0000"/>
                </a:solidFill>
                <a:effectLst/>
                <a:uLnTx/>
                <a:uFillTx/>
                <a:latin typeface="Calibri" panose="020F0502020204030204"/>
                <a:ea typeface="新細明體" panose="02020500000000000000" pitchFamily="18" charset="-120"/>
                <a:cs typeface="+mn-cs"/>
              </a:rPr>
              <a:t>Last updated :   </a:t>
            </a:r>
            <a:r>
              <a:rPr kumimoji="0" lang="en-US" altLang="zh-TW" sz="1200" b="1" i="0" u="sng" strike="noStrike" kern="1200" cap="none" spc="0" normalizeH="0" baseline="0" noProof="0" dirty="0">
                <a:ln>
                  <a:noFill/>
                </a:ln>
                <a:solidFill>
                  <a:srgbClr val="FF0000"/>
                </a:solidFill>
                <a:effectLst/>
                <a:uLnTx/>
                <a:uFillTx/>
                <a:latin typeface="Calibri" panose="020F0502020204030204"/>
                <a:ea typeface="新細明體" panose="02020500000000000000" pitchFamily="18" charset="-120"/>
                <a:cs typeface="+mn-cs"/>
              </a:rPr>
              <a:t>0</a:t>
            </a:r>
            <a:r>
              <a:rPr lang="en-US" altLang="zh-TW" sz="1200" b="1" u="sng" dirty="0">
                <a:solidFill>
                  <a:srgbClr val="FF0000"/>
                </a:solidFill>
                <a:latin typeface="Calibri" panose="020F0502020204030204"/>
                <a:ea typeface="新細明體" panose="02020500000000000000" pitchFamily="18" charset="-120"/>
              </a:rPr>
              <a:t>4  SEP,</a:t>
            </a:r>
            <a:r>
              <a:rPr kumimoji="0" lang="en-US" altLang="zh-TW" sz="1200" b="1" i="0" u="sng" strike="noStrike" kern="1200" cap="none" spc="0" normalizeH="0" baseline="0" noProof="0" dirty="0">
                <a:ln>
                  <a:noFill/>
                </a:ln>
                <a:solidFill>
                  <a:srgbClr val="FF0000"/>
                </a:solidFill>
                <a:effectLst/>
                <a:uLnTx/>
                <a:uFillTx/>
                <a:latin typeface="Calibri" panose="020F0502020204030204"/>
                <a:ea typeface="新細明體" panose="02020500000000000000" pitchFamily="18" charset="-120"/>
                <a:cs typeface="+mn-cs"/>
              </a:rPr>
              <a:t>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srgbClr val="7030A0"/>
                </a:solidFill>
                <a:effectLst/>
                <a:uLnTx/>
                <a:uFillTx/>
                <a:ea typeface="新細明體" panose="02020500000000000000" pitchFamily="18" charset="-120"/>
                <a:cs typeface="+mn-cs"/>
              </a:rPr>
              <a:t>             </a:t>
            </a:r>
            <a:r>
              <a:rPr kumimoji="0" lang="en-US" altLang="zh-TW" sz="1200" b="1" i="0" u="sng" strike="noStrike" kern="1200" cap="none" spc="0" normalizeH="0" baseline="0" noProof="0" dirty="0">
                <a:ln>
                  <a:noFill/>
                </a:ln>
                <a:solidFill>
                  <a:srgbClr val="7030A0"/>
                </a:solidFill>
                <a:effectLst/>
                <a:uLnTx/>
                <a:uFillTx/>
                <a:ea typeface="新細明體" panose="02020500000000000000" pitchFamily="18" charset="-120"/>
                <a:cs typeface="+mn-cs"/>
              </a:rPr>
              <a:t>116</a:t>
            </a:r>
            <a:r>
              <a:rPr kumimoji="0" lang="en-US" altLang="zh-TW" sz="1200" b="1" i="0" u="none" strike="noStrike" kern="1200" cap="none" spc="0" normalizeH="0" baseline="0" noProof="0" dirty="0">
                <a:ln>
                  <a:noFill/>
                </a:ln>
                <a:solidFill>
                  <a:srgbClr val="7030A0"/>
                </a:solidFill>
                <a:effectLst/>
                <a:uLnTx/>
                <a:uFillTx/>
                <a:ea typeface="新細明體" panose="02020500000000000000" pitchFamily="18" charset="-120"/>
                <a:cs typeface="+mn-cs"/>
              </a:rPr>
              <a:t> occurrences in the ASN safety database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srgbClr val="7030A0"/>
                </a:solidFill>
                <a:effectLst/>
                <a:uLnTx/>
                <a:uFillTx/>
                <a:ea typeface="新細明體" panose="02020500000000000000" pitchFamily="18" charset="-120"/>
                <a:cs typeface="+mn-cs"/>
              </a:rPr>
              <a:t>            ․ </a:t>
            </a:r>
            <a:r>
              <a:rPr kumimoji="0" lang="zh-TW" altLang="zh-TW" sz="1200" b="1" i="0" u="none" strike="noStrike" kern="1200" cap="none" spc="0" normalizeH="0" baseline="0" noProof="0" dirty="0">
                <a:ln>
                  <a:noFill/>
                </a:ln>
                <a:solidFill>
                  <a:srgbClr val="7030A0"/>
                </a:solidFill>
                <a:effectLst/>
                <a:uLnTx/>
                <a:uFillTx/>
                <a:ea typeface="新細明體" panose="02020500000000000000" pitchFamily="18" charset="-120"/>
                <a:cs typeface="+mn-cs"/>
              </a:rPr>
              <a:t>United States of America</a:t>
            </a:r>
            <a:r>
              <a:rPr kumimoji="0" lang="en-US" altLang="zh-TW" sz="1200" b="1" i="0" u="none" strike="noStrike" kern="1200" cap="none" spc="0" normalizeH="0" baseline="0" noProof="0" dirty="0">
                <a:ln>
                  <a:noFill/>
                </a:ln>
                <a:solidFill>
                  <a:srgbClr val="7030A0"/>
                </a:solidFill>
                <a:effectLst/>
                <a:uLnTx/>
                <a:uFillTx/>
                <a:ea typeface="新細明體" panose="02020500000000000000" pitchFamily="18" charset="-120"/>
                <a:cs typeface="+mn-cs"/>
              </a:rPr>
              <a:t> :  x</a:t>
            </a:r>
            <a:r>
              <a:rPr kumimoji="0" lang="zh-TW" altLang="en-US" sz="1200" b="1" i="0" u="none" strike="noStrike" kern="1200" cap="none" spc="0" normalizeH="0" baseline="0" noProof="0" dirty="0">
                <a:ln>
                  <a:noFill/>
                </a:ln>
                <a:solidFill>
                  <a:srgbClr val="7030A0"/>
                </a:solidFill>
                <a:effectLst/>
                <a:uLnTx/>
                <a:uFillTx/>
                <a:ea typeface="新細明體" panose="02020500000000000000" pitchFamily="18" charset="-120"/>
                <a:cs typeface="+mn-cs"/>
              </a:rPr>
              <a:t>  </a:t>
            </a:r>
            <a:r>
              <a:rPr kumimoji="0" lang="en-US" altLang="zh-TW" sz="1200" b="1" i="0" u="none" strike="noStrike" kern="1200" cap="none" spc="0" normalizeH="0" baseline="0" noProof="0" dirty="0">
                <a:ln>
                  <a:noFill/>
                </a:ln>
                <a:solidFill>
                  <a:srgbClr val="7030A0"/>
                </a:solidFill>
                <a:effectLst/>
                <a:uLnTx/>
                <a:uFillTx/>
                <a:ea typeface="新細明體" panose="02020500000000000000" pitchFamily="18" charset="-120"/>
                <a:cs typeface="+mn-cs"/>
              </a:rPr>
              <a:t>27</a:t>
            </a:r>
          </a:p>
          <a:p>
            <a:pPr>
              <a:defRPr/>
            </a:pPr>
            <a:r>
              <a:rPr lang="en-US" altLang="zh-TW" sz="1200" b="1" i="0" dirty="0">
                <a:solidFill>
                  <a:srgbClr val="7030A0"/>
                </a:solidFill>
                <a:effectLst/>
              </a:rPr>
              <a:t>            ․ Private :    x 23</a:t>
            </a:r>
            <a:r>
              <a:rPr lang="zh-TW" altLang="en-US" sz="1200" b="1" dirty="0">
                <a:solidFill>
                  <a:srgbClr val="7030A0"/>
                </a:solidFill>
              </a:rPr>
              <a:t>      </a:t>
            </a:r>
            <a:r>
              <a:rPr lang="en-US" altLang="zh-TW" sz="1200" b="1" dirty="0">
                <a:solidFill>
                  <a:srgbClr val="7030A0"/>
                </a:solidFill>
              </a:rPr>
              <a:t>………….</a:t>
            </a:r>
            <a:endParaRPr kumimoji="0" lang="zh-TW" altLang="en-US" sz="1200" b="0" i="0" u="none" strike="noStrike" kern="1200" cap="none" spc="0" normalizeH="0" baseline="0" noProof="0" dirty="0">
              <a:ln>
                <a:noFill/>
              </a:ln>
              <a:solidFill>
                <a:srgbClr val="7030A0"/>
              </a:solidFill>
              <a:effectLst/>
              <a:uLnTx/>
              <a:uFillTx/>
              <a:latin typeface="Calibri" panose="020F0502020204030204"/>
              <a:ea typeface="新細明體" panose="02020500000000000000" pitchFamily="18" charset="-120"/>
              <a:cs typeface="+mn-cs"/>
            </a:endParaRPr>
          </a:p>
        </p:txBody>
      </p:sp>
      <p:sp>
        <p:nvSpPr>
          <p:cNvPr id="13" name="文字方塊 12">
            <a:extLst>
              <a:ext uri="{FF2B5EF4-FFF2-40B4-BE49-F238E27FC236}">
                <a16:creationId xmlns:a16="http://schemas.microsoft.com/office/drawing/2014/main" id="{F8D41747-2890-4D30-8859-245DD4E1B7C8}"/>
              </a:ext>
            </a:extLst>
          </p:cNvPr>
          <p:cNvSpPr txBox="1"/>
          <p:nvPr/>
        </p:nvSpPr>
        <p:spPr>
          <a:xfrm>
            <a:off x="4887246" y="6136900"/>
            <a:ext cx="3457249" cy="5386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hlinkClick r:id="rId8"/>
              </a:rPr>
              <a:t> </a:t>
            </a:r>
            <a:r>
              <a:rPr kumimoji="0" lang="en-US" altLang="zh-TW" sz="11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hlinkClick r:id="rId8"/>
              </a:rPr>
              <a:t>https://aviation-safety.net/database /</a:t>
            </a:r>
            <a:r>
              <a:rPr kumimoji="0" lang="en-US" altLang="zh-TW" sz="1100" b="0" i="0" u="none" strike="noStrike" kern="1200" cap="none" spc="0" normalizeH="0" baseline="0" noProof="0" dirty="0" err="1">
                <a:ln>
                  <a:noFill/>
                </a:ln>
                <a:solidFill>
                  <a:prstClr val="black"/>
                </a:solidFill>
                <a:effectLst/>
                <a:uLnTx/>
                <a:uFillTx/>
                <a:latin typeface="Calibri" panose="020F0502020204030204"/>
                <a:ea typeface="新細明體" panose="02020500000000000000" pitchFamily="18" charset="-120"/>
                <a:cs typeface="+mn-cs"/>
                <a:hlinkClick r:id="rId8"/>
              </a:rPr>
              <a:t>dblist.php?Year</a:t>
            </a:r>
            <a:endParaRPr kumimoji="0" lang="en-US" altLang="zh-TW" sz="11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hlinkClick r:id="rId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1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hlinkClick r:id="rId8"/>
              </a:rPr>
              <a:t>=2020&amp;lang=&amp;page=1</a:t>
            </a:r>
            <a:endParaRPr kumimoji="0" lang="zh-TW" altLang="en-US" sz="11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3" name="圖片 2">
            <a:extLst>
              <a:ext uri="{FF2B5EF4-FFF2-40B4-BE49-F238E27FC236}">
                <a16:creationId xmlns:a16="http://schemas.microsoft.com/office/drawing/2014/main" id="{0ECCD873-C31E-49FD-8515-A5105C999CD8}"/>
              </a:ext>
            </a:extLst>
          </p:cNvPr>
          <p:cNvPicPr>
            <a:picLocks noChangeAspect="1"/>
          </p:cNvPicPr>
          <p:nvPr/>
        </p:nvPicPr>
        <p:blipFill rotWithShape="1">
          <a:blip r:embed="rId9">
            <a:extLst>
              <a:ext uri="{28A0092B-C50C-407E-A947-70E740481C1C}">
                <a14:useLocalDpi xmlns:a14="http://schemas.microsoft.com/office/drawing/2010/main" val="0"/>
              </a:ext>
            </a:extLst>
          </a:blip>
          <a:srcRect r="37303"/>
          <a:stretch/>
        </p:blipFill>
        <p:spPr>
          <a:xfrm>
            <a:off x="407908" y="5153331"/>
            <a:ext cx="1563486" cy="834590"/>
          </a:xfrm>
          <a:prstGeom prst="rect">
            <a:avLst/>
          </a:prstGeom>
          <a:ln>
            <a:solidFill>
              <a:srgbClr val="7030A0"/>
            </a:solidFill>
          </a:ln>
        </p:spPr>
      </p:pic>
      <p:pic>
        <p:nvPicPr>
          <p:cNvPr id="14" name="圖片 13">
            <a:extLst>
              <a:ext uri="{FF2B5EF4-FFF2-40B4-BE49-F238E27FC236}">
                <a16:creationId xmlns:a16="http://schemas.microsoft.com/office/drawing/2014/main" id="{401AA81B-FE26-4E85-95C8-31B6D243D611}"/>
              </a:ext>
            </a:extLst>
          </p:cNvPr>
          <p:cNvPicPr>
            <a:picLocks noChangeAspect="1"/>
          </p:cNvPicPr>
          <p:nvPr/>
        </p:nvPicPr>
        <p:blipFill rotWithShape="1">
          <a:blip r:embed="rId9">
            <a:extLst>
              <a:ext uri="{28A0092B-C50C-407E-A947-70E740481C1C}">
                <a14:useLocalDpi xmlns:a14="http://schemas.microsoft.com/office/drawing/2010/main" val="0"/>
              </a:ext>
            </a:extLst>
          </a:blip>
          <a:srcRect l="68548" t="27579" r="1463" b="26338"/>
          <a:stretch/>
        </p:blipFill>
        <p:spPr>
          <a:xfrm>
            <a:off x="407908" y="5993035"/>
            <a:ext cx="1574346" cy="738007"/>
          </a:xfrm>
          <a:prstGeom prst="rect">
            <a:avLst/>
          </a:prstGeom>
        </p:spPr>
      </p:pic>
      <p:sp>
        <p:nvSpPr>
          <p:cNvPr id="15" name="矩形 14">
            <a:extLst>
              <a:ext uri="{FF2B5EF4-FFF2-40B4-BE49-F238E27FC236}">
                <a16:creationId xmlns:a16="http://schemas.microsoft.com/office/drawing/2014/main" id="{47CA3B11-9F77-41B5-B7AB-DC573AF06794}"/>
              </a:ext>
            </a:extLst>
          </p:cNvPr>
          <p:cNvSpPr/>
          <p:nvPr/>
        </p:nvSpPr>
        <p:spPr>
          <a:xfrm>
            <a:off x="392976" y="4900210"/>
            <a:ext cx="1574346" cy="215444"/>
          </a:xfrm>
          <a:prstGeom prst="rect">
            <a:avLst/>
          </a:prstGeom>
          <a:solidFill>
            <a:srgbClr val="FF0000"/>
          </a:solidFill>
          <a:ln>
            <a:solidFill>
              <a:srgbClr val="00CCFF"/>
            </a:solidFill>
          </a:ln>
        </p:spPr>
        <p:txBody>
          <a:bodyPr wrap="square">
            <a:spAutoFit/>
          </a:bodyPr>
          <a:lstStyle/>
          <a:p>
            <a:r>
              <a:rPr lang="en-US" altLang="zh-TW" sz="800" b="1" dirty="0">
                <a:solidFill>
                  <a:schemeClr val="bg1"/>
                </a:solidFill>
              </a:rPr>
              <a:t>Human Factors related 56%   ??!!</a:t>
            </a:r>
            <a:endParaRPr lang="zh-TW" altLang="en-US" sz="800" dirty="0">
              <a:solidFill>
                <a:schemeClr val="bg1"/>
              </a:solidFill>
            </a:endParaRPr>
          </a:p>
        </p:txBody>
      </p:sp>
      <p:pic>
        <p:nvPicPr>
          <p:cNvPr id="42" name="圖片 41">
            <a:extLst>
              <a:ext uri="{FF2B5EF4-FFF2-40B4-BE49-F238E27FC236}">
                <a16:creationId xmlns:a16="http://schemas.microsoft.com/office/drawing/2014/main" id="{E10BCA6A-B915-4726-811E-6D266DDB0ED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79584" y="5844511"/>
            <a:ext cx="1770009" cy="875740"/>
          </a:xfrm>
          <a:prstGeom prst="rect">
            <a:avLst/>
          </a:prstGeom>
          <a:ln>
            <a:solidFill>
              <a:srgbClr val="FF0000"/>
            </a:solidFill>
          </a:ln>
        </p:spPr>
      </p:pic>
      <p:pic>
        <p:nvPicPr>
          <p:cNvPr id="45" name="Picture 4" descr="查看來源圖片">
            <a:extLst>
              <a:ext uri="{FF2B5EF4-FFF2-40B4-BE49-F238E27FC236}">
                <a16:creationId xmlns:a16="http://schemas.microsoft.com/office/drawing/2014/main" id="{1D39B148-3AD8-44E9-909F-4E4C2936AA3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79584" y="4793677"/>
            <a:ext cx="1782623" cy="915404"/>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4" name="矩形 23">
            <a:extLst>
              <a:ext uri="{FF2B5EF4-FFF2-40B4-BE49-F238E27FC236}">
                <a16:creationId xmlns:a16="http://schemas.microsoft.com/office/drawing/2014/main" id="{AC44541F-0AB8-40DF-AF5E-C0A7CBA20248}"/>
              </a:ext>
            </a:extLst>
          </p:cNvPr>
          <p:cNvSpPr/>
          <p:nvPr/>
        </p:nvSpPr>
        <p:spPr>
          <a:xfrm>
            <a:off x="1807265" y="5660815"/>
            <a:ext cx="1563486" cy="215444"/>
          </a:xfrm>
          <a:prstGeom prst="rect">
            <a:avLst/>
          </a:prstGeom>
          <a:solidFill>
            <a:srgbClr val="FF0000"/>
          </a:solidFill>
        </p:spPr>
        <p:txBody>
          <a:bodyPr wrap="square">
            <a:spAutoFit/>
          </a:bodyPr>
          <a:lstStyle/>
          <a:p>
            <a:r>
              <a:rPr lang="en-US" altLang="zh-TW" sz="800" b="1" dirty="0">
                <a:solidFill>
                  <a:schemeClr val="bg1"/>
                </a:solidFill>
              </a:rPr>
              <a:t>Immune System &amp; interface ??!!</a:t>
            </a:r>
            <a:endParaRPr lang="zh-TW" altLang="en-US" sz="800" b="1" dirty="0">
              <a:solidFill>
                <a:schemeClr val="bg1"/>
              </a:solidFill>
            </a:endParaRPr>
          </a:p>
        </p:txBody>
      </p:sp>
      <p:cxnSp>
        <p:nvCxnSpPr>
          <p:cNvPr id="58" name="直線單箭頭接點 57">
            <a:extLst>
              <a:ext uri="{FF2B5EF4-FFF2-40B4-BE49-F238E27FC236}">
                <a16:creationId xmlns:a16="http://schemas.microsoft.com/office/drawing/2014/main" id="{D5833862-2DB6-4BBF-972E-F9A52B9DACDA}"/>
              </a:ext>
            </a:extLst>
          </p:cNvPr>
          <p:cNvCxnSpPr>
            <a:cxnSpLocks/>
          </p:cNvCxnSpPr>
          <p:nvPr/>
        </p:nvCxnSpPr>
        <p:spPr>
          <a:xfrm flipV="1">
            <a:off x="2416614" y="5476691"/>
            <a:ext cx="227007" cy="17604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39">
            <a:extLst>
              <a:ext uri="{FF2B5EF4-FFF2-40B4-BE49-F238E27FC236}">
                <a16:creationId xmlns:a16="http://schemas.microsoft.com/office/drawing/2014/main" id="{88EA1F33-4143-4DC9-AB92-8CBFA2524CA2}"/>
              </a:ext>
            </a:extLst>
          </p:cNvPr>
          <p:cNvCxnSpPr>
            <a:cxnSpLocks/>
          </p:cNvCxnSpPr>
          <p:nvPr/>
        </p:nvCxnSpPr>
        <p:spPr>
          <a:xfrm flipH="1">
            <a:off x="1357268" y="5096452"/>
            <a:ext cx="559175" cy="409629"/>
          </a:xfrm>
          <a:prstGeom prst="straightConnector1">
            <a:avLst/>
          </a:prstGeom>
          <a:ln w="190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 name="矩形 3">
            <a:extLst>
              <a:ext uri="{FF2B5EF4-FFF2-40B4-BE49-F238E27FC236}">
                <a16:creationId xmlns:a16="http://schemas.microsoft.com/office/drawing/2014/main" id="{EEC4B0D8-A1F8-47B3-803D-FBD2519653A6}"/>
              </a:ext>
            </a:extLst>
          </p:cNvPr>
          <p:cNvSpPr/>
          <p:nvPr/>
        </p:nvSpPr>
        <p:spPr>
          <a:xfrm>
            <a:off x="4486357" y="1115008"/>
            <a:ext cx="3773205" cy="1231106"/>
          </a:xfrm>
          <a:prstGeom prst="rect">
            <a:avLst/>
          </a:prstGeom>
          <a:solidFill>
            <a:schemeClr val="tx1"/>
          </a:solidFill>
          <a:ln w="19050">
            <a:solidFill>
              <a:schemeClr val="tx2">
                <a:lumMod val="50000"/>
              </a:schemeClr>
            </a:solidFill>
          </a:ln>
        </p:spPr>
        <p:txBody>
          <a:bodyPr wrap="square">
            <a:spAutoFit/>
          </a:bodyPr>
          <a:lstStyle/>
          <a:p>
            <a:r>
              <a:rPr lang="en-US" altLang="zh-TW" sz="1400" b="1" dirty="0">
                <a:solidFill>
                  <a:srgbClr val="00B0F0"/>
                </a:solidFill>
              </a:rPr>
              <a:t>    </a:t>
            </a:r>
            <a:r>
              <a:rPr lang="en-US" altLang="zh-TW" sz="1200" b="1" dirty="0">
                <a:solidFill>
                  <a:srgbClr val="FFC000"/>
                </a:solidFill>
              </a:rPr>
              <a:t>Air Turbulence,  Lighting Strike,  Bird Strike,  Icing, </a:t>
            </a:r>
          </a:p>
          <a:p>
            <a:r>
              <a:rPr lang="en-US" altLang="zh-TW" sz="1200" b="1" dirty="0">
                <a:solidFill>
                  <a:srgbClr val="FFC000"/>
                </a:solidFill>
              </a:rPr>
              <a:t>     Snow storm,  Inclement or Erratically weather, …. </a:t>
            </a:r>
          </a:p>
          <a:p>
            <a:r>
              <a:rPr lang="en-US" altLang="zh-TW" sz="1200" b="1" dirty="0"/>
              <a:t>     </a:t>
            </a:r>
            <a:r>
              <a:rPr lang="en-US" altLang="zh-TW" sz="1200" b="1" dirty="0">
                <a:solidFill>
                  <a:srgbClr val="00B0F0"/>
                </a:solidFill>
              </a:rPr>
              <a:t>Engine</a:t>
            </a:r>
            <a:r>
              <a:rPr lang="zh-TW" altLang="en-US" sz="1200" b="1" dirty="0">
                <a:solidFill>
                  <a:srgbClr val="00B0F0"/>
                </a:solidFill>
              </a:rPr>
              <a:t> </a:t>
            </a:r>
            <a:r>
              <a:rPr lang="en-US" altLang="zh-TW" sz="1200" b="1" dirty="0">
                <a:solidFill>
                  <a:srgbClr val="00B0F0"/>
                </a:solidFill>
              </a:rPr>
              <a:t>Failure ,   Airplane Unusual Attitude,  Cabin</a:t>
            </a:r>
          </a:p>
          <a:p>
            <a:r>
              <a:rPr lang="en-US" altLang="zh-TW" sz="1200" b="1" dirty="0">
                <a:solidFill>
                  <a:srgbClr val="00B0F0"/>
                </a:solidFill>
              </a:rPr>
              <a:t>     Pressure Lost,  Airplane Structure, Smoke on board,</a:t>
            </a:r>
          </a:p>
          <a:p>
            <a:r>
              <a:rPr lang="en-US" altLang="zh-TW" sz="1200" b="1" dirty="0">
                <a:solidFill>
                  <a:srgbClr val="00B0F0"/>
                </a:solidFill>
              </a:rPr>
              <a:t>     Hi-jack, Bomb threat,  </a:t>
            </a:r>
            <a:r>
              <a:rPr lang="en-US" altLang="zh-TW" sz="1200" b="1" dirty="0">
                <a:solidFill>
                  <a:schemeClr val="bg1"/>
                </a:solidFill>
              </a:rPr>
              <a:t>Fuel leak</a:t>
            </a:r>
            <a:r>
              <a:rPr lang="en-US" altLang="zh-TW" sz="1200" b="1" dirty="0">
                <a:solidFill>
                  <a:srgbClr val="00B0F0"/>
                </a:solidFill>
              </a:rPr>
              <a:t>, Unruly Pax.,</a:t>
            </a:r>
          </a:p>
          <a:p>
            <a:r>
              <a:rPr lang="en-US" altLang="zh-TW" sz="1200" b="1" dirty="0">
                <a:solidFill>
                  <a:srgbClr val="00B0F0"/>
                </a:solidFill>
              </a:rPr>
              <a:t>     Kidnapped Pax, </a:t>
            </a:r>
            <a:r>
              <a:rPr lang="en-US" altLang="zh-TW" sz="1200" b="1" dirty="0">
                <a:solidFill>
                  <a:schemeClr val="bg1"/>
                </a:solidFill>
              </a:rPr>
              <a:t>Fuel contaminated</a:t>
            </a:r>
            <a:r>
              <a:rPr lang="en-US" altLang="zh-TW" sz="1200" b="1" dirty="0">
                <a:solidFill>
                  <a:srgbClr val="00B0F0"/>
                </a:solidFill>
              </a:rPr>
              <a:t>…….</a:t>
            </a:r>
            <a:r>
              <a:rPr lang="en-US" altLang="zh-TW" sz="1200" b="1" dirty="0"/>
              <a:t>     </a:t>
            </a:r>
            <a:endParaRPr lang="en-US" altLang="zh-TW" sz="1200" b="1" dirty="0">
              <a:solidFill>
                <a:srgbClr val="ED55CC"/>
              </a:solidFill>
            </a:endParaRPr>
          </a:p>
        </p:txBody>
      </p:sp>
      <p:sp>
        <p:nvSpPr>
          <p:cNvPr id="2" name="矩形 1">
            <a:extLst>
              <a:ext uri="{FF2B5EF4-FFF2-40B4-BE49-F238E27FC236}">
                <a16:creationId xmlns:a16="http://schemas.microsoft.com/office/drawing/2014/main" id="{A5139FC7-0FBE-48E8-A415-0D231215BDCC}"/>
              </a:ext>
            </a:extLst>
          </p:cNvPr>
          <p:cNvSpPr/>
          <p:nvPr/>
        </p:nvSpPr>
        <p:spPr>
          <a:xfrm>
            <a:off x="3419872" y="489790"/>
            <a:ext cx="389850" cy="215444"/>
          </a:xfrm>
          <a:prstGeom prst="rect">
            <a:avLst/>
          </a:prstGeom>
          <a:solidFill>
            <a:srgbClr val="FF0000"/>
          </a:solidFill>
        </p:spPr>
        <p:txBody>
          <a:bodyPr wrap="none">
            <a:spAutoFit/>
          </a:bodyPr>
          <a:lstStyle/>
          <a:p>
            <a:r>
              <a:rPr lang="en-US" altLang="zh-TW" sz="800" b="1" dirty="0">
                <a:solidFill>
                  <a:schemeClr val="bg1"/>
                </a:solidFill>
                <a:latin typeface="新細明體" panose="02020500000000000000" pitchFamily="18" charset="-120"/>
                <a:ea typeface="新細明體" panose="02020500000000000000" pitchFamily="18" charset="-120"/>
              </a:rPr>
              <a:t>✽✽</a:t>
            </a:r>
            <a:endParaRPr lang="zh-TW" altLang="en-US" sz="800" dirty="0">
              <a:solidFill>
                <a:schemeClr val="bg1"/>
              </a:solidFill>
            </a:endParaRPr>
          </a:p>
        </p:txBody>
      </p:sp>
      <p:sp>
        <p:nvSpPr>
          <p:cNvPr id="17" name="矩形 16">
            <a:extLst>
              <a:ext uri="{FF2B5EF4-FFF2-40B4-BE49-F238E27FC236}">
                <a16:creationId xmlns:a16="http://schemas.microsoft.com/office/drawing/2014/main" id="{E0473B77-7F6F-4975-B820-C4EA0EA884E3}"/>
              </a:ext>
            </a:extLst>
          </p:cNvPr>
          <p:cNvSpPr/>
          <p:nvPr/>
        </p:nvSpPr>
        <p:spPr>
          <a:xfrm>
            <a:off x="511768" y="3223724"/>
            <a:ext cx="421910" cy="215444"/>
          </a:xfrm>
          <a:prstGeom prst="rect">
            <a:avLst/>
          </a:prstGeom>
          <a:solidFill>
            <a:srgbClr val="FF0000"/>
          </a:solidFill>
        </p:spPr>
        <p:txBody>
          <a:bodyPr wrap="none">
            <a:spAutoFit/>
          </a:bodyPr>
          <a:lstStyle/>
          <a:p>
            <a:r>
              <a:rPr lang="en-US" altLang="zh-TW" sz="800" b="1" dirty="0">
                <a:solidFill>
                  <a:schemeClr val="bg1"/>
                </a:solidFill>
                <a:latin typeface="Open Sans"/>
              </a:rPr>
              <a:t>1949</a:t>
            </a:r>
            <a:endParaRPr lang="zh-TW" altLang="en-US" sz="800" dirty="0">
              <a:solidFill>
                <a:schemeClr val="bg1"/>
              </a:solidFill>
            </a:endParaRPr>
          </a:p>
        </p:txBody>
      </p:sp>
      <p:cxnSp>
        <p:nvCxnSpPr>
          <p:cNvPr id="46" name="直線單箭頭接點 45">
            <a:extLst>
              <a:ext uri="{FF2B5EF4-FFF2-40B4-BE49-F238E27FC236}">
                <a16:creationId xmlns:a16="http://schemas.microsoft.com/office/drawing/2014/main" id="{E5090180-4066-4F2F-ABED-E750BEBD41C6}"/>
              </a:ext>
            </a:extLst>
          </p:cNvPr>
          <p:cNvCxnSpPr>
            <a:cxnSpLocks/>
          </p:cNvCxnSpPr>
          <p:nvPr/>
        </p:nvCxnSpPr>
        <p:spPr>
          <a:xfrm>
            <a:off x="722723" y="3331446"/>
            <a:ext cx="0" cy="3112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單箭頭接點 49">
            <a:extLst>
              <a:ext uri="{FF2B5EF4-FFF2-40B4-BE49-F238E27FC236}">
                <a16:creationId xmlns:a16="http://schemas.microsoft.com/office/drawing/2014/main" id="{EE96EF82-B5ED-4742-9FB6-29FDA05F30D3}"/>
              </a:ext>
            </a:extLst>
          </p:cNvPr>
          <p:cNvCxnSpPr>
            <a:cxnSpLocks/>
          </p:cNvCxnSpPr>
          <p:nvPr/>
        </p:nvCxnSpPr>
        <p:spPr>
          <a:xfrm>
            <a:off x="2421457" y="5852594"/>
            <a:ext cx="432048" cy="18004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矩形 18">
            <a:extLst>
              <a:ext uri="{FF2B5EF4-FFF2-40B4-BE49-F238E27FC236}">
                <a16:creationId xmlns:a16="http://schemas.microsoft.com/office/drawing/2014/main" id="{48B72D67-CD45-4AB3-A8E3-8DDA8E38000B}"/>
              </a:ext>
            </a:extLst>
          </p:cNvPr>
          <p:cNvSpPr/>
          <p:nvPr/>
        </p:nvSpPr>
        <p:spPr>
          <a:xfrm>
            <a:off x="4130110" y="256150"/>
            <a:ext cx="3070264" cy="600164"/>
          </a:xfrm>
          <a:prstGeom prst="rect">
            <a:avLst/>
          </a:prstGeom>
          <a:solidFill>
            <a:srgbClr val="7030A0"/>
          </a:solidFill>
          <a:ln>
            <a:solidFill>
              <a:srgbClr val="7030A0"/>
            </a:solidFill>
          </a:ln>
        </p:spPr>
        <p:txBody>
          <a:bodyPr wrap="square">
            <a:spAutoFit/>
          </a:bodyPr>
          <a:lstStyle/>
          <a:p>
            <a:r>
              <a:rPr lang="en-US" altLang="zh-TW" b="1" dirty="0">
                <a:solidFill>
                  <a:srgbClr val="FF66FF"/>
                </a:solidFill>
                <a:latin typeface="Calibri" panose="020F0502020204030204" pitchFamily="34" charset="0"/>
              </a:rPr>
              <a:t>            </a:t>
            </a:r>
            <a:r>
              <a:rPr lang="en-US" altLang="zh-TW" sz="1500" b="1" dirty="0">
                <a:solidFill>
                  <a:srgbClr val="FF66FF"/>
                </a:solidFill>
                <a:latin typeface="Calibri" panose="020F0502020204030204" pitchFamily="34" charset="0"/>
              </a:rPr>
              <a:t>Better Understanding </a:t>
            </a:r>
          </a:p>
          <a:p>
            <a:r>
              <a:rPr lang="en-US" altLang="zh-TW" sz="1500" b="1" dirty="0">
                <a:solidFill>
                  <a:srgbClr val="FF66FF"/>
                </a:solidFill>
                <a:latin typeface="Calibri" panose="020F0502020204030204" pitchFamily="34" charset="0"/>
              </a:rPr>
              <a:t>   Aviation Fuel Affect Flight Safety</a:t>
            </a:r>
            <a:endParaRPr lang="zh-TW" altLang="en-US" sz="1600" dirty="0">
              <a:solidFill>
                <a:srgbClr val="FF66FF"/>
              </a:solidFill>
              <a:effectLst>
                <a:outerShdw blurRad="38100" dist="38100" dir="2700000" algn="tl">
                  <a:srgbClr val="000000">
                    <a:alpha val="43137"/>
                  </a:srgbClr>
                </a:outerShdw>
              </a:effectLst>
            </a:endParaRPr>
          </a:p>
        </p:txBody>
      </p:sp>
      <p:sp>
        <p:nvSpPr>
          <p:cNvPr id="20" name="矩形 19">
            <a:extLst>
              <a:ext uri="{FF2B5EF4-FFF2-40B4-BE49-F238E27FC236}">
                <a16:creationId xmlns:a16="http://schemas.microsoft.com/office/drawing/2014/main" id="{6F007D17-89E0-406A-8B9F-123A93250D16}"/>
              </a:ext>
            </a:extLst>
          </p:cNvPr>
          <p:cNvSpPr/>
          <p:nvPr/>
        </p:nvSpPr>
        <p:spPr>
          <a:xfrm>
            <a:off x="4784801" y="2397209"/>
            <a:ext cx="3117478" cy="784830"/>
          </a:xfrm>
          <a:prstGeom prst="rect">
            <a:avLst/>
          </a:prstGeom>
          <a:solidFill>
            <a:schemeClr val="tx2"/>
          </a:solidFill>
        </p:spPr>
        <p:txBody>
          <a:bodyPr wrap="square">
            <a:spAutoFit/>
          </a:bodyPr>
          <a:lstStyle/>
          <a:p>
            <a:r>
              <a:rPr lang="en-US" altLang="zh-TW" sz="1500" b="1" dirty="0">
                <a:solidFill>
                  <a:schemeClr val="bg1"/>
                </a:solidFill>
              </a:rPr>
              <a:t>   Aviation Safety Network reports :</a:t>
            </a:r>
          </a:p>
          <a:p>
            <a:r>
              <a:rPr lang="en-US" altLang="zh-TW" sz="1500" b="1" dirty="0">
                <a:solidFill>
                  <a:schemeClr val="bg1"/>
                </a:solidFill>
              </a:rPr>
              <a:t>   “</a:t>
            </a:r>
            <a:r>
              <a:rPr lang="en-US" altLang="zh-TW" sz="1500" b="1" dirty="0">
                <a:solidFill>
                  <a:schemeClr val="accent2"/>
                </a:solidFill>
              </a:rPr>
              <a:t>2019 </a:t>
            </a:r>
            <a:r>
              <a:rPr lang="en-US" altLang="zh-TW" sz="1500" b="1" dirty="0">
                <a:solidFill>
                  <a:schemeClr val="bg1"/>
                </a:solidFill>
              </a:rPr>
              <a:t>was one of the safest years</a:t>
            </a:r>
          </a:p>
          <a:p>
            <a:r>
              <a:rPr lang="en-US" altLang="zh-TW" sz="1500" b="1" dirty="0">
                <a:solidFill>
                  <a:schemeClr val="bg1"/>
                </a:solidFill>
              </a:rPr>
              <a:t>       ever for commercial aviation”</a:t>
            </a:r>
            <a:endParaRPr lang="zh-TW" altLang="en-US" sz="1500" b="1" dirty="0">
              <a:solidFill>
                <a:schemeClr val="bg1"/>
              </a:solidFill>
            </a:endParaRPr>
          </a:p>
        </p:txBody>
      </p:sp>
      <p:cxnSp>
        <p:nvCxnSpPr>
          <p:cNvPr id="51" name="直線單箭頭接點 50">
            <a:extLst>
              <a:ext uri="{FF2B5EF4-FFF2-40B4-BE49-F238E27FC236}">
                <a16:creationId xmlns:a16="http://schemas.microsoft.com/office/drawing/2014/main" id="{1E33059B-9C02-401E-A887-DB9716FD2DFF}"/>
              </a:ext>
            </a:extLst>
          </p:cNvPr>
          <p:cNvCxnSpPr>
            <a:cxnSpLocks/>
          </p:cNvCxnSpPr>
          <p:nvPr/>
        </p:nvCxnSpPr>
        <p:spPr>
          <a:xfrm flipH="1" flipV="1">
            <a:off x="4027623" y="2105527"/>
            <a:ext cx="782410" cy="618056"/>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5" name="菱形 24">
            <a:extLst>
              <a:ext uri="{FF2B5EF4-FFF2-40B4-BE49-F238E27FC236}">
                <a16:creationId xmlns:a16="http://schemas.microsoft.com/office/drawing/2014/main" id="{958DFEDA-8EC7-4720-BEB2-E48A239D6BCB}"/>
              </a:ext>
            </a:extLst>
          </p:cNvPr>
          <p:cNvSpPr/>
          <p:nvPr/>
        </p:nvSpPr>
        <p:spPr>
          <a:xfrm rot="2704731">
            <a:off x="4516184" y="401205"/>
            <a:ext cx="144016" cy="144016"/>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bg1"/>
              </a:solidFill>
            </a:endParaRPr>
          </a:p>
        </p:txBody>
      </p:sp>
    </p:spTree>
    <p:extLst>
      <p:ext uri="{BB962C8B-B14F-4D97-AF65-F5344CB8AC3E}">
        <p14:creationId xmlns:p14="http://schemas.microsoft.com/office/powerpoint/2010/main" val="7565306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12">
            <a:extLst>
              <a:ext uri="{FF2B5EF4-FFF2-40B4-BE49-F238E27FC236}">
                <a16:creationId xmlns:a16="http://schemas.microsoft.com/office/drawing/2014/main" id="{3CA4B2CD-A2D8-4B3B-BD8E-CEA896700C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8526"/>
          <a:stretch>
            <a:fillRect/>
          </a:stretch>
        </p:blipFill>
        <p:spPr bwMode="auto">
          <a:xfrm>
            <a:off x="6163002" y="173849"/>
            <a:ext cx="2736304" cy="281838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677" name="Picture 3">
            <a:extLst>
              <a:ext uri="{FF2B5EF4-FFF2-40B4-BE49-F238E27FC236}">
                <a16:creationId xmlns:a16="http://schemas.microsoft.com/office/drawing/2014/main" id="{92D03737-E00F-48FC-AFB8-1468D2401D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718" y="4282090"/>
            <a:ext cx="7489322" cy="1908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a:extLst>
              <a:ext uri="{FF2B5EF4-FFF2-40B4-BE49-F238E27FC236}">
                <a16:creationId xmlns:a16="http://schemas.microsoft.com/office/drawing/2014/main" id="{24B3C61F-E1DB-4F6D-87E0-D06DC9F5964D}"/>
              </a:ext>
            </a:extLst>
          </p:cNvPr>
          <p:cNvSpPr/>
          <p:nvPr/>
        </p:nvSpPr>
        <p:spPr>
          <a:xfrm>
            <a:off x="3058885" y="1163662"/>
            <a:ext cx="2665471" cy="338554"/>
          </a:xfrm>
          <a:prstGeom prst="rect">
            <a:avLst/>
          </a:prstGeom>
          <a:solidFill>
            <a:schemeClr val="accent2"/>
          </a:solidFill>
        </p:spPr>
        <p:txBody>
          <a:bodyPr wrap="square">
            <a:spAutoFit/>
          </a:bodyPr>
          <a:lstStyle/>
          <a:p>
            <a:pPr eaLnBrk="1" fontAlgn="auto" hangingPunct="1">
              <a:spcBef>
                <a:spcPts val="0"/>
              </a:spcBef>
              <a:spcAft>
                <a:spcPts val="0"/>
              </a:spcAft>
              <a:defRPr/>
            </a:pPr>
            <a:r>
              <a:rPr kumimoji="0" lang="en-US" altLang="zh-TW" sz="1600" b="1" dirty="0">
                <a:solidFill>
                  <a:schemeClr val="bg1"/>
                </a:solidFill>
                <a:effectLst>
                  <a:outerShdw blurRad="38100" dist="38100" dir="2700000" algn="tl">
                    <a:srgbClr val="000000">
                      <a:alpha val="43137"/>
                    </a:srgbClr>
                  </a:outerShdw>
                </a:effectLst>
                <a:latin typeface="+mn-lt"/>
                <a:ea typeface="+mn-ea"/>
              </a:rPr>
              <a:t>   </a:t>
            </a:r>
            <a:r>
              <a:rPr kumimoji="0" lang="en-US" altLang="zh-TW" sz="1400" b="1" dirty="0">
                <a:solidFill>
                  <a:schemeClr val="bg1"/>
                </a:solidFill>
                <a:effectLst>
                  <a:outerShdw blurRad="38100" dist="38100" dir="2700000" algn="tl">
                    <a:srgbClr val="000000">
                      <a:alpha val="43137"/>
                    </a:srgbClr>
                  </a:outerShdw>
                </a:effectLst>
                <a:latin typeface="+mn-lt"/>
                <a:ea typeface="+mn-ea"/>
              </a:rPr>
              <a:t>Running out of fuel…. </a:t>
            </a:r>
            <a:endParaRPr kumimoji="0" lang="zh-TW" altLang="en-US" sz="1400" dirty="0">
              <a:solidFill>
                <a:schemeClr val="bg1"/>
              </a:solidFill>
              <a:latin typeface="+mn-lt"/>
              <a:ea typeface="+mn-ea"/>
            </a:endParaRPr>
          </a:p>
        </p:txBody>
      </p:sp>
      <p:sp>
        <p:nvSpPr>
          <p:cNvPr id="28679" name="矩形 7">
            <a:extLst>
              <a:ext uri="{FF2B5EF4-FFF2-40B4-BE49-F238E27FC236}">
                <a16:creationId xmlns:a16="http://schemas.microsoft.com/office/drawing/2014/main" id="{002CBDEC-9384-450B-9750-D6002067C0A7}"/>
              </a:ext>
            </a:extLst>
          </p:cNvPr>
          <p:cNvSpPr>
            <a:spLocks noChangeArrowheads="1"/>
          </p:cNvSpPr>
          <p:nvPr/>
        </p:nvSpPr>
        <p:spPr bwMode="auto">
          <a:xfrm>
            <a:off x="3049419" y="1643649"/>
            <a:ext cx="2674935" cy="3683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800" b="1" dirty="0">
                <a:solidFill>
                  <a:schemeClr val="bg1"/>
                </a:solidFill>
                <a:latin typeface="Calibri" panose="020F0502020204030204" pitchFamily="34" charset="0"/>
              </a:rPr>
              <a:t>   </a:t>
            </a:r>
            <a:r>
              <a:rPr kumimoji="0" lang="en-US" altLang="zh-TW" sz="1400" b="1" dirty="0">
                <a:solidFill>
                  <a:schemeClr val="bg1"/>
                </a:solidFill>
                <a:effectLst>
                  <a:outerShdw blurRad="38100" dist="38100" dir="2700000" algn="tl">
                    <a:srgbClr val="000000">
                      <a:alpha val="43137"/>
                    </a:srgbClr>
                  </a:outerShdw>
                </a:effectLst>
                <a:latin typeface="Calibri" panose="020F0502020204030204" pitchFamily="34" charset="0"/>
              </a:rPr>
              <a:t>Mayday , or Pan-Pan….</a:t>
            </a:r>
            <a:endParaRPr kumimoji="0" lang="en-US" altLang="zh-TW" sz="14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91144" name="矩形 8">
            <a:extLst>
              <a:ext uri="{FF2B5EF4-FFF2-40B4-BE49-F238E27FC236}">
                <a16:creationId xmlns:a16="http://schemas.microsoft.com/office/drawing/2014/main" id="{92F3D751-3D4C-495A-B9A8-47E232C66019}"/>
              </a:ext>
            </a:extLst>
          </p:cNvPr>
          <p:cNvSpPr>
            <a:spLocks noChangeArrowheads="1"/>
          </p:cNvSpPr>
          <p:nvPr/>
        </p:nvSpPr>
        <p:spPr bwMode="auto">
          <a:xfrm>
            <a:off x="3049419" y="2169669"/>
            <a:ext cx="2674935" cy="307777"/>
          </a:xfrm>
          <a:prstGeom prst="rect">
            <a:avLst/>
          </a:prstGeom>
          <a:solidFill>
            <a:schemeClr val="bg2">
              <a:lumMod val="75000"/>
            </a:schemeClr>
          </a:solidFill>
          <a:ln>
            <a:noFill/>
          </a:ln>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r>
              <a:rPr kumimoji="0" lang="en-US" altLang="zh-TW" sz="1400" b="1" dirty="0">
                <a:solidFill>
                  <a:schemeClr val="bg1"/>
                </a:solidFill>
                <a:latin typeface="Calibri" panose="020F0502020204030204" pitchFamily="34" charset="0"/>
              </a:rPr>
              <a:t>    </a:t>
            </a:r>
            <a:r>
              <a:rPr kumimoji="0" lang="en-US" altLang="zh-TW" sz="1400" b="1" dirty="0">
                <a:solidFill>
                  <a:schemeClr val="bg1"/>
                </a:solidFill>
                <a:effectLst>
                  <a:outerShdw blurRad="38100" dist="38100" dir="2700000" algn="tl">
                    <a:srgbClr val="000000">
                      <a:alpha val="43137"/>
                    </a:srgbClr>
                  </a:outerShdw>
                </a:effectLst>
                <a:latin typeface="Calibri" panose="020F0502020204030204" pitchFamily="34" charset="0"/>
              </a:rPr>
              <a:t>Say fuel remain in minutes….</a:t>
            </a:r>
          </a:p>
        </p:txBody>
      </p:sp>
      <p:sp>
        <p:nvSpPr>
          <p:cNvPr id="28681" name="矩形 9">
            <a:extLst>
              <a:ext uri="{FF2B5EF4-FFF2-40B4-BE49-F238E27FC236}">
                <a16:creationId xmlns:a16="http://schemas.microsoft.com/office/drawing/2014/main" id="{4668B05F-BC57-4484-B52E-9476DD99314E}"/>
              </a:ext>
            </a:extLst>
          </p:cNvPr>
          <p:cNvSpPr>
            <a:spLocks noChangeArrowheads="1"/>
          </p:cNvSpPr>
          <p:nvPr/>
        </p:nvSpPr>
        <p:spPr bwMode="auto">
          <a:xfrm>
            <a:off x="3059832" y="2625915"/>
            <a:ext cx="2674935" cy="369887"/>
          </a:xfrm>
          <a:prstGeom prst="rect">
            <a:avLst/>
          </a:prstGeom>
          <a:solidFill>
            <a:srgbClr val="C00000"/>
          </a:solidFill>
          <a:ln w="9525">
            <a:noFill/>
            <a:miter lim="800000"/>
            <a:headEnd/>
            <a:tailEnd/>
          </a:ln>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800" b="1" dirty="0">
                <a:solidFill>
                  <a:schemeClr val="bg1"/>
                </a:solidFill>
                <a:latin typeface="Calibri" panose="020F0502020204030204" pitchFamily="34" charset="0"/>
              </a:rPr>
              <a:t>   </a:t>
            </a:r>
            <a:r>
              <a:rPr kumimoji="0" lang="en-US" altLang="zh-TW" sz="1400" b="1" dirty="0">
                <a:solidFill>
                  <a:schemeClr val="bg1"/>
                </a:solidFill>
                <a:effectLst>
                  <a:outerShdw blurRad="38100" dist="38100" dir="2700000" algn="tl">
                    <a:srgbClr val="000000">
                      <a:alpha val="43137"/>
                    </a:srgbClr>
                  </a:outerShdw>
                </a:effectLst>
                <a:latin typeface="Calibri" panose="020F0502020204030204" pitchFamily="34" charset="0"/>
              </a:rPr>
              <a:t>Can you give us a final now…. </a:t>
            </a:r>
          </a:p>
        </p:txBody>
      </p:sp>
      <p:sp>
        <p:nvSpPr>
          <p:cNvPr id="28682" name="矩形 10">
            <a:extLst>
              <a:ext uri="{FF2B5EF4-FFF2-40B4-BE49-F238E27FC236}">
                <a16:creationId xmlns:a16="http://schemas.microsoft.com/office/drawing/2014/main" id="{0806034B-B1DB-4814-88B7-517583B7F02F}"/>
              </a:ext>
            </a:extLst>
          </p:cNvPr>
          <p:cNvSpPr>
            <a:spLocks noChangeArrowheads="1"/>
          </p:cNvSpPr>
          <p:nvPr/>
        </p:nvSpPr>
        <p:spPr bwMode="auto">
          <a:xfrm>
            <a:off x="2780400" y="3291996"/>
            <a:ext cx="3237284" cy="307777"/>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400" b="1" dirty="0">
                <a:solidFill>
                  <a:schemeClr val="bg1"/>
                </a:solidFill>
                <a:latin typeface="Calibri" panose="020F0502020204030204" pitchFamily="34" charset="0"/>
              </a:rPr>
              <a:t>  </a:t>
            </a:r>
            <a:r>
              <a:rPr kumimoji="0" lang="en-US" altLang="zh-TW" sz="1400" b="1" dirty="0">
                <a:solidFill>
                  <a:schemeClr val="bg1"/>
                </a:solidFill>
                <a:effectLst>
                  <a:outerShdw blurRad="38100" dist="38100" dir="2700000" algn="tl">
                    <a:srgbClr val="000000">
                      <a:alpha val="43137"/>
                    </a:srgbClr>
                  </a:outerShdw>
                </a:effectLst>
                <a:latin typeface="Calibri" panose="020F0502020204030204" pitchFamily="34" charset="0"/>
              </a:rPr>
              <a:t>Which one is a standard phraseology ? !</a:t>
            </a:r>
            <a:endParaRPr kumimoji="0" lang="en-US" altLang="zh-TW" sz="140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
        <p:nvSpPr>
          <p:cNvPr id="12" name="左大括弧 11">
            <a:extLst>
              <a:ext uri="{FF2B5EF4-FFF2-40B4-BE49-F238E27FC236}">
                <a16:creationId xmlns:a16="http://schemas.microsoft.com/office/drawing/2014/main" id="{5C77170C-EC14-4CD2-B94F-2689B68A1BC7}"/>
              </a:ext>
            </a:extLst>
          </p:cNvPr>
          <p:cNvSpPr/>
          <p:nvPr/>
        </p:nvSpPr>
        <p:spPr>
          <a:xfrm>
            <a:off x="2466970" y="1268953"/>
            <a:ext cx="419300" cy="1623152"/>
          </a:xfrm>
          <a:prstGeom prst="leftBrace">
            <a:avLst>
              <a:gd name="adj1" fmla="val 8333"/>
              <a:gd name="adj2" fmla="val 49503"/>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kumimoji="0" lang="zh-TW" altLang="en-US"/>
          </a:p>
        </p:txBody>
      </p:sp>
      <p:pic>
        <p:nvPicPr>
          <p:cNvPr id="28685" name="Picture 6">
            <a:extLst>
              <a:ext uri="{FF2B5EF4-FFF2-40B4-BE49-F238E27FC236}">
                <a16:creationId xmlns:a16="http://schemas.microsoft.com/office/drawing/2014/main" id="{7C5C75DD-ED4A-48BB-BF88-FC5BFE38D6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4151" y="4935930"/>
            <a:ext cx="1451420" cy="102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a:extLst>
              <a:ext uri="{FF2B5EF4-FFF2-40B4-BE49-F238E27FC236}">
                <a16:creationId xmlns:a16="http://schemas.microsoft.com/office/drawing/2014/main" id="{CD7B9C83-3F37-4377-BADF-F080D5667005}"/>
              </a:ext>
            </a:extLst>
          </p:cNvPr>
          <p:cNvSpPr/>
          <p:nvPr/>
        </p:nvSpPr>
        <p:spPr>
          <a:xfrm>
            <a:off x="6866180" y="3756516"/>
            <a:ext cx="1541720" cy="461665"/>
          </a:xfrm>
          <a:prstGeom prst="rect">
            <a:avLst/>
          </a:prstGeom>
          <a:solidFill>
            <a:srgbClr val="7030A0"/>
          </a:solidFill>
        </p:spPr>
        <p:txBody>
          <a:bodyPr wrap="square">
            <a:spAutoFit/>
          </a:bodyPr>
          <a:lstStyle/>
          <a:p>
            <a:r>
              <a:rPr lang="en-US" altLang="zh-TW" sz="1200" b="1" dirty="0">
                <a:solidFill>
                  <a:schemeClr val="bg1"/>
                </a:solidFill>
              </a:rPr>
              <a:t> Non-Native English</a:t>
            </a:r>
          </a:p>
          <a:p>
            <a:r>
              <a:rPr lang="en-US" altLang="zh-TW" sz="1200" b="1" dirty="0">
                <a:solidFill>
                  <a:schemeClr val="bg1"/>
                </a:solidFill>
              </a:rPr>
              <a:t> Speaker……..</a:t>
            </a:r>
            <a:endParaRPr lang="zh-TW" altLang="en-US" sz="1200" b="1" dirty="0">
              <a:solidFill>
                <a:schemeClr val="bg1"/>
              </a:solidFill>
            </a:endParaRPr>
          </a:p>
        </p:txBody>
      </p:sp>
      <p:sp>
        <p:nvSpPr>
          <p:cNvPr id="19" name="矩形 18">
            <a:extLst>
              <a:ext uri="{FF2B5EF4-FFF2-40B4-BE49-F238E27FC236}">
                <a16:creationId xmlns:a16="http://schemas.microsoft.com/office/drawing/2014/main" id="{A1A714B4-2198-4675-BFA0-D3DA13112B68}"/>
              </a:ext>
            </a:extLst>
          </p:cNvPr>
          <p:cNvSpPr/>
          <p:nvPr/>
        </p:nvSpPr>
        <p:spPr>
          <a:xfrm>
            <a:off x="6481750" y="3172494"/>
            <a:ext cx="1400151" cy="492443"/>
          </a:xfrm>
          <a:prstGeom prst="rect">
            <a:avLst/>
          </a:prstGeom>
          <a:solidFill>
            <a:srgbClr val="FF6699"/>
          </a:solidFill>
          <a:ln>
            <a:solidFill>
              <a:srgbClr val="7030A0"/>
            </a:solidFill>
          </a:ln>
        </p:spPr>
        <p:txBody>
          <a:bodyPr wrap="square">
            <a:spAutoFit/>
          </a:bodyPr>
          <a:lstStyle/>
          <a:p>
            <a:r>
              <a:rPr lang="en-US" altLang="zh-TW" sz="1400" b="1" dirty="0">
                <a:solidFill>
                  <a:schemeClr val="bg1"/>
                </a:solidFill>
              </a:rPr>
              <a:t> </a:t>
            </a:r>
            <a:r>
              <a:rPr lang="en-US" altLang="zh-TW" sz="1200" b="1" dirty="0">
                <a:solidFill>
                  <a:schemeClr val="bg1"/>
                </a:solidFill>
              </a:rPr>
              <a:t>The Combination </a:t>
            </a:r>
          </a:p>
          <a:p>
            <a:r>
              <a:rPr lang="en-US" altLang="zh-TW" sz="1200" b="1" dirty="0">
                <a:solidFill>
                  <a:schemeClr val="bg1"/>
                </a:solidFill>
              </a:rPr>
              <a:t>  of the threats…..</a:t>
            </a:r>
            <a:endParaRPr lang="zh-TW" altLang="en-US" sz="1200" b="1" dirty="0">
              <a:solidFill>
                <a:schemeClr val="bg1"/>
              </a:solidFill>
            </a:endParaRPr>
          </a:p>
        </p:txBody>
      </p:sp>
      <p:sp>
        <p:nvSpPr>
          <p:cNvPr id="6" name="投影片編號版面配置區 5">
            <a:extLst>
              <a:ext uri="{FF2B5EF4-FFF2-40B4-BE49-F238E27FC236}">
                <a16:creationId xmlns:a16="http://schemas.microsoft.com/office/drawing/2014/main" id="{6FDBF38C-CDDB-4E7F-94D7-81133E5DE5DB}"/>
              </a:ext>
            </a:extLst>
          </p:cNvPr>
          <p:cNvSpPr>
            <a:spLocks noGrp="1"/>
          </p:cNvSpPr>
          <p:nvPr>
            <p:ph type="sldNum" sz="quarter" idx="12"/>
          </p:nvPr>
        </p:nvSpPr>
        <p:spPr>
          <a:xfrm>
            <a:off x="8832762" y="6473403"/>
            <a:ext cx="301734" cy="365125"/>
          </a:xfrm>
        </p:spPr>
        <p:txBody>
          <a:bodyPr/>
          <a:lstStyle/>
          <a:p>
            <a:pPr>
              <a:defRPr/>
            </a:pPr>
            <a:fld id="{C6735949-D909-4DA0-9331-3289988C2E74}" type="slidenum">
              <a:rPr lang="en-US" altLang="zh-TW" smtClean="0"/>
              <a:pPr>
                <a:defRPr/>
              </a:pPr>
              <a:t>35</a:t>
            </a:fld>
            <a:endParaRPr lang="en-US" altLang="zh-TW" dirty="0"/>
          </a:p>
        </p:txBody>
      </p:sp>
      <p:sp>
        <p:nvSpPr>
          <p:cNvPr id="20" name="矩形 19">
            <a:extLst>
              <a:ext uri="{FF2B5EF4-FFF2-40B4-BE49-F238E27FC236}">
                <a16:creationId xmlns:a16="http://schemas.microsoft.com/office/drawing/2014/main" id="{94272E27-35B4-4A38-AEA7-6F5CDA07B65E}"/>
              </a:ext>
            </a:extLst>
          </p:cNvPr>
          <p:cNvSpPr/>
          <p:nvPr/>
        </p:nvSpPr>
        <p:spPr>
          <a:xfrm>
            <a:off x="7389001" y="4309760"/>
            <a:ext cx="1541720" cy="461665"/>
          </a:xfrm>
          <a:prstGeom prst="rect">
            <a:avLst/>
          </a:prstGeom>
          <a:solidFill>
            <a:srgbClr val="FF0000"/>
          </a:solidFill>
          <a:ln>
            <a:solidFill>
              <a:srgbClr val="7030A0"/>
            </a:solidFill>
          </a:ln>
        </p:spPr>
        <p:txBody>
          <a:bodyPr wrap="square">
            <a:spAutoFit/>
          </a:bodyPr>
          <a:lstStyle/>
          <a:p>
            <a:r>
              <a:rPr lang="zh-TW" altLang="en-US" sz="1000" b="1" kern="0" dirty="0">
                <a:solidFill>
                  <a:srgbClr val="00B050"/>
                </a:solidFill>
                <a:ea typeface="inherit"/>
                <a:cs typeface="新細明體" panose="02020500000000000000" pitchFamily="18" charset="-120"/>
              </a:rPr>
              <a:t> </a:t>
            </a:r>
            <a:r>
              <a:rPr lang="en-US" altLang="zh-TW" sz="1200" b="1" kern="0" dirty="0">
                <a:solidFill>
                  <a:schemeClr val="bg1"/>
                </a:solidFill>
                <a:ea typeface="inherit"/>
                <a:cs typeface="新細明體" panose="02020500000000000000" pitchFamily="18" charset="-120"/>
              </a:rPr>
              <a:t>T</a:t>
            </a:r>
            <a:r>
              <a:rPr lang="zh-TW" altLang="zh-TW" sz="1200" b="1" kern="0" dirty="0">
                <a:solidFill>
                  <a:schemeClr val="bg1"/>
                </a:solidFill>
                <a:ea typeface="inherit"/>
                <a:cs typeface="新細明體" panose="02020500000000000000" pitchFamily="18" charset="-120"/>
              </a:rPr>
              <a:t>he </a:t>
            </a:r>
            <a:r>
              <a:rPr lang="en-US" altLang="zh-TW" sz="1200" b="1" kern="0" dirty="0">
                <a:solidFill>
                  <a:schemeClr val="bg1"/>
                </a:solidFill>
                <a:ea typeface="inherit"/>
                <a:cs typeface="新細明體" panose="02020500000000000000" pitchFamily="18" charset="-120"/>
              </a:rPr>
              <a:t>W</a:t>
            </a:r>
            <a:r>
              <a:rPr lang="zh-TW" altLang="zh-TW" sz="1200" b="1" kern="0" dirty="0">
                <a:solidFill>
                  <a:schemeClr val="bg1"/>
                </a:solidFill>
                <a:ea typeface="inherit"/>
                <a:cs typeface="新細明體" panose="02020500000000000000" pitchFamily="18" charset="-120"/>
              </a:rPr>
              <a:t>orst </a:t>
            </a:r>
            <a:r>
              <a:rPr lang="en-US" altLang="zh-TW" sz="1200" b="1" kern="0" dirty="0">
                <a:solidFill>
                  <a:schemeClr val="bg1"/>
                </a:solidFill>
                <a:ea typeface="inherit"/>
                <a:cs typeface="新細明體" panose="02020500000000000000" pitchFamily="18" charset="-120"/>
              </a:rPr>
              <a:t>P</a:t>
            </a:r>
            <a:r>
              <a:rPr lang="zh-TW" altLang="zh-TW" sz="1200" b="1" kern="0" dirty="0">
                <a:solidFill>
                  <a:schemeClr val="bg1"/>
                </a:solidFill>
                <a:ea typeface="inherit"/>
                <a:cs typeface="新細明體" panose="02020500000000000000" pitchFamily="18" charset="-120"/>
              </a:rPr>
              <a:t>ossible</a:t>
            </a:r>
            <a:endParaRPr lang="en-US" altLang="zh-TW" sz="1200" b="1" kern="0" dirty="0">
              <a:solidFill>
                <a:schemeClr val="bg1"/>
              </a:solidFill>
              <a:ea typeface="inherit"/>
              <a:cs typeface="新細明體" panose="02020500000000000000" pitchFamily="18" charset="-120"/>
            </a:endParaRPr>
          </a:p>
          <a:p>
            <a:r>
              <a:rPr lang="zh-TW" altLang="zh-TW" sz="1200" b="1" kern="0" dirty="0">
                <a:solidFill>
                  <a:schemeClr val="bg1"/>
                </a:solidFill>
                <a:ea typeface="inherit"/>
                <a:cs typeface="新細明體" panose="02020500000000000000" pitchFamily="18" charset="-120"/>
              </a:rPr>
              <a:t> </a:t>
            </a:r>
            <a:r>
              <a:rPr lang="zh-TW" altLang="en-US" sz="1200" b="1" kern="0" dirty="0">
                <a:solidFill>
                  <a:schemeClr val="bg1"/>
                </a:solidFill>
                <a:ea typeface="inherit"/>
                <a:cs typeface="新細明體" panose="02020500000000000000" pitchFamily="18" charset="-120"/>
              </a:rPr>
              <a:t>     </a:t>
            </a:r>
            <a:r>
              <a:rPr lang="en-US" altLang="zh-TW" sz="1200" b="1" kern="0" dirty="0">
                <a:solidFill>
                  <a:schemeClr val="bg1"/>
                </a:solidFill>
                <a:ea typeface="inherit"/>
                <a:cs typeface="新細明體" panose="02020500000000000000" pitchFamily="18" charset="-120"/>
              </a:rPr>
              <a:t>C</a:t>
            </a:r>
            <a:r>
              <a:rPr lang="zh-TW" altLang="zh-TW" sz="1200" b="1" kern="0" dirty="0">
                <a:solidFill>
                  <a:schemeClr val="bg1"/>
                </a:solidFill>
                <a:ea typeface="inherit"/>
                <a:cs typeface="新細明體" panose="02020500000000000000" pitchFamily="18" charset="-120"/>
              </a:rPr>
              <a:t>ircumstances</a:t>
            </a:r>
            <a:r>
              <a:rPr lang="en-US" altLang="zh-TW" sz="1200" b="1" kern="0" dirty="0">
                <a:solidFill>
                  <a:schemeClr val="bg1"/>
                </a:solidFill>
                <a:ea typeface="inherit"/>
                <a:cs typeface="新細明體" panose="02020500000000000000" pitchFamily="18" charset="-120"/>
              </a:rPr>
              <a:t>  !!</a:t>
            </a:r>
            <a:endParaRPr lang="zh-TW" altLang="en-US" sz="1200" dirty="0">
              <a:solidFill>
                <a:schemeClr val="bg1"/>
              </a:solidFill>
            </a:endParaRPr>
          </a:p>
        </p:txBody>
      </p:sp>
      <p:pic>
        <p:nvPicPr>
          <p:cNvPr id="21" name="圖片 20">
            <a:extLst>
              <a:ext uri="{FF2B5EF4-FFF2-40B4-BE49-F238E27FC236}">
                <a16:creationId xmlns:a16="http://schemas.microsoft.com/office/drawing/2014/main" id="{F15A7384-3620-4107-9D6D-2D0DFFA6BD5E}"/>
              </a:ext>
            </a:extLst>
          </p:cNvPr>
          <p:cNvPicPr>
            <a:picLocks noChangeAspect="1"/>
          </p:cNvPicPr>
          <p:nvPr/>
        </p:nvPicPr>
        <p:blipFill rotWithShape="1">
          <a:blip r:embed="rId6">
            <a:extLst>
              <a:ext uri="{28A0092B-C50C-407E-A947-70E740481C1C}">
                <a14:useLocalDpi xmlns:a14="http://schemas.microsoft.com/office/drawing/2010/main" val="0"/>
              </a:ext>
            </a:extLst>
          </a:blip>
          <a:srcRect r="37303"/>
          <a:stretch/>
        </p:blipFill>
        <p:spPr>
          <a:xfrm>
            <a:off x="748541" y="2388040"/>
            <a:ext cx="1394073" cy="1146160"/>
          </a:xfrm>
          <a:prstGeom prst="rect">
            <a:avLst/>
          </a:prstGeom>
          <a:ln>
            <a:solidFill>
              <a:srgbClr val="7030A0"/>
            </a:solidFill>
          </a:ln>
        </p:spPr>
      </p:pic>
      <p:pic>
        <p:nvPicPr>
          <p:cNvPr id="22" name="圖片 21">
            <a:extLst>
              <a:ext uri="{FF2B5EF4-FFF2-40B4-BE49-F238E27FC236}">
                <a16:creationId xmlns:a16="http://schemas.microsoft.com/office/drawing/2014/main" id="{FA06FCCA-95B5-4F89-90D0-2802193CA0C8}"/>
              </a:ext>
            </a:extLst>
          </p:cNvPr>
          <p:cNvPicPr>
            <a:picLocks noChangeAspect="1"/>
          </p:cNvPicPr>
          <p:nvPr/>
        </p:nvPicPr>
        <p:blipFill rotWithShape="1">
          <a:blip r:embed="rId6">
            <a:extLst>
              <a:ext uri="{28A0092B-C50C-407E-A947-70E740481C1C}">
                <a14:useLocalDpi xmlns:a14="http://schemas.microsoft.com/office/drawing/2010/main" val="0"/>
              </a:ext>
            </a:extLst>
          </a:blip>
          <a:srcRect l="68548" t="27579" r="1463" b="26338"/>
          <a:stretch/>
        </p:blipFill>
        <p:spPr>
          <a:xfrm>
            <a:off x="737683" y="1090092"/>
            <a:ext cx="1401433" cy="1199886"/>
          </a:xfrm>
          <a:prstGeom prst="rect">
            <a:avLst/>
          </a:prstGeom>
        </p:spPr>
      </p:pic>
      <p:cxnSp>
        <p:nvCxnSpPr>
          <p:cNvPr id="13" name="直線單箭頭接點 12">
            <a:extLst>
              <a:ext uri="{FF2B5EF4-FFF2-40B4-BE49-F238E27FC236}">
                <a16:creationId xmlns:a16="http://schemas.microsoft.com/office/drawing/2014/main" id="{D585BD3A-1FD8-45F1-997E-5595D725CB95}"/>
              </a:ext>
            </a:extLst>
          </p:cNvPr>
          <p:cNvCxnSpPr>
            <a:cxnSpLocks/>
          </p:cNvCxnSpPr>
          <p:nvPr/>
        </p:nvCxnSpPr>
        <p:spPr>
          <a:xfrm flipV="1">
            <a:off x="299035" y="2231104"/>
            <a:ext cx="415332" cy="3716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a16="http://schemas.microsoft.com/office/drawing/2014/main" id="{E39ACBD6-2FE1-4555-A616-91DC03693F3B}"/>
              </a:ext>
            </a:extLst>
          </p:cNvPr>
          <p:cNvCxnSpPr>
            <a:cxnSpLocks/>
          </p:cNvCxnSpPr>
          <p:nvPr/>
        </p:nvCxnSpPr>
        <p:spPr>
          <a:xfrm flipH="1">
            <a:off x="1620263" y="2520782"/>
            <a:ext cx="388098" cy="2880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a:extLst>
              <a:ext uri="{FF2B5EF4-FFF2-40B4-BE49-F238E27FC236}">
                <a16:creationId xmlns:a16="http://schemas.microsoft.com/office/drawing/2014/main" id="{202E5D49-67C7-46B1-BF0D-3AFB38C5221C}"/>
              </a:ext>
            </a:extLst>
          </p:cNvPr>
          <p:cNvCxnSpPr>
            <a:cxnSpLocks/>
          </p:cNvCxnSpPr>
          <p:nvPr/>
        </p:nvCxnSpPr>
        <p:spPr>
          <a:xfrm flipV="1">
            <a:off x="238387" y="1266147"/>
            <a:ext cx="475980" cy="3573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菱形 4">
            <a:extLst>
              <a:ext uri="{FF2B5EF4-FFF2-40B4-BE49-F238E27FC236}">
                <a16:creationId xmlns:a16="http://schemas.microsoft.com/office/drawing/2014/main" id="{B2739625-4BE5-4E80-B19D-0550278E7FF0}"/>
              </a:ext>
            </a:extLst>
          </p:cNvPr>
          <p:cNvSpPr/>
          <p:nvPr/>
        </p:nvSpPr>
        <p:spPr>
          <a:xfrm rot="2627984">
            <a:off x="274499" y="400497"/>
            <a:ext cx="144016" cy="144016"/>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33D6FB69-BB24-4E98-BE76-07F0D519C93A}"/>
              </a:ext>
            </a:extLst>
          </p:cNvPr>
          <p:cNvSpPr/>
          <p:nvPr/>
        </p:nvSpPr>
        <p:spPr>
          <a:xfrm>
            <a:off x="4067944" y="4853826"/>
            <a:ext cx="2095058" cy="12522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0" name="矩形 9">
            <a:extLst>
              <a:ext uri="{FF2B5EF4-FFF2-40B4-BE49-F238E27FC236}">
                <a16:creationId xmlns:a16="http://schemas.microsoft.com/office/drawing/2014/main" id="{4A72E9EB-46E5-420D-859A-A0F7224FC2FA}"/>
              </a:ext>
            </a:extLst>
          </p:cNvPr>
          <p:cNvSpPr/>
          <p:nvPr/>
        </p:nvSpPr>
        <p:spPr>
          <a:xfrm>
            <a:off x="2485795" y="4088289"/>
            <a:ext cx="3826494" cy="11559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 name="Picture 6">
            <a:extLst>
              <a:ext uri="{FF2B5EF4-FFF2-40B4-BE49-F238E27FC236}">
                <a16:creationId xmlns:a16="http://schemas.microsoft.com/office/drawing/2014/main" id="{8A9C3883-D673-4616-B8EC-1D2EFDE64C7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2780400" y="3886249"/>
            <a:ext cx="3237284" cy="1741354"/>
          </a:xfrm>
          <a:prstGeom prst="rect">
            <a:avLst/>
          </a:prstGeom>
          <a:noFill/>
          <a:extLst>
            <a:ext uri="{909E8E84-426E-40DD-AFC4-6F175D3DCCD1}">
              <a14:hiddenFill xmlns:a14="http://schemas.microsoft.com/office/drawing/2010/main">
                <a:solidFill>
                  <a:srgbClr val="FFFFFF"/>
                </a:solidFill>
              </a14:hiddenFill>
            </a:ext>
          </a:extLst>
        </p:spPr>
      </p:pic>
      <p:sp>
        <p:nvSpPr>
          <p:cNvPr id="16" name="矩形 3">
            <a:extLst>
              <a:ext uri="{FF2B5EF4-FFF2-40B4-BE49-F238E27FC236}">
                <a16:creationId xmlns:a16="http://schemas.microsoft.com/office/drawing/2014/main" id="{4A3F4CC2-C9C5-446A-9CDD-A26F064D15B9}"/>
              </a:ext>
            </a:extLst>
          </p:cNvPr>
          <p:cNvSpPr>
            <a:spLocks noChangeArrowheads="1"/>
          </p:cNvSpPr>
          <p:nvPr/>
        </p:nvSpPr>
        <p:spPr bwMode="auto">
          <a:xfrm>
            <a:off x="794559" y="6143319"/>
            <a:ext cx="7489322" cy="523220"/>
          </a:xfrm>
          <a:prstGeom prst="rect">
            <a:avLst/>
          </a:prstGeom>
          <a:solidFill>
            <a:srgbClr val="7030A0"/>
          </a:solidFill>
          <a:ln w="19050">
            <a:solidFill>
              <a:schemeClr val="accent5">
                <a:lumMod val="50000"/>
              </a:schemeClr>
            </a:solidFill>
          </a:ln>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400" b="1" dirty="0">
                <a:solidFill>
                  <a:schemeClr val="bg1"/>
                </a:solidFill>
                <a:latin typeface="Calibri" panose="020F0502020204030204" pitchFamily="34" charset="0"/>
              </a:rPr>
              <a:t>    The National Transportation Safety Board (NTSB) determined that </a:t>
            </a:r>
            <a:r>
              <a:rPr kumimoji="0" lang="en-US" altLang="zh-TW" sz="1400" b="1" u="sng" dirty="0">
                <a:solidFill>
                  <a:schemeClr val="bg1"/>
                </a:solidFill>
                <a:latin typeface="Calibri" panose="020F0502020204030204" pitchFamily="34" charset="0"/>
              </a:rPr>
              <a:t>ambiguous</a:t>
            </a:r>
            <a:r>
              <a:rPr kumimoji="0" lang="en-US" altLang="zh-TW" sz="1400" b="1" dirty="0">
                <a:solidFill>
                  <a:schemeClr val="bg1"/>
                </a:solidFill>
                <a:latin typeface="Calibri" panose="020F0502020204030204" pitchFamily="34" charset="0"/>
              </a:rPr>
              <a:t> or </a:t>
            </a:r>
            <a:r>
              <a:rPr kumimoji="0" lang="en-US" altLang="zh-TW" sz="1400" b="1" u="sng" dirty="0">
                <a:solidFill>
                  <a:schemeClr val="bg1"/>
                </a:solidFill>
                <a:latin typeface="Calibri" panose="020F0502020204030204" pitchFamily="34" charset="0"/>
              </a:rPr>
              <a:t>non-standard</a:t>
            </a:r>
          </a:p>
          <a:p>
            <a:pPr eaLnBrk="1" hangingPunct="1">
              <a:spcBef>
                <a:spcPct val="0"/>
              </a:spcBef>
              <a:buFontTx/>
              <a:buNone/>
            </a:pPr>
            <a:r>
              <a:rPr kumimoji="0" lang="en-US" altLang="zh-TW" sz="1400" b="1" dirty="0">
                <a:solidFill>
                  <a:schemeClr val="bg1"/>
                </a:solidFill>
                <a:latin typeface="Calibri" panose="020F0502020204030204" pitchFamily="34" charset="0"/>
              </a:rPr>
              <a:t>     </a:t>
            </a:r>
            <a:r>
              <a:rPr kumimoji="0" lang="en-US" altLang="zh-TW" sz="1400" b="1" u="sng" dirty="0">
                <a:solidFill>
                  <a:schemeClr val="bg1"/>
                </a:solidFill>
                <a:latin typeface="Calibri" panose="020F0502020204030204" pitchFamily="34" charset="0"/>
              </a:rPr>
              <a:t>phraseology</a:t>
            </a:r>
            <a:r>
              <a:rPr kumimoji="0" lang="en-US" altLang="zh-TW" sz="1400" b="1" dirty="0">
                <a:solidFill>
                  <a:schemeClr val="bg1"/>
                </a:solidFill>
                <a:latin typeface="Calibri" panose="020F0502020204030204" pitchFamily="34" charset="0"/>
              </a:rPr>
              <a:t> is a frequent causal  or contributory factor in aircraft accidents and incident. </a:t>
            </a:r>
          </a:p>
        </p:txBody>
      </p:sp>
      <p:sp>
        <p:nvSpPr>
          <p:cNvPr id="7" name="矩形 6">
            <a:extLst>
              <a:ext uri="{FF2B5EF4-FFF2-40B4-BE49-F238E27FC236}">
                <a16:creationId xmlns:a16="http://schemas.microsoft.com/office/drawing/2014/main" id="{1C7040FF-79B7-4E58-9D7C-F2D9CB90C9D7}"/>
              </a:ext>
            </a:extLst>
          </p:cNvPr>
          <p:cNvSpPr>
            <a:spLocks noChangeArrowheads="1"/>
          </p:cNvSpPr>
          <p:nvPr/>
        </p:nvSpPr>
        <p:spPr bwMode="auto">
          <a:xfrm>
            <a:off x="1897065" y="294703"/>
            <a:ext cx="2674935" cy="338554"/>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en-US" altLang="zh-TW" sz="1200" b="1" dirty="0">
                <a:solidFill>
                  <a:schemeClr val="bg1"/>
                </a:solidFill>
                <a:latin typeface="Calibri" panose="020F0502020204030204" pitchFamily="34" charset="0"/>
              </a:rPr>
              <a:t> → →   </a:t>
            </a:r>
            <a:r>
              <a:rPr lang="en-US" altLang="zh-TW" sz="1600" b="1" dirty="0">
                <a:solidFill>
                  <a:schemeClr val="bg1"/>
                </a:solidFill>
                <a:latin typeface="Calibri" panose="020F0502020204030204" pitchFamily="34" charset="0"/>
              </a:rPr>
              <a:t>Communications…..…</a:t>
            </a:r>
            <a:endParaRPr kumimoji="0" lang="en-US" altLang="zh-TW" sz="1600" b="1" dirty="0">
              <a:solidFill>
                <a:schemeClr val="bg1"/>
              </a:solidFill>
              <a:latin typeface="Calibri" panose="020F0502020204030204" pitchFamily="34" charset="0"/>
            </a:endParaRPr>
          </a:p>
        </p:txBody>
      </p:sp>
      <p:sp>
        <p:nvSpPr>
          <p:cNvPr id="9" name="矩形 6">
            <a:extLst>
              <a:ext uri="{FF2B5EF4-FFF2-40B4-BE49-F238E27FC236}">
                <a16:creationId xmlns:a16="http://schemas.microsoft.com/office/drawing/2014/main" id="{18781F81-3311-4C46-97C7-ED8E5A171A62}"/>
              </a:ext>
            </a:extLst>
          </p:cNvPr>
          <p:cNvSpPr>
            <a:spLocks noChangeArrowheads="1"/>
          </p:cNvSpPr>
          <p:nvPr/>
        </p:nvSpPr>
        <p:spPr bwMode="auto">
          <a:xfrm>
            <a:off x="669249" y="334392"/>
            <a:ext cx="1130300" cy="276225"/>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200" b="1" dirty="0">
                <a:solidFill>
                  <a:schemeClr val="bg1"/>
                </a:solidFill>
                <a:latin typeface="Calibri" panose="020F0502020204030204" pitchFamily="34" charset="0"/>
              </a:rPr>
              <a:t>Case Study (1.)</a:t>
            </a:r>
          </a:p>
        </p:txBody>
      </p:sp>
      <p:sp>
        <p:nvSpPr>
          <p:cNvPr id="30" name="文字方塊 29">
            <a:extLst>
              <a:ext uri="{FF2B5EF4-FFF2-40B4-BE49-F238E27FC236}">
                <a16:creationId xmlns:a16="http://schemas.microsoft.com/office/drawing/2014/main" id="{0498B493-6CD1-4711-A127-BD93431FC1D1}"/>
              </a:ext>
            </a:extLst>
          </p:cNvPr>
          <p:cNvSpPr txBox="1"/>
          <p:nvPr/>
        </p:nvSpPr>
        <p:spPr>
          <a:xfrm>
            <a:off x="129202" y="2047584"/>
            <a:ext cx="589965" cy="369332"/>
          </a:xfrm>
          <a:prstGeom prst="rect">
            <a:avLst/>
          </a:prstGeom>
          <a:noFill/>
        </p:spPr>
        <p:txBody>
          <a:bodyPr wrap="square">
            <a:spAutoFit/>
          </a:bodyPr>
          <a:lstStyle/>
          <a:p>
            <a:r>
              <a:rPr kumimoji="0" lang="en-US" altLang="zh-TW" sz="1800" b="1" dirty="0">
                <a:latin typeface="Calibri" panose="020F0502020204030204" pitchFamily="34" charset="0"/>
              </a:rPr>
              <a:t>4%</a:t>
            </a:r>
            <a:endParaRPr lang="zh-TW" altLang="en-US" dirty="0"/>
          </a:p>
        </p:txBody>
      </p:sp>
      <p:sp>
        <p:nvSpPr>
          <p:cNvPr id="17" name="文字方塊 16">
            <a:extLst>
              <a:ext uri="{FF2B5EF4-FFF2-40B4-BE49-F238E27FC236}">
                <a16:creationId xmlns:a16="http://schemas.microsoft.com/office/drawing/2014/main" id="{21F26D74-0B82-4397-B5B7-A4BF059415BD}"/>
              </a:ext>
            </a:extLst>
          </p:cNvPr>
          <p:cNvSpPr txBox="1"/>
          <p:nvPr/>
        </p:nvSpPr>
        <p:spPr>
          <a:xfrm>
            <a:off x="147718" y="995241"/>
            <a:ext cx="589965" cy="369332"/>
          </a:xfrm>
          <a:prstGeom prst="rect">
            <a:avLst/>
          </a:prstGeom>
          <a:noFill/>
        </p:spPr>
        <p:txBody>
          <a:bodyPr wrap="square">
            <a:spAutoFit/>
          </a:bodyPr>
          <a:lstStyle/>
          <a:p>
            <a:r>
              <a:rPr kumimoji="0" lang="en-US" altLang="zh-TW" sz="1800" b="1" dirty="0">
                <a:latin typeface="Calibri" panose="020F0502020204030204" pitchFamily="34" charset="0"/>
              </a:rPr>
              <a:t>56%</a:t>
            </a:r>
            <a:endParaRPr lang="zh-TW" altLang="en-US" dirty="0"/>
          </a:p>
        </p:txBody>
      </p:sp>
    </p:spTree>
    <p:extLst>
      <p:ext uri="{BB962C8B-B14F-4D97-AF65-F5344CB8AC3E}">
        <p14:creationId xmlns:p14="http://schemas.microsoft.com/office/powerpoint/2010/main" val="18592286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60DC488A-3938-4688-AC7B-E11B0ABF9859}"/>
              </a:ext>
            </a:extLst>
          </p:cNvPr>
          <p:cNvGraphicFramePr>
            <a:graphicFrameLocks noGrp="1"/>
          </p:cNvGraphicFramePr>
          <p:nvPr>
            <p:extLst>
              <p:ext uri="{D42A27DB-BD31-4B8C-83A1-F6EECF244321}">
                <p14:modId xmlns:p14="http://schemas.microsoft.com/office/powerpoint/2010/main" val="967965925"/>
              </p:ext>
            </p:extLst>
          </p:nvPr>
        </p:nvGraphicFramePr>
        <p:xfrm>
          <a:off x="610299" y="1839437"/>
          <a:ext cx="7920878" cy="1676400"/>
        </p:xfrm>
        <a:graphic>
          <a:graphicData uri="http://schemas.openxmlformats.org/drawingml/2006/table">
            <a:tbl>
              <a:tblPr>
                <a:tableStyleId>{08FB837D-C827-4EFA-A057-4D05807E0F7C}</a:tableStyleId>
              </a:tblPr>
              <a:tblGrid>
                <a:gridCol w="2583131">
                  <a:extLst>
                    <a:ext uri="{9D8B030D-6E8A-4147-A177-3AD203B41FA5}">
                      <a16:colId xmlns:a16="http://schemas.microsoft.com/office/drawing/2014/main" val="20000"/>
                    </a:ext>
                  </a:extLst>
                </a:gridCol>
                <a:gridCol w="2583131">
                  <a:extLst>
                    <a:ext uri="{9D8B030D-6E8A-4147-A177-3AD203B41FA5}">
                      <a16:colId xmlns:a16="http://schemas.microsoft.com/office/drawing/2014/main" val="20001"/>
                    </a:ext>
                  </a:extLst>
                </a:gridCol>
                <a:gridCol w="2754616">
                  <a:extLst>
                    <a:ext uri="{9D8B030D-6E8A-4147-A177-3AD203B41FA5}">
                      <a16:colId xmlns:a16="http://schemas.microsoft.com/office/drawing/2014/main" val="20002"/>
                    </a:ext>
                  </a:extLst>
                </a:gridCol>
              </a:tblGrid>
              <a:tr h="0">
                <a:tc>
                  <a:txBody>
                    <a:bodyPr/>
                    <a:lstStyle/>
                    <a:p>
                      <a:pPr algn="ctr"/>
                      <a:r>
                        <a:rPr lang="en-US" sz="1600" b="1" dirty="0">
                          <a:solidFill>
                            <a:schemeClr val="bg1"/>
                          </a:solidFill>
                          <a:effectLst/>
                        </a:rPr>
                        <a:t>Circumstances</a:t>
                      </a:r>
                    </a:p>
                  </a:txBody>
                  <a:tcPr anchor="ctr">
                    <a:solidFill>
                      <a:schemeClr val="tx2"/>
                    </a:solidFill>
                  </a:tcPr>
                </a:tc>
                <a:tc>
                  <a:txBody>
                    <a:bodyPr/>
                    <a:lstStyle/>
                    <a:p>
                      <a:pPr algn="ctr"/>
                      <a:r>
                        <a:rPr lang="en-US" sz="1600" b="1" dirty="0">
                          <a:solidFill>
                            <a:schemeClr val="bg1"/>
                          </a:solidFill>
                          <a:effectLst/>
                        </a:rPr>
                        <a:t>Pilot</a:t>
                      </a:r>
                    </a:p>
                  </a:txBody>
                  <a:tcPr anchor="ctr">
                    <a:solidFill>
                      <a:schemeClr val="tx2"/>
                    </a:solidFill>
                  </a:tcPr>
                </a:tc>
                <a:tc>
                  <a:txBody>
                    <a:bodyPr/>
                    <a:lstStyle/>
                    <a:p>
                      <a:pPr algn="ctr"/>
                      <a:r>
                        <a:rPr lang="en-US" sz="1600" b="1" dirty="0">
                          <a:solidFill>
                            <a:schemeClr val="bg1"/>
                          </a:solidFill>
                          <a:effectLst/>
                        </a:rPr>
                        <a:t>Controller </a:t>
                      </a:r>
                    </a:p>
                  </a:txBody>
                  <a:tcPr anchor="ctr">
                    <a:solidFill>
                      <a:schemeClr val="tx2"/>
                    </a:solidFill>
                  </a:tcPr>
                </a:tc>
                <a:extLst>
                  <a:ext uri="{0D108BD9-81ED-4DB2-BD59-A6C34878D82A}">
                    <a16:rowId xmlns:a16="http://schemas.microsoft.com/office/drawing/2014/main" val="10000"/>
                  </a:ext>
                </a:extLst>
              </a:tr>
              <a:tr h="0">
                <a:tc>
                  <a:txBody>
                    <a:bodyPr/>
                    <a:lstStyle/>
                    <a:p>
                      <a:r>
                        <a:rPr lang="en-US" sz="1600" dirty="0"/>
                        <a:t>             </a:t>
                      </a:r>
                      <a:r>
                        <a:rPr lang="en-US" sz="1600" b="1" dirty="0">
                          <a:solidFill>
                            <a:schemeClr val="accent2"/>
                          </a:solidFill>
                        </a:rPr>
                        <a:t>Minimum fuel </a:t>
                      </a:r>
                    </a:p>
                  </a:txBody>
                  <a:tcPr anchor="ctr">
                    <a:solidFill>
                      <a:schemeClr val="tx2"/>
                    </a:solidFill>
                  </a:tcPr>
                </a:tc>
                <a:tc>
                  <a:txBody>
                    <a:bodyPr/>
                    <a:lstStyle/>
                    <a:p>
                      <a:r>
                        <a:rPr lang="en-US" sz="1600" dirty="0"/>
                        <a:t>         </a:t>
                      </a:r>
                      <a:r>
                        <a:rPr lang="zh-TW" altLang="en-US" sz="1600" dirty="0"/>
                        <a:t> </a:t>
                      </a:r>
                      <a:r>
                        <a:rPr lang="en-US" sz="1600" dirty="0"/>
                        <a:t> </a:t>
                      </a:r>
                      <a:r>
                        <a:rPr lang="en-US" sz="1600" b="1" dirty="0">
                          <a:solidFill>
                            <a:schemeClr val="accent2"/>
                          </a:solidFill>
                        </a:rPr>
                        <a:t>MINIMUM  FUEL </a:t>
                      </a:r>
                    </a:p>
                  </a:txBody>
                  <a:tcPr anchor="ctr">
                    <a:solidFill>
                      <a:schemeClr val="tx2"/>
                    </a:solidFill>
                  </a:tcPr>
                </a:tc>
                <a:tc>
                  <a:txBody>
                    <a:bodyPr/>
                    <a:lstStyle/>
                    <a:p>
                      <a:pPr algn="l"/>
                      <a:r>
                        <a:rPr lang="en-US" sz="1600" dirty="0">
                          <a:effectLst/>
                        </a:rPr>
                        <a:t>                     </a:t>
                      </a:r>
                      <a:r>
                        <a:rPr lang="en-US" sz="1600" b="1" dirty="0">
                          <a:solidFill>
                            <a:schemeClr val="accent2"/>
                          </a:solidFill>
                          <a:effectLst/>
                        </a:rPr>
                        <a:t>ROGER</a:t>
                      </a:r>
                      <a:r>
                        <a:rPr lang="en-US" sz="1600" dirty="0">
                          <a:solidFill>
                            <a:srgbClr val="FFFF00"/>
                          </a:solidFill>
                          <a:effectLst/>
                        </a:rPr>
                        <a:t> </a:t>
                      </a:r>
                    </a:p>
                    <a:p>
                      <a:pPr algn="l"/>
                      <a:r>
                        <a:rPr lang="en-US" sz="1400" dirty="0">
                          <a:solidFill>
                            <a:schemeClr val="bg1"/>
                          </a:solidFill>
                          <a:effectLst/>
                        </a:rPr>
                        <a:t>  [NO DELAY EXPECTED or EXPECT </a:t>
                      </a:r>
                    </a:p>
                    <a:p>
                      <a:pPr algn="l"/>
                      <a:r>
                        <a:rPr lang="en-US" sz="1400" dirty="0">
                          <a:solidFill>
                            <a:schemeClr val="bg1"/>
                          </a:solidFill>
                          <a:effectLst/>
                        </a:rPr>
                        <a:t>              (delay information)] </a:t>
                      </a:r>
                    </a:p>
                  </a:txBody>
                  <a:tcPr anchor="ctr">
                    <a:solidFill>
                      <a:schemeClr val="tx2"/>
                    </a:solidFill>
                  </a:tcPr>
                </a:tc>
                <a:extLst>
                  <a:ext uri="{0D108BD9-81ED-4DB2-BD59-A6C34878D82A}">
                    <a16:rowId xmlns:a16="http://schemas.microsoft.com/office/drawing/2014/main" val="10001"/>
                  </a:ext>
                </a:extLst>
              </a:tr>
              <a:tr h="0">
                <a:tc>
                  <a:txBody>
                    <a:bodyPr/>
                    <a:lstStyle/>
                    <a:p>
                      <a:r>
                        <a:rPr lang="en-US" sz="1600" dirty="0"/>
                        <a:t>            </a:t>
                      </a:r>
                      <a:r>
                        <a:rPr lang="en-US" sz="1600" b="1" dirty="0">
                          <a:solidFill>
                            <a:srgbClr val="FF0000"/>
                          </a:solidFill>
                        </a:rPr>
                        <a:t>Fuel Emergency </a:t>
                      </a:r>
                    </a:p>
                  </a:txBody>
                  <a:tcPr anchor="ctr">
                    <a:solidFill>
                      <a:schemeClr val="tx2"/>
                    </a:solidFill>
                  </a:tcPr>
                </a:tc>
                <a:tc>
                  <a:txBody>
                    <a:bodyPr/>
                    <a:lstStyle/>
                    <a:p>
                      <a:r>
                        <a:rPr lang="en-US" sz="1600" dirty="0"/>
                        <a:t>      </a:t>
                      </a:r>
                      <a:r>
                        <a:rPr lang="zh-TW" altLang="en-US" sz="1600" dirty="0"/>
                        <a:t> </a:t>
                      </a:r>
                      <a:r>
                        <a:rPr lang="en-US" sz="1600" dirty="0"/>
                        <a:t> </a:t>
                      </a:r>
                      <a:r>
                        <a:rPr lang="en-US" sz="1600" b="1" dirty="0">
                          <a:solidFill>
                            <a:srgbClr val="FF0000"/>
                          </a:solidFill>
                        </a:rPr>
                        <a:t>MAYDAY,   MAYDAY, </a:t>
                      </a:r>
                    </a:p>
                    <a:p>
                      <a:r>
                        <a:rPr lang="en-US" sz="1600" b="1" dirty="0">
                          <a:solidFill>
                            <a:srgbClr val="FF0000"/>
                          </a:solidFill>
                        </a:rPr>
                        <a:t>           </a:t>
                      </a:r>
                      <a:r>
                        <a:rPr lang="zh-TW" altLang="en-US" sz="1600" b="1" dirty="0">
                          <a:solidFill>
                            <a:srgbClr val="FF0000"/>
                          </a:solidFill>
                        </a:rPr>
                        <a:t> </a:t>
                      </a:r>
                      <a:r>
                        <a:rPr lang="en-US" sz="1600" b="1" dirty="0">
                          <a:solidFill>
                            <a:srgbClr val="FF0000"/>
                          </a:solidFill>
                        </a:rPr>
                        <a:t> MAYDAY,  FUEL </a:t>
                      </a:r>
                    </a:p>
                  </a:txBody>
                  <a:tcPr anchor="ctr">
                    <a:solidFill>
                      <a:schemeClr val="tx2"/>
                    </a:solidFill>
                  </a:tcPr>
                </a:tc>
                <a:tc>
                  <a:txBody>
                    <a:bodyPr/>
                    <a:lstStyle/>
                    <a:p>
                      <a:pPr algn="l"/>
                      <a:r>
                        <a:rPr lang="en-US" sz="1600" dirty="0">
                          <a:solidFill>
                            <a:srgbClr val="FFFF00"/>
                          </a:solidFill>
                          <a:effectLst/>
                        </a:rPr>
                        <a:t>             </a:t>
                      </a:r>
                      <a:r>
                        <a:rPr lang="en-US" sz="1600" b="1" dirty="0">
                          <a:solidFill>
                            <a:srgbClr val="FF0000"/>
                          </a:solidFill>
                          <a:effectLst/>
                        </a:rPr>
                        <a:t>ROGER MAYDAY </a:t>
                      </a:r>
                    </a:p>
                    <a:p>
                      <a:pPr algn="l"/>
                      <a:r>
                        <a:rPr lang="en-US" sz="1400" dirty="0">
                          <a:solidFill>
                            <a:schemeClr val="bg1"/>
                          </a:solidFill>
                          <a:effectLst/>
                        </a:rPr>
                        <a:t>     ( any appropriate information ) </a:t>
                      </a:r>
                    </a:p>
                  </a:txBody>
                  <a:tcPr anchor="ctr">
                    <a:solidFill>
                      <a:schemeClr val="tx2"/>
                    </a:solidFill>
                  </a:tcPr>
                </a:tc>
                <a:extLst>
                  <a:ext uri="{0D108BD9-81ED-4DB2-BD59-A6C34878D82A}">
                    <a16:rowId xmlns:a16="http://schemas.microsoft.com/office/drawing/2014/main" val="10002"/>
                  </a:ext>
                </a:extLst>
              </a:tr>
            </a:tbl>
          </a:graphicData>
        </a:graphic>
      </p:graphicFrame>
      <p:sp>
        <p:nvSpPr>
          <p:cNvPr id="3" name="Rectangle 1">
            <a:extLst>
              <a:ext uri="{FF2B5EF4-FFF2-40B4-BE49-F238E27FC236}">
                <a16:creationId xmlns:a16="http://schemas.microsoft.com/office/drawing/2014/main" id="{F47410C3-ECD3-470D-AE1D-ECD21CDC6FDE}"/>
              </a:ext>
            </a:extLst>
          </p:cNvPr>
          <p:cNvSpPr>
            <a:spLocks noChangeArrowheads="1"/>
          </p:cNvSpPr>
          <p:nvPr/>
        </p:nvSpPr>
        <p:spPr bwMode="auto">
          <a:xfrm>
            <a:off x="611981" y="3692108"/>
            <a:ext cx="7920037" cy="2800767"/>
          </a:xfrm>
          <a:prstGeom prst="rect">
            <a:avLst/>
          </a:prstGeom>
          <a:solidFill>
            <a:schemeClr val="tx2"/>
          </a:solidFill>
          <a:ln>
            <a:noFill/>
          </a:ln>
          <a:effectLst/>
        </p:spPr>
        <p:txBody>
          <a:bodyPr anchor="ctr">
            <a:spAutoFit/>
          </a:bodyPr>
          <a:lstStyle/>
          <a:p>
            <a:pPr eaLnBrk="1" hangingPunct="1">
              <a:defRPr/>
            </a:pPr>
            <a:r>
              <a:rPr lang="en-US" altLang="zh-TW" sz="2000" b="1" dirty="0">
                <a:solidFill>
                  <a:schemeClr val="bg1"/>
                </a:solidFill>
                <a:latin typeface="Arial" charset="0"/>
                <a:ea typeface="新細明體" charset="-120"/>
              </a:rPr>
              <a:t>          </a:t>
            </a:r>
            <a:r>
              <a:rPr lang="zh-TW" altLang="zh-TW" sz="1400" b="1" dirty="0">
                <a:solidFill>
                  <a:schemeClr val="bg1"/>
                </a:solidFill>
                <a:latin typeface="Arial" charset="0"/>
                <a:ea typeface="新細明體" charset="-120"/>
              </a:rPr>
              <a:t>Phraseology</a:t>
            </a:r>
            <a:r>
              <a:rPr lang="en-US" altLang="zh-TW" sz="1400" b="1" dirty="0">
                <a:solidFill>
                  <a:schemeClr val="bg1"/>
                </a:solidFill>
                <a:latin typeface="Arial" charset="0"/>
                <a:ea typeface="新細明體" charset="-120"/>
              </a:rPr>
              <a:t>  :  </a:t>
            </a:r>
            <a:r>
              <a:rPr lang="en-US" altLang="zh-TW" b="1" i="1" dirty="0">
                <a:solidFill>
                  <a:schemeClr val="bg1"/>
                </a:solidFill>
                <a:latin typeface="+mj-lt"/>
                <a:ea typeface="新細明體" charset="-120"/>
              </a:rPr>
              <a:t> </a:t>
            </a:r>
            <a:r>
              <a:rPr lang="zh-TW" altLang="zh-TW" sz="1400" b="1" u="sng" dirty="0">
                <a:solidFill>
                  <a:schemeClr val="bg1"/>
                </a:solidFill>
                <a:latin typeface="+mj-lt"/>
                <a:ea typeface="新細明體" charset="-120"/>
              </a:rPr>
              <a:t>The controllers </a:t>
            </a:r>
            <a:r>
              <a:rPr lang="zh-TW" altLang="zh-TW" sz="1400" b="1" dirty="0">
                <a:solidFill>
                  <a:schemeClr val="bg1"/>
                </a:solidFill>
                <a:latin typeface="+mj-lt"/>
                <a:ea typeface="新細明體" charset="-120"/>
              </a:rPr>
              <a:t>should be aware that the flight crew can often </a:t>
            </a:r>
            <a:r>
              <a:rPr lang="zh-TW" altLang="zh-TW" sz="1400" b="1" u="sng" dirty="0">
                <a:solidFill>
                  <a:schemeClr val="bg1"/>
                </a:solidFill>
                <a:latin typeface="+mj-lt"/>
                <a:ea typeface="新細明體" charset="-120"/>
              </a:rPr>
              <a:t>be </a:t>
            </a:r>
            <a:endParaRPr lang="en-US" altLang="zh-TW" sz="1400" b="1" u="sng" dirty="0">
              <a:solidFill>
                <a:schemeClr val="bg1"/>
              </a:solidFill>
              <a:latin typeface="+mj-lt"/>
              <a:ea typeface="新細明體" charset="-120"/>
            </a:endParaRPr>
          </a:p>
          <a:p>
            <a:pPr>
              <a:defRPr/>
            </a:pPr>
            <a:r>
              <a:rPr lang="en-US" altLang="zh-TW" sz="1400" b="1" dirty="0">
                <a:solidFill>
                  <a:schemeClr val="bg1"/>
                </a:solidFill>
                <a:latin typeface="+mj-lt"/>
                <a:ea typeface="新細明體" charset="-120"/>
              </a:rPr>
              <a:t>                                                     </a:t>
            </a:r>
            <a:r>
              <a:rPr lang="en-US" altLang="zh-TW" sz="1400" b="1" u="sng" dirty="0">
                <a:solidFill>
                  <a:schemeClr val="bg1"/>
                </a:solidFill>
                <a:latin typeface="+mj-lt"/>
                <a:ea typeface="新細明體" charset="-120"/>
              </a:rPr>
              <a:t> </a:t>
            </a:r>
            <a:r>
              <a:rPr lang="zh-TW" altLang="zh-TW" sz="1400" b="1" u="sng" dirty="0">
                <a:solidFill>
                  <a:srgbClr val="FFFF00"/>
                </a:solidFill>
                <a:latin typeface="+mj-lt"/>
                <a:ea typeface="新細明體" charset="-120"/>
              </a:rPr>
              <a:t>reluctant to declare a fuel emergency. </a:t>
            </a:r>
            <a:endParaRPr lang="en-US" altLang="zh-TW" sz="1400" b="1" dirty="0">
              <a:latin typeface="+mj-lt"/>
              <a:ea typeface="新細明體" charset="-120"/>
            </a:endParaRPr>
          </a:p>
          <a:p>
            <a:pPr>
              <a:defRPr/>
            </a:pPr>
            <a:r>
              <a:rPr lang="en-US" altLang="zh-TW" sz="1400" b="1" dirty="0">
                <a:solidFill>
                  <a:schemeClr val="bg1"/>
                </a:solidFill>
                <a:latin typeface="+mj-lt"/>
                <a:ea typeface="新細明體" charset="-120"/>
              </a:rPr>
              <a:t>                                                    “</a:t>
            </a:r>
            <a:r>
              <a:rPr lang="zh-TW" altLang="zh-TW" sz="1400" b="1" dirty="0">
                <a:solidFill>
                  <a:srgbClr val="FFFF00"/>
                </a:solidFill>
                <a:latin typeface="+mj-lt"/>
                <a:ea typeface="新細明體" charset="-120"/>
              </a:rPr>
              <a:t>Fuel Emergency</a:t>
            </a:r>
            <a:r>
              <a:rPr lang="en-US" altLang="zh-TW" sz="1400" b="1" dirty="0">
                <a:solidFill>
                  <a:schemeClr val="bg1"/>
                </a:solidFill>
                <a:latin typeface="+mj-lt"/>
                <a:ea typeface="新細明體" charset="-120"/>
              </a:rPr>
              <a:t>“ </a:t>
            </a:r>
            <a:r>
              <a:rPr lang="zh-TW" altLang="zh-TW" sz="1400" b="1" dirty="0">
                <a:solidFill>
                  <a:schemeClr val="bg1"/>
                </a:solidFill>
                <a:latin typeface="+mj-lt"/>
                <a:ea typeface="新細明體" charset="-120"/>
              </a:rPr>
              <a:t>is not a term that is recognised </a:t>
            </a:r>
            <a:r>
              <a:rPr lang="zh-TW" altLang="zh-TW" sz="1400" b="1" u="sng" dirty="0">
                <a:solidFill>
                  <a:schemeClr val="bg1"/>
                </a:solidFill>
                <a:latin typeface="+mj-lt"/>
                <a:ea typeface="新細明體" charset="-120"/>
              </a:rPr>
              <a:t>in some States </a:t>
            </a:r>
            <a:endParaRPr lang="en-US" altLang="zh-TW" sz="1400" b="1" u="sng" dirty="0">
              <a:solidFill>
                <a:schemeClr val="bg1"/>
              </a:solidFill>
              <a:latin typeface="+mj-lt"/>
              <a:ea typeface="新細明體" charset="-120"/>
            </a:endParaRPr>
          </a:p>
          <a:p>
            <a:pPr>
              <a:defRPr/>
            </a:pPr>
            <a:r>
              <a:rPr lang="en-US" altLang="zh-TW" sz="1400" b="1" dirty="0">
                <a:solidFill>
                  <a:schemeClr val="bg1"/>
                </a:solidFill>
                <a:latin typeface="+mj-lt"/>
                <a:ea typeface="新細明體" charset="-120"/>
              </a:rPr>
              <a:t>                                                     </a:t>
            </a:r>
            <a:r>
              <a:rPr lang="zh-TW" altLang="zh-TW" sz="1400" b="1" dirty="0">
                <a:solidFill>
                  <a:schemeClr val="bg1"/>
                </a:solidFill>
                <a:latin typeface="+mj-lt"/>
                <a:ea typeface="新細明體" charset="-120"/>
              </a:rPr>
              <a:t>as a category of emergency - the pilot should be asked if he/she</a:t>
            </a:r>
            <a:endParaRPr lang="en-US" altLang="zh-TW" sz="1400" b="1" dirty="0">
              <a:solidFill>
                <a:schemeClr val="bg1"/>
              </a:solidFill>
              <a:latin typeface="+mj-lt"/>
              <a:ea typeface="新細明體" charset="-120"/>
            </a:endParaRPr>
          </a:p>
          <a:p>
            <a:pPr>
              <a:defRPr/>
            </a:pPr>
            <a:r>
              <a:rPr lang="en-US" altLang="zh-TW" sz="1400" b="1" dirty="0">
                <a:solidFill>
                  <a:schemeClr val="bg1"/>
                </a:solidFill>
                <a:latin typeface="+mj-lt"/>
                <a:ea typeface="新細明體" charset="-120"/>
              </a:rPr>
              <a:t>                                                     </a:t>
            </a:r>
            <a:r>
              <a:rPr lang="zh-TW" altLang="zh-TW" sz="1400" b="1" u="sng" dirty="0">
                <a:solidFill>
                  <a:srgbClr val="FFFF00"/>
                </a:solidFill>
                <a:latin typeface="+mj-lt"/>
                <a:ea typeface="新細明體" charset="-120"/>
              </a:rPr>
              <a:t>wishes to declare an emergency. </a:t>
            </a:r>
            <a:endParaRPr lang="en-US" altLang="zh-TW" sz="1400" b="1" u="sng" dirty="0">
              <a:solidFill>
                <a:srgbClr val="FFFF00"/>
              </a:solidFill>
              <a:latin typeface="+mj-lt"/>
              <a:ea typeface="新細明體" charset="-120"/>
            </a:endParaRPr>
          </a:p>
          <a:p>
            <a:pPr>
              <a:defRPr/>
            </a:pPr>
            <a:r>
              <a:rPr lang="en-US" altLang="zh-TW" sz="1800" b="1" dirty="0">
                <a:solidFill>
                  <a:srgbClr val="FF0000"/>
                </a:solidFill>
                <a:latin typeface="Batang"/>
                <a:ea typeface="Batang"/>
              </a:rPr>
              <a:t>     </a:t>
            </a:r>
            <a:r>
              <a:rPr lang="en-US" altLang="zh-TW" sz="1400" b="1" dirty="0">
                <a:solidFill>
                  <a:srgbClr val="FF0000"/>
                </a:solidFill>
                <a:latin typeface="Batang"/>
                <a:ea typeface="Batang"/>
              </a:rPr>
              <a:t>※</a:t>
            </a:r>
            <a:r>
              <a:rPr kumimoji="0" lang="en-US" altLang="zh-TW" sz="1800" b="1" dirty="0">
                <a:solidFill>
                  <a:schemeClr val="bg2">
                    <a:lumMod val="10000"/>
                  </a:schemeClr>
                </a:solidFill>
                <a:effectLst>
                  <a:outerShdw blurRad="38100" dist="38100" dir="2700000" algn="tl">
                    <a:srgbClr val="000000">
                      <a:alpha val="43137"/>
                    </a:srgbClr>
                  </a:outerShdw>
                </a:effectLst>
                <a:latin typeface="+mn-lt"/>
                <a:ea typeface="+mn-ea"/>
              </a:rPr>
              <a:t>   </a:t>
            </a:r>
            <a:r>
              <a:rPr kumimoji="0" lang="en-US" altLang="zh-TW" sz="1400" b="1" u="sng" dirty="0">
                <a:solidFill>
                  <a:srgbClr val="FF0000"/>
                </a:solidFill>
                <a:effectLst>
                  <a:outerShdw blurRad="38100" dist="38100" dir="2700000" algn="tl">
                    <a:srgbClr val="000000">
                      <a:alpha val="43137"/>
                    </a:srgbClr>
                  </a:outerShdw>
                </a:effectLst>
                <a:latin typeface="+mn-lt"/>
                <a:ea typeface="+mn-ea"/>
              </a:rPr>
              <a:t>Declaring an emergency </a:t>
            </a:r>
            <a:r>
              <a:rPr kumimoji="0" lang="en-US" altLang="zh-TW" sz="1400" b="1" dirty="0">
                <a:solidFill>
                  <a:schemeClr val="bg1"/>
                </a:solidFill>
                <a:latin typeface="+mn-lt"/>
                <a:ea typeface="+mn-ea"/>
              </a:rPr>
              <a:t>doesn't cost you anything other than possibly being asked to send </a:t>
            </a:r>
          </a:p>
          <a:p>
            <a:pPr>
              <a:defRPr/>
            </a:pPr>
            <a:r>
              <a:rPr lang="en-US" altLang="zh-TW" sz="1400" b="1" dirty="0">
                <a:solidFill>
                  <a:schemeClr val="bg1"/>
                </a:solidFill>
              </a:rPr>
              <a:t>                  </a:t>
            </a:r>
            <a:r>
              <a:rPr kumimoji="0" lang="en-US" altLang="zh-TW" sz="1400" b="1" dirty="0">
                <a:solidFill>
                  <a:schemeClr val="bg1"/>
                </a:solidFill>
                <a:latin typeface="+mn-lt"/>
                <a:ea typeface="+mn-ea"/>
              </a:rPr>
              <a:t>a written report in accordance with </a:t>
            </a:r>
            <a:r>
              <a:rPr kumimoji="0" lang="en-US" altLang="zh-TW" sz="1400" b="1" dirty="0">
                <a:solidFill>
                  <a:schemeClr val="bg1"/>
                </a:solidFill>
                <a:effectLst>
                  <a:outerShdw blurRad="38100" dist="38100" dir="2700000" algn="tl">
                    <a:srgbClr val="000000">
                      <a:alpha val="43137"/>
                    </a:srgbClr>
                  </a:outerShdw>
                </a:effectLst>
                <a:latin typeface="+mn-lt"/>
                <a:ea typeface="+mn-ea"/>
              </a:rPr>
              <a:t>FAA 91.3. </a:t>
            </a:r>
          </a:p>
          <a:p>
            <a:pPr>
              <a:defRPr/>
            </a:pPr>
            <a:r>
              <a:rPr kumimoji="0" lang="en-US" altLang="zh-TW" sz="1800" b="1" dirty="0">
                <a:solidFill>
                  <a:schemeClr val="bg1"/>
                </a:solidFill>
                <a:latin typeface="+mn-lt"/>
                <a:ea typeface="+mn-ea"/>
              </a:rPr>
              <a:t>       </a:t>
            </a:r>
            <a:r>
              <a:rPr lang="en-US" altLang="zh-TW" sz="1400" b="1" dirty="0">
                <a:solidFill>
                  <a:srgbClr val="FF0000"/>
                </a:solidFill>
                <a:latin typeface="Batang"/>
                <a:ea typeface="Batang"/>
              </a:rPr>
              <a:t>※</a:t>
            </a:r>
            <a:r>
              <a:rPr kumimoji="0" lang="en-US" altLang="zh-TW" sz="1400" b="1" dirty="0">
                <a:solidFill>
                  <a:srgbClr val="FF0000"/>
                </a:solidFill>
                <a:latin typeface="+mn-lt"/>
                <a:ea typeface="+mn-ea"/>
              </a:rPr>
              <a:t>  </a:t>
            </a:r>
            <a:r>
              <a:rPr kumimoji="0" lang="zh-TW" altLang="en-US" sz="1400" b="1" dirty="0">
                <a:solidFill>
                  <a:schemeClr val="bg1"/>
                </a:solidFill>
                <a:latin typeface="+mn-lt"/>
                <a:ea typeface="+mn-ea"/>
              </a:rPr>
              <a:t> </a:t>
            </a:r>
            <a:r>
              <a:rPr kumimoji="0" lang="en-US" altLang="zh-TW" sz="1400" b="1" dirty="0">
                <a:solidFill>
                  <a:schemeClr val="bg1"/>
                </a:solidFill>
                <a:latin typeface="+mn-lt"/>
                <a:ea typeface="+mn-ea"/>
              </a:rPr>
              <a:t> If you need to </a:t>
            </a:r>
            <a:r>
              <a:rPr kumimoji="0" lang="en-US" altLang="zh-TW" sz="1400" b="1" u="sng" dirty="0">
                <a:solidFill>
                  <a:schemeClr val="bg1"/>
                </a:solidFill>
                <a:latin typeface="+mn-lt"/>
                <a:ea typeface="+mn-ea"/>
              </a:rPr>
              <a:t>declare an emergency</a:t>
            </a:r>
            <a:r>
              <a:rPr kumimoji="0" lang="en-US" altLang="zh-TW" sz="1400" b="1" dirty="0">
                <a:solidFill>
                  <a:schemeClr val="bg1"/>
                </a:solidFill>
                <a:latin typeface="+mn-lt"/>
                <a:ea typeface="+mn-ea"/>
              </a:rPr>
              <a:t>, </a:t>
            </a:r>
            <a:r>
              <a:rPr kumimoji="0" lang="en-US" altLang="zh-TW" sz="1400" b="1" u="sng" dirty="0">
                <a:solidFill>
                  <a:schemeClr val="bg1"/>
                </a:solidFill>
                <a:latin typeface="+mn-lt"/>
                <a:ea typeface="+mn-ea"/>
              </a:rPr>
              <a:t>do it and be explicit</a:t>
            </a:r>
            <a:r>
              <a:rPr kumimoji="0" lang="en-US" altLang="zh-TW" sz="1400" b="1" dirty="0">
                <a:solidFill>
                  <a:schemeClr val="bg1"/>
                </a:solidFill>
                <a:latin typeface="+mn-lt"/>
                <a:ea typeface="+mn-ea"/>
              </a:rPr>
              <a:t>. </a:t>
            </a:r>
          </a:p>
          <a:p>
            <a:pPr>
              <a:defRPr/>
            </a:pPr>
            <a:r>
              <a:rPr kumimoji="0" lang="en-US" altLang="zh-TW" sz="1800" b="1" dirty="0">
                <a:solidFill>
                  <a:schemeClr val="bg1"/>
                </a:solidFill>
                <a:latin typeface="+mn-lt"/>
                <a:ea typeface="+mn-ea"/>
              </a:rPr>
              <a:t>      </a:t>
            </a:r>
            <a:r>
              <a:rPr kumimoji="0" lang="zh-TW" altLang="en-US" sz="1800" b="1" dirty="0">
                <a:solidFill>
                  <a:schemeClr val="bg1"/>
                </a:solidFill>
                <a:latin typeface="+mn-lt"/>
                <a:ea typeface="+mn-ea"/>
              </a:rPr>
              <a:t> </a:t>
            </a:r>
            <a:r>
              <a:rPr lang="en-US" altLang="zh-TW" sz="1400" b="1" dirty="0">
                <a:solidFill>
                  <a:srgbClr val="FF0000"/>
                </a:solidFill>
                <a:latin typeface="Batang"/>
                <a:ea typeface="Batang"/>
              </a:rPr>
              <a:t>※</a:t>
            </a:r>
            <a:r>
              <a:rPr kumimoji="0" lang="en-US" altLang="zh-TW" sz="1800" b="1" dirty="0">
                <a:solidFill>
                  <a:srgbClr val="FF0000"/>
                </a:solidFill>
                <a:latin typeface="+mn-lt"/>
                <a:ea typeface="+mn-ea"/>
              </a:rPr>
              <a:t> </a:t>
            </a:r>
            <a:r>
              <a:rPr kumimoji="0" lang="en-US" altLang="zh-TW" sz="1800" b="1" dirty="0">
                <a:solidFill>
                  <a:schemeClr val="bg1"/>
                </a:solidFill>
                <a:latin typeface="+mn-lt"/>
                <a:ea typeface="+mn-ea"/>
              </a:rPr>
              <a:t>  </a:t>
            </a:r>
            <a:r>
              <a:rPr kumimoji="0" lang="en-US" altLang="zh-TW" sz="1400" b="1" dirty="0">
                <a:solidFill>
                  <a:schemeClr val="bg1"/>
                </a:solidFill>
                <a:latin typeface="+mn-lt"/>
                <a:ea typeface="+mn-ea"/>
              </a:rPr>
              <a:t>The crew let ATC know they were </a:t>
            </a:r>
            <a:r>
              <a:rPr kumimoji="0" lang="en-US" altLang="zh-TW" sz="1400" b="1" u="sng" dirty="0">
                <a:solidFill>
                  <a:srgbClr val="FF0000"/>
                </a:solidFill>
                <a:effectLst>
                  <a:outerShdw blurRad="38100" dist="38100" dir="2700000" algn="tl">
                    <a:srgbClr val="000000">
                      <a:alpha val="43137"/>
                    </a:srgbClr>
                  </a:outerShdw>
                </a:effectLst>
                <a:latin typeface="+mn-lt"/>
                <a:ea typeface="+mn-ea"/>
              </a:rPr>
              <a:t>running out of fuel </a:t>
            </a:r>
            <a:r>
              <a:rPr kumimoji="0" lang="en-US" altLang="zh-TW" sz="1400" b="1" dirty="0">
                <a:solidFill>
                  <a:schemeClr val="bg1"/>
                </a:solidFill>
                <a:latin typeface="+mn-lt"/>
                <a:ea typeface="+mn-ea"/>
              </a:rPr>
              <a:t>but </a:t>
            </a:r>
            <a:r>
              <a:rPr kumimoji="0" lang="en-US" altLang="zh-TW" sz="1400" b="1" u="sng" dirty="0">
                <a:solidFill>
                  <a:schemeClr val="bg1"/>
                </a:solidFill>
                <a:effectLst>
                  <a:outerShdw blurRad="38100" dist="38100" dir="2700000" algn="tl">
                    <a:srgbClr val="000000">
                      <a:alpha val="43137"/>
                    </a:srgbClr>
                  </a:outerShdw>
                </a:effectLst>
                <a:latin typeface="+mn-lt"/>
                <a:ea typeface="+mn-ea"/>
              </a:rPr>
              <a:t>never used the magic word, </a:t>
            </a:r>
          </a:p>
          <a:p>
            <a:pPr eaLnBrk="1" fontAlgn="auto" hangingPunct="1">
              <a:spcBef>
                <a:spcPts val="0"/>
              </a:spcBef>
              <a:spcAft>
                <a:spcPts val="0"/>
              </a:spcAft>
              <a:defRPr/>
            </a:pPr>
            <a:r>
              <a:rPr kumimoji="0" lang="en-US" altLang="zh-TW" sz="1400" b="1" dirty="0">
                <a:solidFill>
                  <a:schemeClr val="bg1"/>
                </a:solidFill>
                <a:effectLst>
                  <a:outerShdw blurRad="38100" dist="38100" dir="2700000" algn="tl">
                    <a:srgbClr val="000000">
                      <a:alpha val="43137"/>
                    </a:srgbClr>
                  </a:outerShdw>
                </a:effectLst>
                <a:latin typeface="+mn-lt"/>
                <a:ea typeface="+mn-ea"/>
              </a:rPr>
              <a:t>                 “</a:t>
            </a:r>
            <a:r>
              <a:rPr kumimoji="0" lang="en-US" altLang="zh-TW" sz="1400" b="1" u="sng" dirty="0">
                <a:solidFill>
                  <a:srgbClr val="FF0000"/>
                </a:solidFill>
                <a:effectLst>
                  <a:outerShdw blurRad="38100" dist="38100" dir="2700000" algn="tl">
                    <a:srgbClr val="000000">
                      <a:alpha val="43137"/>
                    </a:srgbClr>
                  </a:outerShdw>
                </a:effectLst>
                <a:latin typeface="+mn-lt"/>
                <a:ea typeface="+mn-ea"/>
              </a:rPr>
              <a:t>Emergency</a:t>
            </a:r>
            <a:r>
              <a:rPr kumimoji="0" lang="en-US" altLang="zh-TW" sz="1400" b="1" u="sng" dirty="0">
                <a:solidFill>
                  <a:schemeClr val="bg1"/>
                </a:solidFill>
                <a:effectLst>
                  <a:outerShdw blurRad="38100" dist="38100" dir="2700000" algn="tl">
                    <a:srgbClr val="000000">
                      <a:alpha val="43137"/>
                    </a:srgbClr>
                  </a:outerShdw>
                </a:effectLst>
                <a:latin typeface="+mn-lt"/>
                <a:ea typeface="+mn-ea"/>
              </a:rPr>
              <a:t>”,  and  never  got  traffic  priority </a:t>
            </a:r>
            <a:r>
              <a:rPr kumimoji="0" lang="en-US" altLang="zh-TW" sz="1400" b="1" dirty="0">
                <a:solidFill>
                  <a:schemeClr val="bg1"/>
                </a:solidFill>
                <a:latin typeface="+mn-lt"/>
                <a:ea typeface="+mn-ea"/>
              </a:rPr>
              <a:t>.</a:t>
            </a:r>
            <a:endParaRPr lang="en-US" altLang="zh-TW" b="1" i="1" u="sng" dirty="0">
              <a:solidFill>
                <a:srgbClr val="FFFF00"/>
              </a:solidFill>
              <a:latin typeface="+mj-lt"/>
              <a:ea typeface="新細明體" charset="-120"/>
            </a:endParaRPr>
          </a:p>
          <a:p>
            <a:pPr>
              <a:defRPr/>
            </a:pPr>
            <a:endParaRPr lang="zh-TW" altLang="zh-TW" b="1" i="1" u="sng" dirty="0">
              <a:solidFill>
                <a:srgbClr val="FFFF00"/>
              </a:solidFill>
              <a:latin typeface="+mj-lt"/>
              <a:ea typeface="新細明體" charset="-120"/>
            </a:endParaRPr>
          </a:p>
        </p:txBody>
      </p:sp>
      <p:sp>
        <p:nvSpPr>
          <p:cNvPr id="147461" name="矩形 5">
            <a:extLst>
              <a:ext uri="{FF2B5EF4-FFF2-40B4-BE49-F238E27FC236}">
                <a16:creationId xmlns:a16="http://schemas.microsoft.com/office/drawing/2014/main" id="{0C8366DF-0622-4548-B76D-23DA718D69EE}"/>
              </a:ext>
            </a:extLst>
          </p:cNvPr>
          <p:cNvSpPr>
            <a:spLocks noChangeArrowheads="1"/>
          </p:cNvSpPr>
          <p:nvPr/>
        </p:nvSpPr>
        <p:spPr bwMode="auto">
          <a:xfrm>
            <a:off x="251688" y="194746"/>
            <a:ext cx="1006475" cy="276225"/>
          </a:xfrm>
          <a:prstGeom prst="rect">
            <a:avLst/>
          </a:prstGeom>
          <a:solidFill>
            <a:srgbClr val="FF00FF"/>
          </a:solid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200" b="1" dirty="0">
                <a:solidFill>
                  <a:schemeClr val="bg1"/>
                </a:solidFill>
                <a:latin typeface="Calibri" panose="020F0502020204030204" pitchFamily="34" charset="0"/>
              </a:rPr>
              <a:t>Aviation Law</a:t>
            </a:r>
          </a:p>
        </p:txBody>
      </p:sp>
      <p:cxnSp>
        <p:nvCxnSpPr>
          <p:cNvPr id="9" name="直線接點 8">
            <a:extLst>
              <a:ext uri="{FF2B5EF4-FFF2-40B4-BE49-F238E27FC236}">
                <a16:creationId xmlns:a16="http://schemas.microsoft.com/office/drawing/2014/main" id="{F11F120A-94B5-4BC5-81D9-038C41086925}"/>
              </a:ext>
            </a:extLst>
          </p:cNvPr>
          <p:cNvCxnSpPr/>
          <p:nvPr/>
        </p:nvCxnSpPr>
        <p:spPr>
          <a:xfrm>
            <a:off x="626268" y="1823486"/>
            <a:ext cx="79200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線接點 10">
            <a:extLst>
              <a:ext uri="{FF2B5EF4-FFF2-40B4-BE49-F238E27FC236}">
                <a16:creationId xmlns:a16="http://schemas.microsoft.com/office/drawing/2014/main" id="{7734CA47-65E5-4F89-9B8F-EA9C2EA45C77}"/>
              </a:ext>
            </a:extLst>
          </p:cNvPr>
          <p:cNvCxnSpPr/>
          <p:nvPr/>
        </p:nvCxnSpPr>
        <p:spPr>
          <a:xfrm>
            <a:off x="611140" y="3521202"/>
            <a:ext cx="7920037"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矩形 9">
            <a:extLst>
              <a:ext uri="{FF2B5EF4-FFF2-40B4-BE49-F238E27FC236}">
                <a16:creationId xmlns:a16="http://schemas.microsoft.com/office/drawing/2014/main" id="{06660635-CEBD-4856-A608-65C441E4D641}"/>
              </a:ext>
            </a:extLst>
          </p:cNvPr>
          <p:cNvSpPr/>
          <p:nvPr/>
        </p:nvSpPr>
        <p:spPr>
          <a:xfrm>
            <a:off x="2576284" y="6369063"/>
            <a:ext cx="4014161" cy="300082"/>
          </a:xfrm>
          <a:prstGeom prst="rect">
            <a:avLst/>
          </a:prstGeom>
          <a:solidFill>
            <a:srgbClr val="FF0000"/>
          </a:solidFill>
        </p:spPr>
        <p:txBody>
          <a:bodyPr wrap="square">
            <a:spAutoFit/>
          </a:bodyPr>
          <a:lstStyle/>
          <a:p>
            <a:r>
              <a:rPr lang="zh-TW" altLang="en-US" sz="1350" b="1" dirty="0">
                <a:solidFill>
                  <a:srgbClr val="7030A0"/>
                </a:solidFill>
                <a:latin typeface="標楷體" panose="03000509000000000000" pitchFamily="65" charset="-120"/>
                <a:ea typeface="標楷體" panose="03000509000000000000" pitchFamily="65" charset="-120"/>
              </a:rPr>
              <a:t>   </a:t>
            </a:r>
            <a:r>
              <a:rPr lang="zh-TW" altLang="en-US" sz="1350" b="1" dirty="0">
                <a:solidFill>
                  <a:schemeClr val="bg1"/>
                </a:solidFill>
                <a:latin typeface="標楷體" panose="03000509000000000000" pitchFamily="65" charset="-120"/>
                <a:ea typeface="標楷體" panose="03000509000000000000" pitchFamily="65" charset="-120"/>
              </a:rPr>
              <a:t>當時間過了 → 距離近了 → 油量少了</a:t>
            </a:r>
            <a:r>
              <a:rPr lang="en-US" altLang="zh-TW" sz="1350" b="1" dirty="0">
                <a:solidFill>
                  <a:schemeClr val="bg1"/>
                </a:solidFill>
                <a:latin typeface="標楷體" panose="03000509000000000000" pitchFamily="65" charset="-120"/>
                <a:ea typeface="標楷體" panose="03000509000000000000" pitchFamily="65" charset="-120"/>
              </a:rPr>
              <a:t>………</a:t>
            </a:r>
            <a:r>
              <a:rPr lang="zh-TW" altLang="en-US" sz="1350" b="1" dirty="0">
                <a:solidFill>
                  <a:schemeClr val="bg1"/>
                </a:solidFill>
                <a:latin typeface="標楷體" panose="03000509000000000000" pitchFamily="65" charset="-120"/>
                <a:ea typeface="標楷體" panose="03000509000000000000" pitchFamily="65" charset="-120"/>
              </a:rPr>
              <a:t> </a:t>
            </a:r>
            <a:endParaRPr lang="zh-TW" altLang="en-US" sz="1350" dirty="0">
              <a:solidFill>
                <a:schemeClr val="bg1"/>
              </a:solidFill>
            </a:endParaRPr>
          </a:p>
        </p:txBody>
      </p:sp>
      <p:sp>
        <p:nvSpPr>
          <p:cNvPr id="4" name="投影片編號版面配置區 3">
            <a:extLst>
              <a:ext uri="{FF2B5EF4-FFF2-40B4-BE49-F238E27FC236}">
                <a16:creationId xmlns:a16="http://schemas.microsoft.com/office/drawing/2014/main" id="{44817442-D9A4-49EC-BC4A-D2A0E164BA1D}"/>
              </a:ext>
            </a:extLst>
          </p:cNvPr>
          <p:cNvSpPr>
            <a:spLocks noGrp="1"/>
          </p:cNvSpPr>
          <p:nvPr>
            <p:ph type="sldNum" sz="quarter" idx="12"/>
          </p:nvPr>
        </p:nvSpPr>
        <p:spPr>
          <a:xfrm>
            <a:off x="7082908" y="6492875"/>
            <a:ext cx="2057400" cy="365125"/>
          </a:xfrm>
        </p:spPr>
        <p:txBody>
          <a:bodyPr/>
          <a:lstStyle/>
          <a:p>
            <a:pPr>
              <a:defRPr/>
            </a:pPr>
            <a:fld id="{C6735949-D909-4DA0-9331-3289988C2E74}" type="slidenum">
              <a:rPr lang="en-US" altLang="zh-TW" smtClean="0"/>
              <a:pPr>
                <a:defRPr/>
              </a:pPr>
              <a:t>36</a:t>
            </a:fld>
            <a:endParaRPr lang="en-US" altLang="zh-TW" dirty="0"/>
          </a:p>
        </p:txBody>
      </p:sp>
      <p:sp>
        <p:nvSpPr>
          <p:cNvPr id="6" name="矩形 5">
            <a:extLst>
              <a:ext uri="{FF2B5EF4-FFF2-40B4-BE49-F238E27FC236}">
                <a16:creationId xmlns:a16="http://schemas.microsoft.com/office/drawing/2014/main" id="{7D0AF331-18BE-460E-8BAD-BEEB3616EBBF}"/>
              </a:ext>
            </a:extLst>
          </p:cNvPr>
          <p:cNvSpPr/>
          <p:nvPr/>
        </p:nvSpPr>
        <p:spPr>
          <a:xfrm>
            <a:off x="246466" y="1097767"/>
            <a:ext cx="4159301" cy="523220"/>
          </a:xfrm>
          <a:prstGeom prst="rect">
            <a:avLst/>
          </a:prstGeom>
          <a:solidFill>
            <a:srgbClr val="0070C0"/>
          </a:solidFill>
        </p:spPr>
        <p:txBody>
          <a:bodyPr wrap="square">
            <a:spAutoFit/>
          </a:bodyPr>
          <a:lstStyle/>
          <a:p>
            <a:pPr eaLnBrk="1" fontAlgn="auto" hangingPunct="1">
              <a:spcBef>
                <a:spcPts val="0"/>
              </a:spcBef>
              <a:spcAft>
                <a:spcPts val="0"/>
              </a:spcAft>
              <a:defRPr/>
            </a:pPr>
            <a:r>
              <a:rPr kumimoji="0" lang="en-US" altLang="zh-TW" sz="1400" b="1" dirty="0">
                <a:solidFill>
                  <a:schemeClr val="bg2">
                    <a:lumMod val="10000"/>
                  </a:schemeClr>
                </a:solidFill>
                <a:latin typeface="+mn-lt"/>
                <a:ea typeface="+mn-ea"/>
              </a:rPr>
              <a:t>  </a:t>
            </a:r>
            <a:r>
              <a:rPr kumimoji="0" lang="en-US" altLang="zh-TW" sz="1400" b="1" dirty="0">
                <a:solidFill>
                  <a:schemeClr val="bg1"/>
                </a:solidFill>
                <a:latin typeface="+mn-lt"/>
                <a:ea typeface="+mn-ea"/>
              </a:rPr>
              <a:t>In-Flight Fuel Management  – “</a:t>
            </a:r>
            <a:r>
              <a:rPr kumimoji="0" lang="en-US" altLang="zh-TW" sz="1400" b="1" u="sng" dirty="0">
                <a:solidFill>
                  <a:schemeClr val="bg1"/>
                </a:solidFill>
                <a:effectLst>
                  <a:outerShdw blurRad="38100" dist="38100" dir="2700000" algn="tl">
                    <a:srgbClr val="000000">
                      <a:alpha val="43137"/>
                    </a:srgbClr>
                  </a:outerShdw>
                </a:effectLst>
                <a:latin typeface="+mn-lt"/>
                <a:ea typeface="+mn-ea"/>
              </a:rPr>
              <a:t>Phraseology</a:t>
            </a:r>
            <a:r>
              <a:rPr kumimoji="0" lang="en-US" altLang="zh-TW" sz="1400" b="1" dirty="0">
                <a:solidFill>
                  <a:schemeClr val="bg1"/>
                </a:solidFill>
                <a:effectLst>
                  <a:outerShdw blurRad="38100" dist="38100" dir="2700000" algn="tl">
                    <a:srgbClr val="000000">
                      <a:alpha val="43137"/>
                    </a:srgbClr>
                  </a:outerShdw>
                </a:effectLst>
                <a:latin typeface="+mn-lt"/>
                <a:ea typeface="+mn-ea"/>
              </a:rPr>
              <a:t>”</a:t>
            </a:r>
          </a:p>
          <a:p>
            <a:pPr eaLnBrk="1" fontAlgn="auto" hangingPunct="1">
              <a:spcBef>
                <a:spcPts val="0"/>
              </a:spcBef>
              <a:spcAft>
                <a:spcPts val="0"/>
              </a:spcAft>
              <a:defRPr/>
            </a:pPr>
            <a:r>
              <a:rPr kumimoji="0" lang="en-US" altLang="zh-TW" sz="1400" b="1" dirty="0">
                <a:solidFill>
                  <a:schemeClr val="bg1"/>
                </a:solidFill>
                <a:latin typeface="+mn-lt"/>
                <a:ea typeface="+mn-ea"/>
              </a:rPr>
              <a:t>  for Fuel Related Messages to Air Traffic Control (ATC)</a:t>
            </a:r>
          </a:p>
        </p:txBody>
      </p:sp>
      <p:pic>
        <p:nvPicPr>
          <p:cNvPr id="7" name="Picture 2" descr="EASA logo">
            <a:hlinkClick r:id="rId2" tooltip="EASA Home"/>
            <a:extLst>
              <a:ext uri="{FF2B5EF4-FFF2-40B4-BE49-F238E27FC236}">
                <a16:creationId xmlns:a16="http://schemas.microsoft.com/office/drawing/2014/main" id="{200F77A5-305C-4ECD-A674-0EFC374D57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8660" y="254925"/>
            <a:ext cx="2510425" cy="77230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a:extLst>
              <a:ext uri="{FF2B5EF4-FFF2-40B4-BE49-F238E27FC236}">
                <a16:creationId xmlns:a16="http://schemas.microsoft.com/office/drawing/2014/main" id="{A7910EDB-A619-4FDF-9294-07F2BD3719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b="41205"/>
          <a:stretch>
            <a:fillRect/>
          </a:stretch>
        </p:blipFill>
        <p:spPr bwMode="auto">
          <a:xfrm>
            <a:off x="2186070" y="254925"/>
            <a:ext cx="1738976" cy="77230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 name="矩形 14">
            <a:extLst>
              <a:ext uri="{FF2B5EF4-FFF2-40B4-BE49-F238E27FC236}">
                <a16:creationId xmlns:a16="http://schemas.microsoft.com/office/drawing/2014/main" id="{295AC0FE-FB07-490B-8F47-34D45F103B82}"/>
              </a:ext>
            </a:extLst>
          </p:cNvPr>
          <p:cNvSpPr/>
          <p:nvPr/>
        </p:nvSpPr>
        <p:spPr>
          <a:xfrm>
            <a:off x="246466" y="580196"/>
            <a:ext cx="1813832" cy="461665"/>
          </a:xfrm>
          <a:prstGeom prst="rect">
            <a:avLst/>
          </a:prstGeom>
          <a:solidFill>
            <a:srgbClr val="0070C0"/>
          </a:solidFill>
        </p:spPr>
        <p:txBody>
          <a:bodyPr wrap="square">
            <a:spAutoFit/>
          </a:bodyPr>
          <a:lstStyle/>
          <a:p>
            <a:pPr eaLnBrk="1" fontAlgn="auto" hangingPunct="1">
              <a:spcBef>
                <a:spcPts val="0"/>
              </a:spcBef>
              <a:spcAft>
                <a:spcPts val="0"/>
              </a:spcAft>
              <a:defRPr/>
            </a:pPr>
            <a:r>
              <a:rPr kumimoji="0" lang="en-US" altLang="zh-TW" sz="1200" b="1" dirty="0">
                <a:solidFill>
                  <a:schemeClr val="bg1"/>
                </a:solidFill>
                <a:latin typeface="+mn-lt"/>
                <a:ea typeface="+mn-ea"/>
              </a:rPr>
              <a:t> ICAO  Annex 6   Part I </a:t>
            </a:r>
          </a:p>
          <a:p>
            <a:pPr>
              <a:defRPr/>
            </a:pPr>
            <a:r>
              <a:rPr lang="en-US" altLang="zh-TW" sz="1200" b="1" dirty="0">
                <a:solidFill>
                  <a:schemeClr val="bg1"/>
                </a:solidFill>
                <a:effectLst>
                  <a:outerShdw blurRad="38100" dist="38100" dir="2700000" algn="tl">
                    <a:srgbClr val="000000">
                      <a:alpha val="43137"/>
                    </a:srgbClr>
                  </a:outerShdw>
                </a:effectLst>
              </a:rPr>
              <a:t> </a:t>
            </a:r>
            <a:r>
              <a:rPr kumimoji="0" lang="en-US" altLang="zh-TW" sz="1200" b="1" dirty="0">
                <a:solidFill>
                  <a:schemeClr val="bg1"/>
                </a:solidFill>
                <a:latin typeface="Calibri" panose="020F0502020204030204" pitchFamily="34" charset="0"/>
              </a:rPr>
              <a:t>Doc 9976 </a:t>
            </a:r>
            <a:r>
              <a:rPr kumimoji="0" lang="en-US" altLang="zh-TW" sz="1200" b="1" u="sng" dirty="0">
                <a:solidFill>
                  <a:schemeClr val="bg1"/>
                </a:solidFill>
                <a:latin typeface="Calibri" panose="020F0502020204030204" pitchFamily="34" charset="0"/>
              </a:rPr>
              <a:t>(</a:t>
            </a:r>
            <a:r>
              <a:rPr lang="en-US" altLang="zh-TW" sz="1200" b="1" u="sng" dirty="0">
                <a:solidFill>
                  <a:schemeClr val="bg1"/>
                </a:solidFill>
                <a:effectLst>
                  <a:outerShdw blurRad="38100" dist="38100" dir="2700000" algn="tl">
                    <a:srgbClr val="000000">
                      <a:alpha val="43137"/>
                    </a:srgbClr>
                  </a:outerShdw>
                </a:effectLst>
              </a:rPr>
              <a:t>15 NOV,2012</a:t>
            </a:r>
            <a:r>
              <a:rPr lang="en-US" altLang="zh-TW" sz="1200" b="1" dirty="0">
                <a:solidFill>
                  <a:schemeClr val="bg1"/>
                </a:solidFill>
                <a:effectLst>
                  <a:outerShdw blurRad="38100" dist="38100" dir="2700000" algn="tl">
                    <a:srgbClr val="000000">
                      <a:alpha val="43137"/>
                    </a:srgbClr>
                  </a:outerShdw>
                </a:effectLst>
              </a:rPr>
              <a:t>)</a:t>
            </a:r>
            <a:endParaRPr kumimoji="0" lang="zh-TW" altLang="en-US" sz="1200" dirty="0">
              <a:solidFill>
                <a:schemeClr val="bg1"/>
              </a:solidFill>
            </a:endParaRPr>
          </a:p>
        </p:txBody>
      </p:sp>
      <p:sp>
        <p:nvSpPr>
          <p:cNvPr id="17" name="矩形 4">
            <a:extLst>
              <a:ext uri="{FF2B5EF4-FFF2-40B4-BE49-F238E27FC236}">
                <a16:creationId xmlns:a16="http://schemas.microsoft.com/office/drawing/2014/main" id="{F4F1A51B-0E21-4B62-8ABC-D700A00166C3}"/>
              </a:ext>
            </a:extLst>
          </p:cNvPr>
          <p:cNvSpPr>
            <a:spLocks noChangeArrowheads="1"/>
          </p:cNvSpPr>
          <p:nvPr/>
        </p:nvSpPr>
        <p:spPr bwMode="auto">
          <a:xfrm>
            <a:off x="6942699" y="627986"/>
            <a:ext cx="2014407" cy="276999"/>
          </a:xfrm>
          <a:prstGeom prst="rect">
            <a:avLst/>
          </a:prstGeom>
          <a:solidFill>
            <a:srgbClr val="0070C0"/>
          </a:solid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FontTx/>
              <a:buNone/>
            </a:pPr>
            <a:r>
              <a:rPr lang="en-US" altLang="zh-TW" sz="1200" b="1" dirty="0">
                <a:solidFill>
                  <a:schemeClr val="bg1"/>
                </a:solidFill>
                <a:latin typeface="+mn-lt"/>
              </a:rPr>
              <a:t>      EASA SIB No.: 2018-08 </a:t>
            </a:r>
            <a:endParaRPr lang="zh-TW" altLang="en-US" sz="1200" b="1" dirty="0">
              <a:solidFill>
                <a:schemeClr val="bg1"/>
              </a:solidFill>
              <a:latin typeface="+mn-lt"/>
            </a:endParaRPr>
          </a:p>
        </p:txBody>
      </p:sp>
      <p:sp>
        <p:nvSpPr>
          <p:cNvPr id="19" name="矩形 18">
            <a:extLst>
              <a:ext uri="{FF2B5EF4-FFF2-40B4-BE49-F238E27FC236}">
                <a16:creationId xmlns:a16="http://schemas.microsoft.com/office/drawing/2014/main" id="{7241A2C1-AD52-4626-A4FF-A22090071704}"/>
              </a:ext>
            </a:extLst>
          </p:cNvPr>
          <p:cNvSpPr/>
          <p:nvPr/>
        </p:nvSpPr>
        <p:spPr>
          <a:xfrm>
            <a:off x="5508104" y="1123996"/>
            <a:ext cx="3452861" cy="523220"/>
          </a:xfrm>
          <a:prstGeom prst="rect">
            <a:avLst/>
          </a:prstGeom>
          <a:solidFill>
            <a:srgbClr val="0070C0"/>
          </a:solidFill>
        </p:spPr>
        <p:txBody>
          <a:bodyPr wrap="square">
            <a:spAutoFit/>
          </a:bodyPr>
          <a:lstStyle/>
          <a:p>
            <a:pPr>
              <a:spcBef>
                <a:spcPct val="0"/>
              </a:spcBef>
              <a:buFontTx/>
              <a:buNone/>
            </a:pPr>
            <a:r>
              <a:rPr lang="en-US" altLang="zh-TW" sz="1000" b="1" dirty="0">
                <a:solidFill>
                  <a:schemeClr val="bg1"/>
                </a:solidFill>
              </a:rPr>
              <a:t>   </a:t>
            </a:r>
            <a:r>
              <a:rPr lang="en-US" altLang="zh-TW" sz="1400" b="1" dirty="0">
                <a:solidFill>
                  <a:schemeClr val="bg1"/>
                </a:solidFill>
              </a:rPr>
              <a:t>“Phraseology for Fuel-Related Messages</a:t>
            </a:r>
          </a:p>
          <a:p>
            <a:pPr>
              <a:spcBef>
                <a:spcPct val="0"/>
              </a:spcBef>
              <a:buFontTx/>
              <a:buNone/>
            </a:pPr>
            <a:r>
              <a:rPr lang="zh-TW" altLang="en-US" sz="1400" b="1" dirty="0">
                <a:solidFill>
                  <a:schemeClr val="bg1"/>
                </a:solidFill>
              </a:rPr>
              <a:t>     </a:t>
            </a:r>
            <a:r>
              <a:rPr lang="en-US" altLang="zh-TW" sz="1400" b="1" dirty="0">
                <a:solidFill>
                  <a:schemeClr val="bg1"/>
                </a:solidFill>
              </a:rPr>
              <a:t>between Pilots and Air Traffic Control” </a:t>
            </a:r>
            <a:endParaRPr lang="zh-TW" altLang="en-US" sz="1400" dirty="0">
              <a:solidFill>
                <a:schemeClr val="bg1"/>
              </a:solidFill>
            </a:endParaRPr>
          </a:p>
        </p:txBody>
      </p:sp>
      <p:sp>
        <p:nvSpPr>
          <p:cNvPr id="5" name="文字方塊 4">
            <a:extLst>
              <a:ext uri="{FF2B5EF4-FFF2-40B4-BE49-F238E27FC236}">
                <a16:creationId xmlns:a16="http://schemas.microsoft.com/office/drawing/2014/main" id="{D7EF0A01-8A11-413E-A2F0-A7FD3C55DA32}"/>
              </a:ext>
            </a:extLst>
          </p:cNvPr>
          <p:cNvSpPr txBox="1"/>
          <p:nvPr/>
        </p:nvSpPr>
        <p:spPr>
          <a:xfrm>
            <a:off x="161297" y="2771982"/>
            <a:ext cx="1006475" cy="276999"/>
          </a:xfrm>
          <a:prstGeom prst="rect">
            <a:avLst/>
          </a:prstGeom>
          <a:solidFill>
            <a:schemeClr val="bg1"/>
          </a:solidFill>
          <a:ln w="38100">
            <a:solidFill>
              <a:srgbClr val="FF0000"/>
            </a:solidFill>
          </a:ln>
        </p:spPr>
        <p:txBody>
          <a:bodyPr wrap="square">
            <a:spAutoFit/>
          </a:bodyPr>
          <a:lstStyle/>
          <a:p>
            <a:r>
              <a:rPr kumimoji="0" lang="en-US" altLang="zh-TW" sz="1200" b="1" dirty="0">
                <a:solidFill>
                  <a:srgbClr val="FF0000"/>
                </a:solidFill>
                <a:latin typeface="Calibri" panose="020F0502020204030204" pitchFamily="34" charset="0"/>
              </a:rPr>
              <a:t> Pilots / ATC </a:t>
            </a:r>
            <a:endParaRPr lang="zh-TW" altLang="en-US" sz="1200" dirty="0">
              <a:solidFill>
                <a:srgbClr val="FF0000"/>
              </a:solidFill>
            </a:endParaRPr>
          </a:p>
        </p:txBody>
      </p:sp>
    </p:spTree>
    <p:extLst>
      <p:ext uri="{BB962C8B-B14F-4D97-AF65-F5344CB8AC3E}">
        <p14:creationId xmlns:p14="http://schemas.microsoft.com/office/powerpoint/2010/main" val="10750824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A55D6B55-4CF5-47F8-ABEC-434E86FA6CB9}"/>
              </a:ext>
            </a:extLst>
          </p:cNvPr>
          <p:cNvSpPr>
            <a:spLocks noGrp="1"/>
          </p:cNvSpPr>
          <p:nvPr>
            <p:ph type="sldNum" sz="quarter" idx="12"/>
          </p:nvPr>
        </p:nvSpPr>
        <p:spPr>
          <a:xfrm>
            <a:off x="7086600" y="6501763"/>
            <a:ext cx="2057400" cy="365125"/>
          </a:xfrm>
        </p:spPr>
        <p:txBody>
          <a:bodyPr/>
          <a:lstStyle/>
          <a:p>
            <a:pPr>
              <a:defRPr/>
            </a:pPr>
            <a:fld id="{C6735949-D909-4DA0-9331-3289988C2E74}" type="slidenum">
              <a:rPr lang="en-US" altLang="zh-TW" smtClean="0"/>
              <a:pPr>
                <a:defRPr/>
              </a:pPr>
              <a:t>37</a:t>
            </a:fld>
            <a:endParaRPr lang="en-US" altLang="zh-TW" dirty="0"/>
          </a:p>
        </p:txBody>
      </p:sp>
      <p:pic>
        <p:nvPicPr>
          <p:cNvPr id="1026" name="Picture 2">
            <a:extLst>
              <a:ext uri="{FF2B5EF4-FFF2-40B4-BE49-F238E27FC236}">
                <a16:creationId xmlns:a16="http://schemas.microsoft.com/office/drawing/2014/main" id="{AC052292-BC88-4B96-86F2-59E02304AB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094"/>
          <a:stretch/>
        </p:blipFill>
        <p:spPr bwMode="auto">
          <a:xfrm>
            <a:off x="224293" y="1034711"/>
            <a:ext cx="8640960" cy="4835618"/>
          </a:xfrm>
          <a:prstGeom prst="rect">
            <a:avLst/>
          </a:prstGeom>
          <a:noFill/>
          <a:ln w="6350">
            <a:solidFill>
              <a:schemeClr val="tx2"/>
            </a:solidFill>
          </a:ln>
          <a:extLst>
            <a:ext uri="{909E8E84-426E-40DD-AFC4-6F175D3DCCD1}">
              <a14:hiddenFill xmlns:a14="http://schemas.microsoft.com/office/drawing/2010/main">
                <a:solidFill>
                  <a:srgbClr val="FFFFFF"/>
                </a:solidFill>
              </a14:hiddenFill>
            </a:ext>
          </a:extLst>
        </p:spPr>
      </p:pic>
      <p:sp>
        <p:nvSpPr>
          <p:cNvPr id="6" name="弧形 5">
            <a:extLst>
              <a:ext uri="{FF2B5EF4-FFF2-40B4-BE49-F238E27FC236}">
                <a16:creationId xmlns:a16="http://schemas.microsoft.com/office/drawing/2014/main" id="{7679541F-2462-4948-B0A4-BA294AD8E33A}"/>
              </a:ext>
            </a:extLst>
          </p:cNvPr>
          <p:cNvSpPr/>
          <p:nvPr/>
        </p:nvSpPr>
        <p:spPr>
          <a:xfrm rot="1365695">
            <a:off x="3475494" y="4350285"/>
            <a:ext cx="1626528" cy="980959"/>
          </a:xfrm>
          <a:prstGeom prst="arc">
            <a:avLst>
              <a:gd name="adj1" fmla="val 12141862"/>
              <a:gd name="adj2" fmla="val 14020472"/>
            </a:avLst>
          </a:prstGeom>
          <a:ln w="12700">
            <a:solidFill>
              <a:srgbClr val="FF0000"/>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cxnSp>
        <p:nvCxnSpPr>
          <p:cNvPr id="7" name="直線單箭頭接點 6">
            <a:extLst>
              <a:ext uri="{FF2B5EF4-FFF2-40B4-BE49-F238E27FC236}">
                <a16:creationId xmlns:a16="http://schemas.microsoft.com/office/drawing/2014/main" id="{EB56EF29-4B9B-4FF2-B743-C9D0FE03C4B1}"/>
              </a:ext>
            </a:extLst>
          </p:cNvPr>
          <p:cNvCxnSpPr>
            <a:cxnSpLocks/>
          </p:cNvCxnSpPr>
          <p:nvPr/>
        </p:nvCxnSpPr>
        <p:spPr>
          <a:xfrm flipH="1" flipV="1">
            <a:off x="2240519" y="3620386"/>
            <a:ext cx="3582144" cy="1247735"/>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文字方塊 12">
            <a:extLst>
              <a:ext uri="{FF2B5EF4-FFF2-40B4-BE49-F238E27FC236}">
                <a16:creationId xmlns:a16="http://schemas.microsoft.com/office/drawing/2014/main" id="{1FB3AEBB-43F2-42EF-B452-F0FAC62EE015}"/>
              </a:ext>
            </a:extLst>
          </p:cNvPr>
          <p:cNvSpPr txBox="1"/>
          <p:nvPr/>
        </p:nvSpPr>
        <p:spPr>
          <a:xfrm>
            <a:off x="2288361" y="4389420"/>
            <a:ext cx="989856" cy="261610"/>
          </a:xfrm>
          <a:prstGeom prst="rect">
            <a:avLst/>
          </a:prstGeom>
          <a:solidFill>
            <a:srgbClr val="FF0000"/>
          </a:solidFill>
          <a:ln w="28575">
            <a:solidFill>
              <a:schemeClr val="bg1"/>
            </a:solidFill>
          </a:ln>
        </p:spPr>
        <p:txBody>
          <a:bodyPr wrap="square">
            <a:spAutoFit/>
          </a:bodyPr>
          <a:lstStyle/>
          <a:p>
            <a:r>
              <a:rPr lang="en-US" altLang="zh-TW" sz="1100" b="1" dirty="0">
                <a:solidFill>
                  <a:srgbClr val="FF0000"/>
                </a:solidFill>
              </a:rPr>
              <a:t> </a:t>
            </a:r>
            <a:r>
              <a:rPr lang="en-US" altLang="zh-TW" sz="1100" b="1" dirty="0">
                <a:solidFill>
                  <a:schemeClr val="bg1"/>
                </a:solidFill>
              </a:rPr>
              <a:t>Gimli airport</a:t>
            </a:r>
            <a:endParaRPr lang="zh-TW" altLang="en-US" sz="1100" dirty="0">
              <a:solidFill>
                <a:schemeClr val="bg1"/>
              </a:solidFill>
            </a:endParaRPr>
          </a:p>
        </p:txBody>
      </p:sp>
      <p:sp>
        <p:nvSpPr>
          <p:cNvPr id="12" name="橢圓 11">
            <a:extLst>
              <a:ext uri="{FF2B5EF4-FFF2-40B4-BE49-F238E27FC236}">
                <a16:creationId xmlns:a16="http://schemas.microsoft.com/office/drawing/2014/main" id="{6691B834-76A5-4C07-8149-7E38B61CA212}"/>
              </a:ext>
            </a:extLst>
          </p:cNvPr>
          <p:cNvSpPr/>
          <p:nvPr/>
        </p:nvSpPr>
        <p:spPr>
          <a:xfrm>
            <a:off x="3608671" y="4293099"/>
            <a:ext cx="72008" cy="7096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5" name="直線單箭頭接點 14">
            <a:extLst>
              <a:ext uri="{FF2B5EF4-FFF2-40B4-BE49-F238E27FC236}">
                <a16:creationId xmlns:a16="http://schemas.microsoft.com/office/drawing/2014/main" id="{01643D05-CB64-42DA-B2E3-1FEBD7F1E377}"/>
              </a:ext>
            </a:extLst>
          </p:cNvPr>
          <p:cNvCxnSpPr>
            <a:cxnSpLocks/>
          </p:cNvCxnSpPr>
          <p:nvPr/>
        </p:nvCxnSpPr>
        <p:spPr>
          <a:xfrm flipV="1">
            <a:off x="3260228" y="4343000"/>
            <a:ext cx="306026" cy="8942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4" name="圖片 23">
            <a:extLst>
              <a:ext uri="{FF2B5EF4-FFF2-40B4-BE49-F238E27FC236}">
                <a16:creationId xmlns:a16="http://schemas.microsoft.com/office/drawing/2014/main" id="{0326A23A-803B-4361-AC2F-41BA2B77F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5183" y="1231444"/>
            <a:ext cx="3098649" cy="1661712"/>
          </a:xfrm>
          <a:prstGeom prst="rect">
            <a:avLst/>
          </a:prstGeom>
          <a:ln w="28575">
            <a:solidFill>
              <a:schemeClr val="bg1"/>
            </a:solidFill>
          </a:ln>
        </p:spPr>
      </p:pic>
      <p:sp>
        <p:nvSpPr>
          <p:cNvPr id="25" name="矩形 24">
            <a:extLst>
              <a:ext uri="{FF2B5EF4-FFF2-40B4-BE49-F238E27FC236}">
                <a16:creationId xmlns:a16="http://schemas.microsoft.com/office/drawing/2014/main" id="{677F95BD-A7EB-4BE3-B505-5B8EAC816815}"/>
              </a:ext>
            </a:extLst>
          </p:cNvPr>
          <p:cNvSpPr/>
          <p:nvPr/>
        </p:nvSpPr>
        <p:spPr>
          <a:xfrm>
            <a:off x="443184" y="834061"/>
            <a:ext cx="2759089" cy="307777"/>
          </a:xfrm>
          <a:prstGeom prst="rect">
            <a:avLst/>
          </a:prstGeom>
          <a:solidFill>
            <a:schemeClr val="accent5">
              <a:lumMod val="50000"/>
            </a:schemeClr>
          </a:solidFill>
          <a:ln w="28575">
            <a:solidFill>
              <a:schemeClr val="bg1"/>
            </a:solidFill>
          </a:ln>
        </p:spPr>
        <p:txBody>
          <a:bodyPr wrap="none">
            <a:spAutoFit/>
          </a:bodyPr>
          <a:lstStyle/>
          <a:p>
            <a:r>
              <a:rPr lang="en-US" altLang="zh-TW" sz="1400" b="1" kern="1800" dirty="0">
                <a:solidFill>
                  <a:schemeClr val="bg1"/>
                </a:solidFill>
                <a:cs typeface="新細明體" panose="02020500000000000000" pitchFamily="18" charset="-120"/>
              </a:rPr>
              <a:t>Air Canada Flight 143 , July 3, 1983</a:t>
            </a:r>
            <a:endParaRPr lang="zh-TW" altLang="en-US" sz="1400" dirty="0">
              <a:solidFill>
                <a:schemeClr val="bg1"/>
              </a:solidFill>
            </a:endParaRPr>
          </a:p>
        </p:txBody>
      </p:sp>
      <p:sp>
        <p:nvSpPr>
          <p:cNvPr id="27" name="矩形 26">
            <a:extLst>
              <a:ext uri="{FF2B5EF4-FFF2-40B4-BE49-F238E27FC236}">
                <a16:creationId xmlns:a16="http://schemas.microsoft.com/office/drawing/2014/main" id="{C4A2D808-F586-4C3A-80B3-710D14EE0F34}"/>
              </a:ext>
            </a:extLst>
          </p:cNvPr>
          <p:cNvSpPr/>
          <p:nvPr/>
        </p:nvSpPr>
        <p:spPr>
          <a:xfrm>
            <a:off x="1916829" y="6354859"/>
            <a:ext cx="5310336" cy="369332"/>
          </a:xfrm>
          <a:prstGeom prst="rect">
            <a:avLst/>
          </a:prstGeom>
          <a:solidFill>
            <a:schemeClr val="accent5">
              <a:lumMod val="50000"/>
            </a:schemeClr>
          </a:solidFill>
          <a:ln w="28575">
            <a:solidFill>
              <a:schemeClr val="bg1"/>
            </a:solidFill>
          </a:ln>
        </p:spPr>
        <p:txBody>
          <a:bodyPr wrap="square">
            <a:spAutoFit/>
          </a:bodyPr>
          <a:lstStyle/>
          <a:p>
            <a:r>
              <a:rPr lang="en-US" altLang="zh-TW" b="1" dirty="0">
                <a:solidFill>
                  <a:schemeClr val="bg1"/>
                </a:solidFill>
              </a:rPr>
              <a:t>     </a:t>
            </a:r>
            <a:r>
              <a:rPr lang="en-US" altLang="zh-TW" sz="1400" b="1" dirty="0">
                <a:solidFill>
                  <a:schemeClr val="bg1"/>
                </a:solidFill>
                <a:hlinkClick r:id="rId4">
                  <a:extLst>
                    <a:ext uri="{A12FA001-AC4F-418D-AE19-62706E023703}">
                      <ahyp:hlinkClr xmlns:ahyp="http://schemas.microsoft.com/office/drawing/2018/hyperlinkcolor" val="tx"/>
                    </a:ext>
                  </a:extLst>
                </a:hlinkClick>
              </a:rPr>
              <a:t>https://www.youtube.com/watch?v=GlkCofOyxUA</a:t>
            </a:r>
            <a:r>
              <a:rPr lang="en-US" altLang="zh-TW" sz="1400" b="1" dirty="0">
                <a:solidFill>
                  <a:schemeClr val="bg1"/>
                </a:solidFill>
              </a:rPr>
              <a:t>            8’:49”         </a:t>
            </a:r>
            <a:endParaRPr lang="zh-TW" altLang="en-US" sz="1400" b="1" dirty="0">
              <a:solidFill>
                <a:schemeClr val="bg1"/>
              </a:solidFill>
            </a:endParaRPr>
          </a:p>
        </p:txBody>
      </p:sp>
      <p:pic>
        <p:nvPicPr>
          <p:cNvPr id="30" name="圖片 29">
            <a:extLst>
              <a:ext uri="{FF2B5EF4-FFF2-40B4-BE49-F238E27FC236}">
                <a16:creationId xmlns:a16="http://schemas.microsoft.com/office/drawing/2014/main" id="{57FE4F5B-C634-4C61-B4B7-F088AE444F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396" y="1259442"/>
            <a:ext cx="3052667" cy="1617448"/>
          </a:xfrm>
          <a:prstGeom prst="rect">
            <a:avLst/>
          </a:prstGeom>
          <a:ln w="28575">
            <a:solidFill>
              <a:schemeClr val="bg1"/>
            </a:solidFill>
          </a:ln>
        </p:spPr>
      </p:pic>
      <p:sp>
        <p:nvSpPr>
          <p:cNvPr id="41" name="矩形 40">
            <a:extLst>
              <a:ext uri="{FF2B5EF4-FFF2-40B4-BE49-F238E27FC236}">
                <a16:creationId xmlns:a16="http://schemas.microsoft.com/office/drawing/2014/main" id="{612563ED-0D22-49EB-9140-FFB8542F0259}"/>
              </a:ext>
            </a:extLst>
          </p:cNvPr>
          <p:cNvSpPr/>
          <p:nvPr/>
        </p:nvSpPr>
        <p:spPr>
          <a:xfrm>
            <a:off x="1417522" y="3475380"/>
            <a:ext cx="792088" cy="244760"/>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矩形 42">
            <a:extLst>
              <a:ext uri="{FF2B5EF4-FFF2-40B4-BE49-F238E27FC236}">
                <a16:creationId xmlns:a16="http://schemas.microsoft.com/office/drawing/2014/main" id="{12493AAF-FB66-4DC6-A5B1-82C93ABA2898}"/>
              </a:ext>
            </a:extLst>
          </p:cNvPr>
          <p:cNvSpPr/>
          <p:nvPr/>
        </p:nvSpPr>
        <p:spPr>
          <a:xfrm>
            <a:off x="5822663" y="4868121"/>
            <a:ext cx="792088" cy="218606"/>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矩形 43">
            <a:extLst>
              <a:ext uri="{FF2B5EF4-FFF2-40B4-BE49-F238E27FC236}">
                <a16:creationId xmlns:a16="http://schemas.microsoft.com/office/drawing/2014/main" id="{104E515E-F3DD-49E5-86B6-3D42832664F1}"/>
              </a:ext>
            </a:extLst>
          </p:cNvPr>
          <p:cNvSpPr/>
          <p:nvPr/>
        </p:nvSpPr>
        <p:spPr>
          <a:xfrm>
            <a:off x="3566254" y="4410292"/>
            <a:ext cx="792088" cy="211840"/>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文字方塊 25">
            <a:extLst>
              <a:ext uri="{FF2B5EF4-FFF2-40B4-BE49-F238E27FC236}">
                <a16:creationId xmlns:a16="http://schemas.microsoft.com/office/drawing/2014/main" id="{C4E544DE-40C3-46E0-A995-1C546EB39770}"/>
              </a:ext>
            </a:extLst>
          </p:cNvPr>
          <p:cNvSpPr txBox="1"/>
          <p:nvPr/>
        </p:nvSpPr>
        <p:spPr>
          <a:xfrm>
            <a:off x="696379" y="5706319"/>
            <a:ext cx="7696791" cy="646331"/>
          </a:xfrm>
          <a:prstGeom prst="rect">
            <a:avLst/>
          </a:prstGeom>
          <a:solidFill>
            <a:schemeClr val="accent5">
              <a:lumMod val="50000"/>
            </a:schemeClr>
          </a:solidFill>
        </p:spPr>
        <p:txBody>
          <a:bodyPr wrap="square">
            <a:spAutoFit/>
          </a:bodyPr>
          <a:lstStyle/>
          <a:p>
            <a:pPr eaLnBrk="0" fontAlgn="base" hangingPunct="0">
              <a:spcBef>
                <a:spcPct val="0"/>
              </a:spcBef>
              <a:spcAft>
                <a:spcPct val="0"/>
              </a:spcAft>
            </a:pPr>
            <a:r>
              <a:rPr kumimoji="0" lang="zh-TW" altLang="zh-TW" sz="1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The use of the incorrect conversion factor led to a total fuel load of only </a:t>
            </a:r>
            <a:r>
              <a:rPr kumimoji="0" lang="zh-TW" altLang="zh-TW" sz="1200" b="1" i="1" u="sng" strike="noStrike" cap="none" normalizeH="0" baseline="0" dirty="0">
                <a:ln>
                  <a:noFill/>
                </a:ln>
                <a:solidFill>
                  <a:schemeClr val="bg1"/>
                </a:solidFill>
                <a:effectLst/>
                <a:latin typeface="Arial" panose="020B0604020202020204" pitchFamily="34" charset="0"/>
                <a:cs typeface="Arial" panose="020B0604020202020204" pitchFamily="34" charset="0"/>
              </a:rPr>
              <a:t>22,300 pounds </a:t>
            </a:r>
            <a:r>
              <a:rPr kumimoji="0" lang="zh-TW" altLang="zh-TW" sz="1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(10,100 kg) rather than the </a:t>
            </a:r>
            <a:r>
              <a:rPr kumimoji="0" lang="zh-TW" altLang="zh-TW" sz="1200" b="1" i="1" u="sng" strike="noStrike" cap="none" normalizeH="0" baseline="0" dirty="0">
                <a:ln>
                  <a:noFill/>
                </a:ln>
                <a:solidFill>
                  <a:schemeClr val="bg1"/>
                </a:solidFill>
                <a:effectLst/>
                <a:latin typeface="Arial" panose="020B0604020202020204" pitchFamily="34" charset="0"/>
                <a:cs typeface="Arial" panose="020B0604020202020204" pitchFamily="34" charset="0"/>
              </a:rPr>
              <a:t>22,300 kilograms </a:t>
            </a:r>
            <a:r>
              <a:rPr kumimoji="0" lang="zh-TW" altLang="zh-TW" sz="1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that was needed. This was approximately half the amount required to reach their destination.</a:t>
            </a:r>
            <a:r>
              <a:rPr lang="en-US" altLang="zh-TW" sz="1200" b="1" dirty="0">
                <a:solidFill>
                  <a:schemeClr val="bg1"/>
                </a:solidFill>
              </a:rPr>
              <a:t>      (  “Imperial” to “Metric“ :</a:t>
            </a:r>
            <a:r>
              <a:rPr lang="zh-TW" altLang="en-US" sz="1200" b="1" kern="100" dirty="0">
                <a:solidFill>
                  <a:schemeClr val="bg1"/>
                </a:solidFill>
                <a:ea typeface="標楷體" panose="03000509000000000000" pitchFamily="65" charset="-120"/>
                <a:cs typeface="Arial" panose="020B0604020202020204" pitchFamily="34" charset="0"/>
              </a:rPr>
              <a:t> </a:t>
            </a:r>
            <a:r>
              <a:rPr lang="en-US" altLang="zh-TW" sz="1200" b="1" kern="100" dirty="0">
                <a:solidFill>
                  <a:schemeClr val="bg1"/>
                </a:solidFill>
                <a:ea typeface="標楷體" panose="03000509000000000000" pitchFamily="65" charset="-120"/>
                <a:cs typeface="Arial" panose="020B0604020202020204" pitchFamily="34" charset="0"/>
              </a:rPr>
              <a:t>1</a:t>
            </a:r>
            <a:r>
              <a:rPr lang="zh-TW" altLang="en-US" sz="1200" b="1" kern="100" dirty="0">
                <a:solidFill>
                  <a:schemeClr val="bg1"/>
                </a:solidFill>
                <a:ea typeface="標楷體" panose="03000509000000000000" pitchFamily="65" charset="-120"/>
                <a:cs typeface="Arial" panose="020B0604020202020204" pitchFamily="34" charset="0"/>
              </a:rPr>
              <a:t> </a:t>
            </a:r>
            <a:r>
              <a:rPr lang="en-US" altLang="zh-TW" sz="1200" b="1" kern="100" dirty="0">
                <a:solidFill>
                  <a:schemeClr val="bg1"/>
                </a:solidFill>
                <a:ea typeface="標楷體" panose="03000509000000000000" pitchFamily="65" charset="-120"/>
                <a:cs typeface="Arial" panose="020B0604020202020204" pitchFamily="34" charset="0"/>
              </a:rPr>
              <a:t>Kg = 2.2 Lbs.)</a:t>
            </a:r>
            <a:r>
              <a:rPr lang="zh-TW" altLang="en-US" sz="1200" b="1" kern="100" dirty="0">
                <a:solidFill>
                  <a:schemeClr val="bg1"/>
                </a:solidFill>
                <a:ea typeface="標楷體" panose="03000509000000000000" pitchFamily="65" charset="-120"/>
                <a:cs typeface="Arial" panose="020B0604020202020204" pitchFamily="34" charset="0"/>
              </a:rPr>
              <a:t>        →→→   </a:t>
            </a:r>
            <a:r>
              <a:rPr lang="en-US" altLang="zh-TW" sz="1200" b="1" kern="100" dirty="0">
                <a:solidFill>
                  <a:schemeClr val="bg1"/>
                </a:solidFill>
                <a:ea typeface="標楷體" panose="03000509000000000000" pitchFamily="65" charset="-120"/>
                <a:cs typeface="Arial" panose="020B0604020202020204" pitchFamily="34" charset="0"/>
              </a:rPr>
              <a:t>※※</a:t>
            </a:r>
            <a:r>
              <a:rPr lang="zh-TW" altLang="en-US" sz="1200" b="1" kern="100" dirty="0">
                <a:solidFill>
                  <a:schemeClr val="bg1"/>
                </a:solidFill>
                <a:ea typeface="標楷體" panose="03000509000000000000" pitchFamily="65" charset="-120"/>
                <a:cs typeface="Arial" panose="020B0604020202020204" pitchFamily="34" charset="0"/>
              </a:rPr>
              <a:t>    </a:t>
            </a:r>
            <a:r>
              <a:rPr lang="en-US" altLang="zh-TW" sz="1200" b="1" u="sng" kern="100" dirty="0">
                <a:solidFill>
                  <a:srgbClr val="FF0000"/>
                </a:solidFill>
                <a:ea typeface="標楷體" panose="03000509000000000000" pitchFamily="65" charset="-120"/>
                <a:cs typeface="Arial" panose="020B0604020202020204" pitchFamily="34" charset="0"/>
              </a:rPr>
              <a:t>Garbage In Garbage Out.</a:t>
            </a:r>
            <a:endParaRPr kumimoji="0" lang="en-US" altLang="zh-TW" sz="1200" b="1" i="0" u="sng" strike="noStrike" cap="none" normalizeH="0" baseline="0" dirty="0">
              <a:ln>
                <a:noFill/>
              </a:ln>
              <a:solidFill>
                <a:srgbClr val="FF0000"/>
              </a:solidFill>
              <a:effectLst/>
              <a:latin typeface="Arial" panose="020B0604020202020204" pitchFamily="34" charset="0"/>
              <a:cs typeface="Arial" panose="020B0604020202020204" pitchFamily="34" charset="0"/>
            </a:endParaRPr>
          </a:p>
        </p:txBody>
      </p:sp>
      <p:pic>
        <p:nvPicPr>
          <p:cNvPr id="8" name="圖片 7">
            <a:extLst>
              <a:ext uri="{FF2B5EF4-FFF2-40B4-BE49-F238E27FC236}">
                <a16:creationId xmlns:a16="http://schemas.microsoft.com/office/drawing/2014/main" id="{9C2D450C-DD39-47F5-8F6C-0B58738641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0220" y="1146196"/>
            <a:ext cx="1449107" cy="1960486"/>
          </a:xfrm>
          <a:prstGeom prst="rect">
            <a:avLst/>
          </a:prstGeom>
        </p:spPr>
      </p:pic>
      <p:pic>
        <p:nvPicPr>
          <p:cNvPr id="9" name="圖片 8">
            <a:extLst>
              <a:ext uri="{FF2B5EF4-FFF2-40B4-BE49-F238E27FC236}">
                <a16:creationId xmlns:a16="http://schemas.microsoft.com/office/drawing/2014/main" id="{CA3DF599-A57D-4670-88A7-AB81893462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61329" y="3137344"/>
            <a:ext cx="1912503" cy="999044"/>
          </a:xfrm>
          <a:prstGeom prst="rect">
            <a:avLst/>
          </a:prstGeom>
          <a:ln w="19050">
            <a:solidFill>
              <a:schemeClr val="bg1"/>
            </a:solidFill>
          </a:ln>
        </p:spPr>
      </p:pic>
      <p:pic>
        <p:nvPicPr>
          <p:cNvPr id="10" name="圖片 9">
            <a:extLst>
              <a:ext uri="{FF2B5EF4-FFF2-40B4-BE49-F238E27FC236}">
                <a16:creationId xmlns:a16="http://schemas.microsoft.com/office/drawing/2014/main" id="{3E2A2D69-3F24-440E-9E7D-25121287C2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71106" y="4333670"/>
            <a:ext cx="1912503" cy="1184168"/>
          </a:xfrm>
          <a:prstGeom prst="rect">
            <a:avLst/>
          </a:prstGeom>
          <a:ln w="28575">
            <a:solidFill>
              <a:schemeClr val="bg1"/>
            </a:solidFill>
          </a:ln>
        </p:spPr>
      </p:pic>
      <p:sp>
        <p:nvSpPr>
          <p:cNvPr id="11" name="矩形 10">
            <a:extLst>
              <a:ext uri="{FF2B5EF4-FFF2-40B4-BE49-F238E27FC236}">
                <a16:creationId xmlns:a16="http://schemas.microsoft.com/office/drawing/2014/main" id="{6C70EE64-ADC7-43F4-8AD5-CC40EA31B06F}"/>
              </a:ext>
            </a:extLst>
          </p:cNvPr>
          <p:cNvSpPr/>
          <p:nvPr/>
        </p:nvSpPr>
        <p:spPr>
          <a:xfrm>
            <a:off x="5892729" y="2401817"/>
            <a:ext cx="2675571" cy="492443"/>
          </a:xfrm>
          <a:prstGeom prst="rect">
            <a:avLst/>
          </a:prstGeom>
        </p:spPr>
        <p:txBody>
          <a:bodyPr wrap="square">
            <a:spAutoFit/>
          </a:bodyPr>
          <a:lstStyle/>
          <a:p>
            <a:r>
              <a:rPr lang="en-US" altLang="zh-TW" sz="1200" b="1" dirty="0">
                <a:solidFill>
                  <a:srgbClr val="FFFF00"/>
                </a:solidFill>
              </a:rPr>
              <a:t>A commercial jet </a:t>
            </a:r>
            <a:r>
              <a:rPr lang="en-US" altLang="zh-TW" sz="1200" b="1" u="sng" dirty="0">
                <a:solidFill>
                  <a:srgbClr val="FFFF00"/>
                </a:solidFill>
              </a:rPr>
              <a:t>having run out of fuel</a:t>
            </a:r>
          </a:p>
          <a:p>
            <a:r>
              <a:rPr lang="zh-TW" altLang="en-US" sz="1200" b="1" dirty="0">
                <a:solidFill>
                  <a:srgbClr val="FFFF00"/>
                </a:solidFill>
              </a:rPr>
              <a:t> </a:t>
            </a:r>
            <a:r>
              <a:rPr lang="en-US" altLang="zh-TW" sz="1200" b="1" dirty="0">
                <a:solidFill>
                  <a:srgbClr val="FFFF00"/>
                </a:solidFill>
              </a:rPr>
              <a:t>  </a:t>
            </a:r>
            <a:r>
              <a:rPr lang="zh-TW" altLang="en-US" sz="1200" b="1" dirty="0">
                <a:solidFill>
                  <a:srgbClr val="FFFF00"/>
                </a:solidFill>
              </a:rPr>
              <a:t>       </a:t>
            </a:r>
            <a:r>
              <a:rPr lang="en-US" altLang="zh-TW" sz="1200" b="1" dirty="0">
                <a:solidFill>
                  <a:srgbClr val="FFFF00"/>
                </a:solidFill>
              </a:rPr>
              <a:t>with 69 people on board</a:t>
            </a:r>
            <a:r>
              <a:rPr lang="en-US" altLang="zh-TW" sz="1400" b="1" dirty="0">
                <a:solidFill>
                  <a:srgbClr val="FFFF00"/>
                </a:solidFill>
              </a:rPr>
              <a:t>.</a:t>
            </a:r>
            <a:endParaRPr lang="zh-TW" altLang="en-US" sz="1400" b="1" dirty="0">
              <a:solidFill>
                <a:srgbClr val="FFFF00"/>
              </a:solidFill>
            </a:endParaRPr>
          </a:p>
        </p:txBody>
      </p:sp>
      <p:sp>
        <p:nvSpPr>
          <p:cNvPr id="16" name="矩形 15">
            <a:extLst>
              <a:ext uri="{FF2B5EF4-FFF2-40B4-BE49-F238E27FC236}">
                <a16:creationId xmlns:a16="http://schemas.microsoft.com/office/drawing/2014/main" id="{1DAB57E2-BBB7-433A-A1B4-854B3C95478C}"/>
              </a:ext>
            </a:extLst>
          </p:cNvPr>
          <p:cNvSpPr/>
          <p:nvPr/>
        </p:nvSpPr>
        <p:spPr>
          <a:xfrm>
            <a:off x="5249874" y="157192"/>
            <a:ext cx="3507364" cy="677108"/>
          </a:xfrm>
          <a:prstGeom prst="rect">
            <a:avLst/>
          </a:prstGeom>
          <a:solidFill>
            <a:schemeClr val="accent5">
              <a:lumMod val="50000"/>
            </a:schemeClr>
          </a:solidFill>
        </p:spPr>
        <p:txBody>
          <a:bodyPr wrap="square">
            <a:spAutoFit/>
          </a:bodyPr>
          <a:lstStyle/>
          <a:p>
            <a:r>
              <a:rPr lang="en-US" altLang="zh-TW" sz="2000" b="1" dirty="0">
                <a:solidFill>
                  <a:schemeClr val="bg1"/>
                </a:solidFill>
                <a:latin typeface="TitilliumRegular"/>
              </a:rPr>
              <a:t>    </a:t>
            </a:r>
            <a:r>
              <a:rPr lang="en-US" altLang="zh-TW" b="1" dirty="0">
                <a:solidFill>
                  <a:schemeClr val="bg1"/>
                </a:solidFill>
              </a:rPr>
              <a:t>10 Amazing Commercial</a:t>
            </a:r>
          </a:p>
          <a:p>
            <a:r>
              <a:rPr lang="en-US" altLang="zh-TW" b="1" dirty="0">
                <a:solidFill>
                  <a:schemeClr val="bg1"/>
                </a:solidFill>
              </a:rPr>
              <a:t>       Airline Crews in Crisis</a:t>
            </a:r>
            <a:endParaRPr lang="zh-TW" altLang="en-US" b="1" dirty="0">
              <a:solidFill>
                <a:schemeClr val="bg1"/>
              </a:solidFill>
            </a:endParaRPr>
          </a:p>
        </p:txBody>
      </p:sp>
      <p:sp>
        <p:nvSpPr>
          <p:cNvPr id="17" name="矩形 16">
            <a:extLst>
              <a:ext uri="{FF2B5EF4-FFF2-40B4-BE49-F238E27FC236}">
                <a16:creationId xmlns:a16="http://schemas.microsoft.com/office/drawing/2014/main" id="{BA80897D-2B90-412F-B634-3588AA11A0AC}"/>
              </a:ext>
            </a:extLst>
          </p:cNvPr>
          <p:cNvSpPr/>
          <p:nvPr/>
        </p:nvSpPr>
        <p:spPr>
          <a:xfrm>
            <a:off x="8160816" y="328005"/>
            <a:ext cx="407484" cy="369332"/>
          </a:xfrm>
          <a:prstGeom prst="rect">
            <a:avLst/>
          </a:prstGeom>
          <a:solidFill>
            <a:srgbClr val="FF0000"/>
          </a:solidFill>
        </p:spPr>
        <p:txBody>
          <a:bodyPr wrap="none">
            <a:spAutoFit/>
          </a:bodyPr>
          <a:lstStyle/>
          <a:p>
            <a:r>
              <a:rPr lang="en-US" altLang="zh-TW" b="1" dirty="0">
                <a:solidFill>
                  <a:schemeClr val="bg1"/>
                </a:solidFill>
                <a:latin typeface="&amp;quot"/>
              </a:rPr>
              <a:t> 9</a:t>
            </a:r>
            <a:r>
              <a:rPr lang="en-US" altLang="zh-TW" b="1" dirty="0">
                <a:solidFill>
                  <a:srgbClr val="7030A0"/>
                </a:solidFill>
                <a:latin typeface="inherit"/>
              </a:rPr>
              <a:t> </a:t>
            </a:r>
            <a:endParaRPr lang="zh-TW" altLang="en-US" dirty="0"/>
          </a:p>
        </p:txBody>
      </p:sp>
      <p:sp>
        <p:nvSpPr>
          <p:cNvPr id="40" name="矩形 39">
            <a:extLst>
              <a:ext uri="{FF2B5EF4-FFF2-40B4-BE49-F238E27FC236}">
                <a16:creationId xmlns:a16="http://schemas.microsoft.com/office/drawing/2014/main" id="{C09EAEB2-7900-4306-A87F-8870A3021F1F}"/>
              </a:ext>
            </a:extLst>
          </p:cNvPr>
          <p:cNvSpPr/>
          <p:nvPr/>
        </p:nvSpPr>
        <p:spPr>
          <a:xfrm>
            <a:off x="264933" y="4830295"/>
            <a:ext cx="4373477" cy="830997"/>
          </a:xfrm>
          <a:prstGeom prst="rect">
            <a:avLst/>
          </a:prstGeom>
          <a:solidFill>
            <a:schemeClr val="accent5">
              <a:lumMod val="50000"/>
            </a:schemeClr>
          </a:solidFill>
          <a:ln>
            <a:solidFill>
              <a:srgbClr val="7030A0"/>
            </a:solidFill>
          </a:ln>
        </p:spPr>
        <p:txBody>
          <a:bodyPr wrap="square">
            <a:spAutoFit/>
          </a:bodyPr>
          <a:lstStyle/>
          <a:p>
            <a:r>
              <a:rPr lang="en-US" altLang="zh-TW" sz="1200" b="1" kern="1800" dirty="0">
                <a:solidFill>
                  <a:schemeClr val="bg1"/>
                </a:solidFill>
                <a:cs typeface="新細明體" panose="02020500000000000000" pitchFamily="18" charset="-120"/>
              </a:rPr>
              <a:t>Air Canada Flight 143 </a:t>
            </a:r>
            <a:r>
              <a:rPr lang="en-US" altLang="zh-TW" sz="1200" b="1" u="sng" kern="1800" dirty="0">
                <a:solidFill>
                  <a:schemeClr val="bg1"/>
                </a:solidFill>
                <a:cs typeface="新細明體" panose="02020500000000000000" pitchFamily="18" charset="-120"/>
              </a:rPr>
              <a:t>, July 3, 1983</a:t>
            </a:r>
            <a:r>
              <a:rPr lang="en-US" altLang="zh-TW" sz="1200" b="1" kern="1800" dirty="0">
                <a:solidFill>
                  <a:schemeClr val="bg1"/>
                </a:solidFill>
                <a:cs typeface="新細明體" panose="02020500000000000000" pitchFamily="18" charset="-120"/>
              </a:rPr>
              <a:t>, two pilots miraculously landed a jumbo jet </a:t>
            </a:r>
            <a:r>
              <a:rPr lang="en-US" altLang="zh-TW" sz="1200" b="1" u="sng" kern="1800" dirty="0">
                <a:solidFill>
                  <a:schemeClr val="bg1"/>
                </a:solidFill>
                <a:cs typeface="新細明體" panose="02020500000000000000" pitchFamily="18" charset="-120"/>
              </a:rPr>
              <a:t>with no fuel from 41,000’. </a:t>
            </a:r>
            <a:r>
              <a:rPr lang="en-US" altLang="zh-TW" sz="1200" b="1" dirty="0">
                <a:solidFill>
                  <a:schemeClr val="bg1"/>
                </a:solidFill>
              </a:rPr>
              <a:t>That was a commercial jet </a:t>
            </a:r>
            <a:r>
              <a:rPr lang="en-US" altLang="zh-TW" sz="1200" b="1" u="sng" dirty="0">
                <a:solidFill>
                  <a:schemeClr val="bg1"/>
                </a:solidFill>
              </a:rPr>
              <a:t>having run out of fuel </a:t>
            </a:r>
            <a:r>
              <a:rPr lang="en-US" altLang="zh-TW" sz="1200" b="1" dirty="0">
                <a:solidFill>
                  <a:schemeClr val="bg1"/>
                </a:solidFill>
              </a:rPr>
              <a:t>with 69 people on board. </a:t>
            </a:r>
          </a:p>
          <a:p>
            <a:r>
              <a:rPr lang="en-US" altLang="zh-TW" sz="1200" b="1" dirty="0">
                <a:solidFill>
                  <a:schemeClr val="bg1"/>
                </a:solidFill>
              </a:rPr>
              <a:t>Aircrews : Captain Robert Pearson and First office Maurice Quintal</a:t>
            </a:r>
            <a:r>
              <a:rPr lang="en-US" altLang="zh-TW" sz="1200" b="1" u="sng" dirty="0">
                <a:solidFill>
                  <a:schemeClr val="bg1"/>
                </a:solidFill>
              </a:rPr>
              <a:t>.</a:t>
            </a:r>
            <a:endParaRPr lang="zh-TW" altLang="en-US" sz="1200" u="sng" dirty="0">
              <a:solidFill>
                <a:schemeClr val="bg1"/>
              </a:solidFill>
            </a:endParaRPr>
          </a:p>
        </p:txBody>
      </p:sp>
      <p:sp>
        <p:nvSpPr>
          <p:cNvPr id="3" name="矩形 6">
            <a:extLst>
              <a:ext uri="{FF2B5EF4-FFF2-40B4-BE49-F238E27FC236}">
                <a16:creationId xmlns:a16="http://schemas.microsoft.com/office/drawing/2014/main" id="{8FB1DF54-B748-4E23-886A-8840350B367D}"/>
              </a:ext>
            </a:extLst>
          </p:cNvPr>
          <p:cNvSpPr>
            <a:spLocks noChangeArrowheads="1"/>
          </p:cNvSpPr>
          <p:nvPr/>
        </p:nvSpPr>
        <p:spPr bwMode="auto">
          <a:xfrm>
            <a:off x="131229" y="357425"/>
            <a:ext cx="1130300" cy="276225"/>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200" b="1" dirty="0">
                <a:solidFill>
                  <a:schemeClr val="bg1"/>
                </a:solidFill>
                <a:latin typeface="Calibri" panose="020F0502020204030204" pitchFamily="34" charset="0"/>
              </a:rPr>
              <a:t>Case Study (2.)</a:t>
            </a:r>
          </a:p>
        </p:txBody>
      </p:sp>
      <p:sp>
        <p:nvSpPr>
          <p:cNvPr id="4" name="矩形 6">
            <a:extLst>
              <a:ext uri="{FF2B5EF4-FFF2-40B4-BE49-F238E27FC236}">
                <a16:creationId xmlns:a16="http://schemas.microsoft.com/office/drawing/2014/main" id="{14077A4F-5DDE-40CE-B1C4-E70FA5469CEB}"/>
              </a:ext>
            </a:extLst>
          </p:cNvPr>
          <p:cNvSpPr>
            <a:spLocks noChangeArrowheads="1"/>
          </p:cNvSpPr>
          <p:nvPr/>
        </p:nvSpPr>
        <p:spPr bwMode="auto">
          <a:xfrm>
            <a:off x="1408556" y="319194"/>
            <a:ext cx="3398621" cy="338554"/>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200" b="1" dirty="0">
                <a:solidFill>
                  <a:schemeClr val="bg1"/>
                </a:solidFill>
                <a:latin typeface="Calibri" panose="020F0502020204030204" pitchFamily="34" charset="0"/>
              </a:rPr>
              <a:t>  → →    </a:t>
            </a:r>
            <a:r>
              <a:rPr kumimoji="0" lang="en-US" altLang="zh-TW" sz="1600" b="1" dirty="0">
                <a:solidFill>
                  <a:schemeClr val="bg1"/>
                </a:solidFill>
                <a:latin typeface="Calibri" panose="020F0502020204030204" pitchFamily="34" charset="0"/>
              </a:rPr>
              <a:t>Task distribution &amp; Training……</a:t>
            </a:r>
          </a:p>
        </p:txBody>
      </p:sp>
    </p:spTree>
    <p:extLst>
      <p:ext uri="{BB962C8B-B14F-4D97-AF65-F5344CB8AC3E}">
        <p14:creationId xmlns:p14="http://schemas.microsoft.com/office/powerpoint/2010/main" val="34010645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17520447-DD0B-4161-B33F-967C2A52C27C}"/>
              </a:ext>
            </a:extLst>
          </p:cNvPr>
          <p:cNvSpPr/>
          <p:nvPr/>
        </p:nvSpPr>
        <p:spPr>
          <a:xfrm>
            <a:off x="310591" y="1104838"/>
            <a:ext cx="5243158" cy="369332"/>
          </a:xfrm>
          <a:prstGeom prst="rect">
            <a:avLst/>
          </a:prstGeom>
        </p:spPr>
        <p:txBody>
          <a:bodyPr wrap="square">
            <a:spAutoFit/>
          </a:bodyPr>
          <a:lstStyle/>
          <a:p>
            <a:r>
              <a:rPr lang="en-US" altLang="zh-TW" dirty="0">
                <a:solidFill>
                  <a:srgbClr val="222222"/>
                </a:solidFill>
                <a:latin typeface="Arial" panose="020B0604020202020204" pitchFamily="34" charset="0"/>
              </a:rPr>
              <a:t>“The most successful ditching in aviation history".</a:t>
            </a:r>
            <a:endParaRPr lang="zh-TW" altLang="en-US" dirty="0"/>
          </a:p>
        </p:txBody>
      </p:sp>
      <p:sp>
        <p:nvSpPr>
          <p:cNvPr id="4" name="矩形 3">
            <a:extLst>
              <a:ext uri="{FF2B5EF4-FFF2-40B4-BE49-F238E27FC236}">
                <a16:creationId xmlns:a16="http://schemas.microsoft.com/office/drawing/2014/main" id="{4EFDC395-4BFA-4F90-813D-CC90B016F93E}"/>
              </a:ext>
            </a:extLst>
          </p:cNvPr>
          <p:cNvSpPr/>
          <p:nvPr/>
        </p:nvSpPr>
        <p:spPr>
          <a:xfrm>
            <a:off x="315401" y="1920117"/>
            <a:ext cx="3168352" cy="1754326"/>
          </a:xfrm>
          <a:prstGeom prst="rect">
            <a:avLst/>
          </a:prstGeom>
        </p:spPr>
        <p:txBody>
          <a:bodyPr wrap="square">
            <a:spAutoFit/>
          </a:bodyPr>
          <a:lstStyle/>
          <a:p>
            <a:r>
              <a:rPr lang="en-US" altLang="zh-TW" sz="1200" b="1" dirty="0">
                <a:solidFill>
                  <a:srgbClr val="222222"/>
                </a:solidFill>
              </a:rPr>
              <a:t>on January 15, 2009, </a:t>
            </a:r>
            <a:r>
              <a:rPr lang="en-US" altLang="zh-TW" sz="1200" b="1" dirty="0">
                <a:solidFill>
                  <a:srgbClr val="0645AD"/>
                </a:solidFill>
                <a:hlinkClick r:id="rId2" tooltip="Bird strikes"/>
              </a:rPr>
              <a:t>struck a flock</a:t>
            </a:r>
            <a:r>
              <a:rPr lang="en-US" altLang="zh-TW" sz="1200" b="1" dirty="0">
                <a:solidFill>
                  <a:srgbClr val="222222"/>
                </a:solidFill>
              </a:rPr>
              <a:t> of </a:t>
            </a:r>
            <a:r>
              <a:rPr lang="en-US" altLang="zh-TW" sz="1200" b="1" dirty="0">
                <a:solidFill>
                  <a:srgbClr val="0645AD"/>
                </a:solidFill>
                <a:hlinkClick r:id="rId3" tooltip="Canada geese"/>
              </a:rPr>
              <a:t>Canada geese</a:t>
            </a:r>
            <a:r>
              <a:rPr lang="en-US" altLang="zh-TW" sz="1200" b="1" dirty="0">
                <a:solidFill>
                  <a:srgbClr val="222222"/>
                </a:solidFill>
              </a:rPr>
              <a:t> less than five miles north west of the airport and consequently lost all </a:t>
            </a:r>
            <a:r>
              <a:rPr lang="en-US" altLang="zh-TW" sz="1200" b="1" dirty="0">
                <a:solidFill>
                  <a:srgbClr val="0645AD"/>
                </a:solidFill>
                <a:hlinkClick r:id="rId4" tooltip="Jet engine"/>
              </a:rPr>
              <a:t>engine</a:t>
            </a:r>
            <a:r>
              <a:rPr lang="en-US" altLang="zh-TW" sz="1200" b="1" dirty="0">
                <a:solidFill>
                  <a:srgbClr val="222222"/>
                </a:solidFill>
              </a:rPr>
              <a:t> power. Unable to reach any airport, pilots </a:t>
            </a:r>
            <a:r>
              <a:rPr lang="en-US" altLang="zh-TW" sz="1200" b="1" dirty="0">
                <a:solidFill>
                  <a:srgbClr val="0645AD"/>
                </a:solidFill>
                <a:hlinkClick r:id="rId5" tooltip="Chesley Sullenberger"/>
              </a:rPr>
              <a:t>Chesley Sullenberger</a:t>
            </a:r>
            <a:r>
              <a:rPr lang="en-US" altLang="zh-TW" sz="1200" b="1" dirty="0">
                <a:solidFill>
                  <a:srgbClr val="222222"/>
                </a:solidFill>
              </a:rPr>
              <a:t> and Jeffrey Skiles glided the plane to a </a:t>
            </a:r>
            <a:r>
              <a:rPr lang="en-US" altLang="zh-TW" sz="1200" b="1" dirty="0">
                <a:solidFill>
                  <a:srgbClr val="0645AD"/>
                </a:solidFill>
                <a:hlinkClick r:id="rId6" tooltip="Ditching"/>
              </a:rPr>
              <a:t>ditching</a:t>
            </a:r>
            <a:r>
              <a:rPr lang="en-US" altLang="zh-TW" sz="1200" b="1" dirty="0">
                <a:solidFill>
                  <a:srgbClr val="222222"/>
                </a:solidFill>
              </a:rPr>
              <a:t> in the </a:t>
            </a:r>
            <a:r>
              <a:rPr lang="en-US" altLang="zh-TW" sz="1200" b="1" dirty="0">
                <a:solidFill>
                  <a:srgbClr val="0645AD"/>
                </a:solidFill>
                <a:hlinkClick r:id="rId7" tooltip="Hudson River"/>
              </a:rPr>
              <a:t>Hudson River</a:t>
            </a:r>
            <a:r>
              <a:rPr lang="en-US" altLang="zh-TW" sz="1200" b="1" dirty="0">
                <a:solidFill>
                  <a:srgbClr val="222222"/>
                </a:solidFill>
              </a:rPr>
              <a:t> off </a:t>
            </a:r>
            <a:r>
              <a:rPr lang="en-US" altLang="zh-TW" sz="1200" b="1" dirty="0">
                <a:solidFill>
                  <a:srgbClr val="0645AD"/>
                </a:solidFill>
                <a:hlinkClick r:id="rId8" tooltip="Midtown Manhattan"/>
              </a:rPr>
              <a:t>Midtown Manhattan</a:t>
            </a:r>
            <a:r>
              <a:rPr lang="en-US" altLang="zh-TW" sz="1200" b="1" dirty="0">
                <a:solidFill>
                  <a:srgbClr val="222222"/>
                </a:solidFill>
              </a:rPr>
              <a:t>.</a:t>
            </a:r>
            <a:r>
              <a:rPr lang="en-US" altLang="zh-TW" sz="1200" b="1" baseline="30000" dirty="0">
                <a:solidFill>
                  <a:srgbClr val="0645AD"/>
                </a:solidFill>
                <a:hlinkClick r:id="rId9"/>
              </a:rPr>
              <a:t>[4]</a:t>
            </a:r>
            <a:r>
              <a:rPr lang="en-US" altLang="zh-TW" sz="1200" b="1" dirty="0">
                <a:solidFill>
                  <a:srgbClr val="222222"/>
                </a:solidFill>
              </a:rPr>
              <a:t> All 155 people aboard were rescued by nearby boats, and there were few serious injuries. </a:t>
            </a:r>
            <a:endParaRPr lang="zh-TW" altLang="en-US" sz="1200" b="1" dirty="0"/>
          </a:p>
        </p:txBody>
      </p:sp>
      <p:pic>
        <p:nvPicPr>
          <p:cNvPr id="6" name="圖片 5">
            <a:extLst>
              <a:ext uri="{FF2B5EF4-FFF2-40B4-BE49-F238E27FC236}">
                <a16:creationId xmlns:a16="http://schemas.microsoft.com/office/drawing/2014/main" id="{4CD1D430-47D3-4E59-AD08-2483E29330F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42139" y="3074677"/>
            <a:ext cx="3787463" cy="3526447"/>
          </a:xfrm>
          <a:prstGeom prst="rect">
            <a:avLst/>
          </a:prstGeom>
        </p:spPr>
      </p:pic>
      <p:pic>
        <p:nvPicPr>
          <p:cNvPr id="12" name="圖片 11">
            <a:extLst>
              <a:ext uri="{FF2B5EF4-FFF2-40B4-BE49-F238E27FC236}">
                <a16:creationId xmlns:a16="http://schemas.microsoft.com/office/drawing/2014/main" id="{A61C7EE1-7D38-4A32-87B9-2F48191C07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92651" y="1196615"/>
            <a:ext cx="3225703" cy="1899414"/>
          </a:xfrm>
          <a:prstGeom prst="rect">
            <a:avLst/>
          </a:prstGeom>
        </p:spPr>
      </p:pic>
      <p:pic>
        <p:nvPicPr>
          <p:cNvPr id="15" name="圖片 14">
            <a:extLst>
              <a:ext uri="{FF2B5EF4-FFF2-40B4-BE49-F238E27FC236}">
                <a16:creationId xmlns:a16="http://schemas.microsoft.com/office/drawing/2014/main" id="{4E6E843C-9E7C-4BC0-A9A8-4274213D588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56449" y="2495917"/>
            <a:ext cx="2371379" cy="1650677"/>
          </a:xfrm>
          <a:prstGeom prst="rect">
            <a:avLst/>
          </a:prstGeom>
        </p:spPr>
      </p:pic>
      <p:sp>
        <p:nvSpPr>
          <p:cNvPr id="16" name="矩形 15">
            <a:extLst>
              <a:ext uri="{FF2B5EF4-FFF2-40B4-BE49-F238E27FC236}">
                <a16:creationId xmlns:a16="http://schemas.microsoft.com/office/drawing/2014/main" id="{173DA070-DC73-46C1-891F-76FF46B46381}"/>
              </a:ext>
            </a:extLst>
          </p:cNvPr>
          <p:cNvSpPr/>
          <p:nvPr/>
        </p:nvSpPr>
        <p:spPr>
          <a:xfrm>
            <a:off x="395536" y="5930048"/>
            <a:ext cx="4464496" cy="646331"/>
          </a:xfrm>
          <a:prstGeom prst="rect">
            <a:avLst/>
          </a:prstGeom>
          <a:solidFill>
            <a:srgbClr val="FFFF00"/>
          </a:solidFill>
          <a:ln>
            <a:solidFill>
              <a:schemeClr val="tx1"/>
            </a:solidFill>
          </a:ln>
        </p:spPr>
        <p:txBody>
          <a:bodyPr wrap="square">
            <a:spAutoFit/>
          </a:bodyPr>
          <a:lstStyle/>
          <a:p>
            <a:r>
              <a:rPr lang="en-US" altLang="zh-TW" sz="1200" b="1" dirty="0">
                <a:solidFill>
                  <a:srgbClr val="000000"/>
                </a:solidFill>
              </a:rPr>
              <a:t>This was the situation for the miraculous landing of US Airways Flight 1549 back in 2009, when both engines failed after the plane encountered a flock of geese.</a:t>
            </a:r>
            <a:endParaRPr lang="zh-TW" altLang="en-US" sz="1200" b="1" dirty="0"/>
          </a:p>
        </p:txBody>
      </p:sp>
      <p:pic>
        <p:nvPicPr>
          <p:cNvPr id="17" name="圖片 16">
            <a:extLst>
              <a:ext uri="{FF2B5EF4-FFF2-40B4-BE49-F238E27FC236}">
                <a16:creationId xmlns:a16="http://schemas.microsoft.com/office/drawing/2014/main" id="{12245A82-9974-4368-8F9D-5644D82BCD2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3798" y="3681873"/>
            <a:ext cx="1759545" cy="1909639"/>
          </a:xfrm>
          <a:prstGeom prst="rect">
            <a:avLst/>
          </a:prstGeom>
        </p:spPr>
      </p:pic>
      <p:pic>
        <p:nvPicPr>
          <p:cNvPr id="18" name="圖片 17">
            <a:extLst>
              <a:ext uri="{FF2B5EF4-FFF2-40B4-BE49-F238E27FC236}">
                <a16:creationId xmlns:a16="http://schemas.microsoft.com/office/drawing/2014/main" id="{EB6F3923-6CF0-4C7B-A83F-251CCDCB32E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2714528" y="3950122"/>
            <a:ext cx="2574668" cy="1687586"/>
          </a:xfrm>
          <a:prstGeom prst="rect">
            <a:avLst/>
          </a:prstGeom>
        </p:spPr>
      </p:pic>
      <p:sp>
        <p:nvSpPr>
          <p:cNvPr id="5" name="矩形 4">
            <a:extLst>
              <a:ext uri="{FF2B5EF4-FFF2-40B4-BE49-F238E27FC236}">
                <a16:creationId xmlns:a16="http://schemas.microsoft.com/office/drawing/2014/main" id="{5BDD52A9-34E5-407F-90C5-FF8DC76C136D}"/>
              </a:ext>
            </a:extLst>
          </p:cNvPr>
          <p:cNvSpPr/>
          <p:nvPr/>
        </p:nvSpPr>
        <p:spPr>
          <a:xfrm>
            <a:off x="3767745" y="710624"/>
            <a:ext cx="5120165" cy="369332"/>
          </a:xfrm>
          <a:prstGeom prst="rect">
            <a:avLst/>
          </a:prstGeom>
        </p:spPr>
        <p:txBody>
          <a:bodyPr wrap="square">
            <a:spAutoFit/>
          </a:bodyPr>
          <a:lstStyle/>
          <a:p>
            <a:pPr fontAlgn="base"/>
            <a:r>
              <a:rPr lang="en-US" altLang="zh-TW" b="1" dirty="0">
                <a:solidFill>
                  <a:srgbClr val="7030A0"/>
                </a:solidFill>
                <a:latin typeface="inherit"/>
              </a:rPr>
              <a:t>US Airways Flight 1549  New York City, Jan. 15, 2009</a:t>
            </a:r>
            <a:endParaRPr lang="en-US" altLang="zh-TW" b="1" u="none" strike="noStrike" dirty="0">
              <a:solidFill>
                <a:srgbClr val="7030A0"/>
              </a:solidFill>
              <a:effectLst/>
              <a:latin typeface="inherit"/>
            </a:endParaRPr>
          </a:p>
        </p:txBody>
      </p:sp>
      <p:sp>
        <p:nvSpPr>
          <p:cNvPr id="7" name="矩形 6">
            <a:extLst>
              <a:ext uri="{FF2B5EF4-FFF2-40B4-BE49-F238E27FC236}">
                <a16:creationId xmlns:a16="http://schemas.microsoft.com/office/drawing/2014/main" id="{BDCCDEBA-54C4-456B-90AE-D4B335D6715B}"/>
              </a:ext>
            </a:extLst>
          </p:cNvPr>
          <p:cNvSpPr/>
          <p:nvPr/>
        </p:nvSpPr>
        <p:spPr>
          <a:xfrm>
            <a:off x="3275856" y="193855"/>
            <a:ext cx="5078826" cy="400110"/>
          </a:xfrm>
          <a:prstGeom prst="rect">
            <a:avLst/>
          </a:prstGeom>
          <a:solidFill>
            <a:srgbClr val="7030A0"/>
          </a:solidFill>
        </p:spPr>
        <p:txBody>
          <a:bodyPr wrap="none">
            <a:spAutoFit/>
          </a:bodyPr>
          <a:lstStyle/>
          <a:p>
            <a:r>
              <a:rPr lang="en-US" altLang="zh-TW" sz="2000" b="1" dirty="0">
                <a:solidFill>
                  <a:schemeClr val="bg1"/>
                </a:solidFill>
                <a:latin typeface="TitilliumRegular"/>
              </a:rPr>
              <a:t>10 Amazing Commercial Airline Crews in Crisis</a:t>
            </a:r>
            <a:endParaRPr lang="zh-TW" altLang="en-US" sz="2000" b="1" dirty="0">
              <a:solidFill>
                <a:schemeClr val="bg1"/>
              </a:solidFill>
            </a:endParaRPr>
          </a:p>
        </p:txBody>
      </p:sp>
      <p:sp>
        <p:nvSpPr>
          <p:cNvPr id="9" name="矩形 8">
            <a:extLst>
              <a:ext uri="{FF2B5EF4-FFF2-40B4-BE49-F238E27FC236}">
                <a16:creationId xmlns:a16="http://schemas.microsoft.com/office/drawing/2014/main" id="{18695576-D1FA-4603-B00C-07DD9516EC18}"/>
              </a:ext>
            </a:extLst>
          </p:cNvPr>
          <p:cNvSpPr/>
          <p:nvPr/>
        </p:nvSpPr>
        <p:spPr>
          <a:xfrm>
            <a:off x="8388424" y="202298"/>
            <a:ext cx="407484" cy="369332"/>
          </a:xfrm>
          <a:prstGeom prst="rect">
            <a:avLst/>
          </a:prstGeom>
          <a:solidFill>
            <a:srgbClr val="FF0000"/>
          </a:solidFill>
        </p:spPr>
        <p:txBody>
          <a:bodyPr wrap="none">
            <a:spAutoFit/>
          </a:bodyPr>
          <a:lstStyle/>
          <a:p>
            <a:r>
              <a:rPr lang="en-US" altLang="zh-TW" b="1" dirty="0">
                <a:solidFill>
                  <a:schemeClr val="bg1"/>
                </a:solidFill>
                <a:latin typeface="&amp;quot"/>
              </a:rPr>
              <a:t> 1</a:t>
            </a:r>
            <a:r>
              <a:rPr lang="en-US" altLang="zh-TW" b="1" dirty="0">
                <a:solidFill>
                  <a:srgbClr val="7030A0"/>
                </a:solidFill>
                <a:latin typeface="inherit"/>
              </a:rPr>
              <a:t> </a:t>
            </a:r>
            <a:endParaRPr lang="zh-TW" altLang="en-US" dirty="0"/>
          </a:p>
        </p:txBody>
      </p:sp>
      <p:sp>
        <p:nvSpPr>
          <p:cNvPr id="8" name="投影片編號版面配置區 7">
            <a:extLst>
              <a:ext uri="{FF2B5EF4-FFF2-40B4-BE49-F238E27FC236}">
                <a16:creationId xmlns:a16="http://schemas.microsoft.com/office/drawing/2014/main" id="{D0CB3305-2D96-4D8B-B8D1-C5F7AE5F2CFF}"/>
              </a:ext>
            </a:extLst>
          </p:cNvPr>
          <p:cNvSpPr>
            <a:spLocks noGrp="1"/>
          </p:cNvSpPr>
          <p:nvPr>
            <p:ph type="sldNum" sz="quarter" idx="12"/>
          </p:nvPr>
        </p:nvSpPr>
        <p:spPr>
          <a:xfrm>
            <a:off x="8722911" y="6492875"/>
            <a:ext cx="399987" cy="365125"/>
          </a:xfrm>
        </p:spPr>
        <p:txBody>
          <a:bodyPr/>
          <a:lstStyle/>
          <a:p>
            <a:pPr>
              <a:defRPr/>
            </a:pPr>
            <a:fld id="{C6735949-D909-4DA0-9331-3289988C2E74}" type="slidenum">
              <a:rPr lang="en-US" altLang="zh-TW" smtClean="0"/>
              <a:pPr>
                <a:defRPr/>
              </a:pPr>
              <a:t>38</a:t>
            </a:fld>
            <a:endParaRPr lang="en-US" altLang="zh-TW" dirty="0"/>
          </a:p>
        </p:txBody>
      </p:sp>
      <p:sp>
        <p:nvSpPr>
          <p:cNvPr id="2" name="矩形 1">
            <a:extLst>
              <a:ext uri="{FF2B5EF4-FFF2-40B4-BE49-F238E27FC236}">
                <a16:creationId xmlns:a16="http://schemas.microsoft.com/office/drawing/2014/main" id="{10576D76-6678-4158-AADC-25C492BE32BB}"/>
              </a:ext>
            </a:extLst>
          </p:cNvPr>
          <p:cNvSpPr/>
          <p:nvPr/>
        </p:nvSpPr>
        <p:spPr>
          <a:xfrm>
            <a:off x="486183" y="5591512"/>
            <a:ext cx="1954381" cy="276999"/>
          </a:xfrm>
          <a:prstGeom prst="rect">
            <a:avLst/>
          </a:prstGeom>
        </p:spPr>
        <p:txBody>
          <a:bodyPr wrap="none">
            <a:spAutoFit/>
          </a:bodyPr>
          <a:lstStyle/>
          <a:p>
            <a:r>
              <a:rPr lang="en-US" altLang="zh-TW" sz="1200" b="1" dirty="0">
                <a:solidFill>
                  <a:srgbClr val="0B0080"/>
                </a:solidFill>
                <a:latin typeface="Arial" panose="020B0604020202020204" pitchFamily="34" charset="0"/>
              </a:rPr>
              <a:t>Chesley B. Sullenberger</a:t>
            </a:r>
            <a:endParaRPr lang="zh-TW" altLang="en-US" sz="1200" dirty="0"/>
          </a:p>
        </p:txBody>
      </p:sp>
      <p:sp>
        <p:nvSpPr>
          <p:cNvPr id="10" name="矩形 9">
            <a:extLst>
              <a:ext uri="{FF2B5EF4-FFF2-40B4-BE49-F238E27FC236}">
                <a16:creationId xmlns:a16="http://schemas.microsoft.com/office/drawing/2014/main" id="{1A551AE6-09AF-4A0F-B53C-81F40ED99DC9}"/>
              </a:ext>
            </a:extLst>
          </p:cNvPr>
          <p:cNvSpPr/>
          <p:nvPr/>
        </p:nvSpPr>
        <p:spPr>
          <a:xfrm>
            <a:off x="395536" y="1566503"/>
            <a:ext cx="5073268" cy="276999"/>
          </a:xfrm>
          <a:prstGeom prst="rect">
            <a:avLst/>
          </a:prstGeom>
          <a:ln w="38100">
            <a:solidFill>
              <a:srgbClr val="7030A0"/>
            </a:solidFill>
          </a:ln>
        </p:spPr>
        <p:txBody>
          <a:bodyPr wrap="square">
            <a:spAutoFit/>
          </a:bodyPr>
          <a:lstStyle/>
          <a:p>
            <a:r>
              <a:rPr lang="en-US" altLang="zh-TW" sz="1200" b="1" dirty="0"/>
              <a:t> New York City's LaGuardia Airport ------ S</a:t>
            </a:r>
            <a:r>
              <a:rPr lang="en-US" altLang="zh-TW" sz="1200" b="1" dirty="0">
                <a:solidFill>
                  <a:srgbClr val="000000"/>
                </a:solidFill>
              </a:rPr>
              <a:t>eattle Tacoma International Airport</a:t>
            </a:r>
            <a:endParaRPr lang="zh-TW" altLang="en-US" sz="1200" b="1" dirty="0"/>
          </a:p>
        </p:txBody>
      </p:sp>
      <p:pic>
        <p:nvPicPr>
          <p:cNvPr id="19" name="圖片 18">
            <a:extLst>
              <a:ext uri="{FF2B5EF4-FFF2-40B4-BE49-F238E27FC236}">
                <a16:creationId xmlns:a16="http://schemas.microsoft.com/office/drawing/2014/main" id="{5C2785C2-7A8B-4EE4-B653-812E509D5F0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948264" y="5471431"/>
            <a:ext cx="1998411" cy="1129693"/>
          </a:xfrm>
          <a:prstGeom prst="rect">
            <a:avLst/>
          </a:prstGeom>
        </p:spPr>
      </p:pic>
      <p:sp>
        <p:nvSpPr>
          <p:cNvPr id="11" name="矩形 6">
            <a:extLst>
              <a:ext uri="{FF2B5EF4-FFF2-40B4-BE49-F238E27FC236}">
                <a16:creationId xmlns:a16="http://schemas.microsoft.com/office/drawing/2014/main" id="{2D36BC72-9234-4177-B972-B346200E7458}"/>
              </a:ext>
            </a:extLst>
          </p:cNvPr>
          <p:cNvSpPr>
            <a:spLocks noChangeArrowheads="1"/>
          </p:cNvSpPr>
          <p:nvPr/>
        </p:nvSpPr>
        <p:spPr bwMode="auto">
          <a:xfrm>
            <a:off x="81764" y="436423"/>
            <a:ext cx="1130300" cy="276225"/>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200" b="1" dirty="0">
                <a:solidFill>
                  <a:schemeClr val="bg1"/>
                </a:solidFill>
                <a:latin typeface="Calibri" panose="020F0502020204030204" pitchFamily="34" charset="0"/>
              </a:rPr>
              <a:t>Case Study (3.)</a:t>
            </a:r>
          </a:p>
        </p:txBody>
      </p:sp>
      <p:sp>
        <p:nvSpPr>
          <p:cNvPr id="14" name="矩形 6">
            <a:extLst>
              <a:ext uri="{FF2B5EF4-FFF2-40B4-BE49-F238E27FC236}">
                <a16:creationId xmlns:a16="http://schemas.microsoft.com/office/drawing/2014/main" id="{54F7FD92-CE9D-4D1D-BB33-4457582A78BD}"/>
              </a:ext>
            </a:extLst>
          </p:cNvPr>
          <p:cNvSpPr>
            <a:spLocks noChangeArrowheads="1"/>
          </p:cNvSpPr>
          <p:nvPr/>
        </p:nvSpPr>
        <p:spPr bwMode="auto">
          <a:xfrm>
            <a:off x="81764" y="741402"/>
            <a:ext cx="3190589" cy="338554"/>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200" b="1" dirty="0">
                <a:solidFill>
                  <a:schemeClr val="bg1"/>
                </a:solidFill>
                <a:latin typeface="Calibri" panose="020F0502020204030204" pitchFamily="34" charset="0"/>
              </a:rPr>
              <a:t>  → →  </a:t>
            </a:r>
            <a:r>
              <a:rPr kumimoji="0" lang="en-US" altLang="zh-TW" sz="1600" b="1" dirty="0">
                <a:solidFill>
                  <a:schemeClr val="bg1"/>
                </a:solidFill>
                <a:latin typeface="Calibri" panose="020F0502020204030204" pitchFamily="34" charset="0"/>
              </a:rPr>
              <a:t>Decision Making &amp; Training..…</a:t>
            </a:r>
          </a:p>
        </p:txBody>
      </p:sp>
      <p:sp>
        <p:nvSpPr>
          <p:cNvPr id="21" name="矩形 20">
            <a:extLst>
              <a:ext uri="{FF2B5EF4-FFF2-40B4-BE49-F238E27FC236}">
                <a16:creationId xmlns:a16="http://schemas.microsoft.com/office/drawing/2014/main" id="{A12F37F7-654D-48E5-8888-F7CF12305B8E}"/>
              </a:ext>
            </a:extLst>
          </p:cNvPr>
          <p:cNvSpPr/>
          <p:nvPr/>
        </p:nvSpPr>
        <p:spPr>
          <a:xfrm>
            <a:off x="5815269" y="5365316"/>
            <a:ext cx="1115922" cy="3679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5778701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52FE16B-B5C5-4F91-A167-8EEE69C4E366}"/>
              </a:ext>
            </a:extLst>
          </p:cNvPr>
          <p:cNvSpPr/>
          <p:nvPr/>
        </p:nvSpPr>
        <p:spPr>
          <a:xfrm>
            <a:off x="704435" y="620688"/>
            <a:ext cx="8008938" cy="6022161"/>
          </a:xfrm>
          <a:prstGeom prst="rect">
            <a:avLst/>
          </a:prstGeom>
          <a:solidFill>
            <a:srgbClr val="002060"/>
          </a:solidFill>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r>
              <a:rPr kumimoji="0" lang="en-US" altLang="zh-TW" sz="1600" b="1" dirty="0">
                <a:solidFill>
                  <a:schemeClr val="bg1"/>
                </a:solidFill>
                <a:latin typeface="Calibri" panose="020F0502020204030204" pitchFamily="34" charset="0"/>
              </a:rPr>
              <a:t>Flight 52 </a:t>
            </a:r>
            <a:r>
              <a:rPr kumimoji="0" lang="en-US" altLang="zh-TW" sz="1600" b="1" u="sng" dirty="0">
                <a:solidFill>
                  <a:schemeClr val="bg1"/>
                </a:solidFill>
                <a:latin typeface="Calibri" panose="020F0502020204030204" pitchFamily="34" charset="0"/>
              </a:rPr>
              <a:t>departed Bogotá </a:t>
            </a:r>
            <a:r>
              <a:rPr kumimoji="0" lang="en-US" altLang="zh-TW" sz="1600" b="1" dirty="0">
                <a:solidFill>
                  <a:schemeClr val="bg1"/>
                </a:solidFill>
                <a:latin typeface="Calibri" panose="020F0502020204030204" pitchFamily="34" charset="0"/>
              </a:rPr>
              <a:t>at 13:10 Eastern Standard Time, five minutes ahead of schedule, on </a:t>
            </a:r>
            <a:r>
              <a:rPr kumimoji="0" lang="en-US" altLang="zh-TW" sz="1600" b="1" u="sng" dirty="0">
                <a:solidFill>
                  <a:schemeClr val="bg1"/>
                </a:solidFill>
                <a:latin typeface="Calibri" panose="020F0502020204030204" pitchFamily="34" charset="0"/>
              </a:rPr>
              <a:t>January 25, 1990</a:t>
            </a:r>
            <a:r>
              <a:rPr kumimoji="0" lang="en-US" altLang="zh-TW" sz="1600" b="1" dirty="0">
                <a:solidFill>
                  <a:schemeClr val="bg1"/>
                </a:solidFill>
                <a:latin typeface="Calibri" panose="020F0502020204030204" pitchFamily="34" charset="0"/>
              </a:rPr>
              <a:t>.</a:t>
            </a:r>
            <a:r>
              <a:rPr kumimoji="0" lang="en-US" altLang="zh-TW" sz="1600" b="1" baseline="30000" dirty="0">
                <a:solidFill>
                  <a:schemeClr val="bg1"/>
                </a:solidFill>
                <a:latin typeface="Calibri" panose="020F0502020204030204" pitchFamily="34" charset="0"/>
              </a:rPr>
              <a:t> </a:t>
            </a:r>
            <a:r>
              <a:rPr kumimoji="0" lang="en-US" altLang="zh-TW" sz="1600" b="1" dirty="0">
                <a:solidFill>
                  <a:schemeClr val="bg1"/>
                </a:solidFill>
                <a:latin typeface="Calibri" panose="020F0502020204030204" pitchFamily="34" charset="0"/>
              </a:rPr>
              <a:t>The flight landed at </a:t>
            </a:r>
            <a:r>
              <a:rPr kumimoji="0" lang="en-US" altLang="zh-TW" sz="1600" b="1" u="sng" dirty="0">
                <a:solidFill>
                  <a:srgbClr val="FF0000"/>
                </a:solidFill>
                <a:latin typeface="Calibri" panose="020F0502020204030204" pitchFamily="34" charset="0"/>
              </a:rPr>
              <a:t>Medellín at 14:04 and prepared to fly the leg to JFK</a:t>
            </a:r>
            <a:r>
              <a:rPr kumimoji="0" lang="en-US" altLang="zh-TW" sz="1600" b="1" u="sng" dirty="0">
                <a:solidFill>
                  <a:schemeClr val="bg1"/>
                </a:solidFill>
                <a:latin typeface="Calibri" panose="020F0502020204030204" pitchFamily="34" charset="0"/>
              </a:rPr>
              <a:t>. </a:t>
            </a:r>
          </a:p>
          <a:p>
            <a:pPr eaLnBrk="1" hangingPunct="1">
              <a:defRPr/>
            </a:pPr>
            <a:endParaRPr kumimoji="0" lang="en-US" altLang="zh-TW" sz="1600" b="1" dirty="0">
              <a:solidFill>
                <a:schemeClr val="bg1"/>
              </a:solidFill>
              <a:latin typeface="Calibri" panose="020F0502020204030204" pitchFamily="34" charset="0"/>
            </a:endParaRPr>
          </a:p>
          <a:p>
            <a:pPr eaLnBrk="1" hangingPunct="1">
              <a:defRPr/>
            </a:pPr>
            <a:r>
              <a:rPr kumimoji="0" lang="en-US" altLang="zh-TW" sz="1600" b="1" dirty="0">
                <a:solidFill>
                  <a:schemeClr val="bg1"/>
                </a:solidFill>
                <a:latin typeface="Calibri" panose="020F0502020204030204" pitchFamily="34" charset="0"/>
              </a:rPr>
              <a:t>At </a:t>
            </a:r>
            <a:r>
              <a:rPr kumimoji="0" lang="en-US" altLang="zh-TW" sz="1600" b="1" u="sng" dirty="0">
                <a:solidFill>
                  <a:schemeClr val="bg1"/>
                </a:solidFill>
                <a:latin typeface="Calibri" panose="020F0502020204030204" pitchFamily="34" charset="0"/>
              </a:rPr>
              <a:t>Medellín</a:t>
            </a:r>
            <a:r>
              <a:rPr kumimoji="0" lang="en-US" altLang="zh-TW" sz="1600" b="1" dirty="0">
                <a:solidFill>
                  <a:schemeClr val="bg1"/>
                </a:solidFill>
                <a:latin typeface="Calibri" panose="020F0502020204030204" pitchFamily="34" charset="0"/>
              </a:rPr>
              <a:t>, the aircraft landed with 67,200 pounds (30,500 kg) of fuel. </a:t>
            </a:r>
          </a:p>
          <a:p>
            <a:pPr eaLnBrk="1" hangingPunct="1">
              <a:defRPr/>
            </a:pPr>
            <a:endParaRPr kumimoji="0" lang="en-US" altLang="zh-TW" sz="1600" b="1" dirty="0">
              <a:solidFill>
                <a:schemeClr val="bg1"/>
              </a:solidFill>
              <a:latin typeface="Calibri" panose="020F0502020204030204" pitchFamily="34" charset="0"/>
            </a:endParaRPr>
          </a:p>
          <a:p>
            <a:pPr eaLnBrk="1" hangingPunct="1">
              <a:defRPr/>
            </a:pPr>
            <a:r>
              <a:rPr kumimoji="0" lang="en-US" altLang="zh-TW" sz="1600" b="1" dirty="0">
                <a:solidFill>
                  <a:schemeClr val="bg1"/>
                </a:solidFill>
                <a:latin typeface="Batang" panose="02030600000101010101" pitchFamily="18" charset="-127"/>
                <a:ea typeface="Batang" panose="02030600000101010101" pitchFamily="18" charset="-127"/>
              </a:rPr>
              <a:t>• </a:t>
            </a:r>
            <a:r>
              <a:rPr kumimoji="0" lang="en-US" altLang="zh-TW" sz="1600" b="1" dirty="0">
                <a:solidFill>
                  <a:schemeClr val="bg1"/>
                </a:solidFill>
                <a:latin typeface="Calibri" panose="020F0502020204030204" pitchFamily="34" charset="0"/>
              </a:rPr>
              <a:t>The </a:t>
            </a:r>
            <a:r>
              <a:rPr kumimoji="0" lang="en-US" altLang="zh-TW" sz="1600" b="1" dirty="0">
                <a:solidFill>
                  <a:srgbClr val="92D050"/>
                </a:solidFill>
                <a:latin typeface="Calibri" panose="020F0502020204030204" pitchFamily="34" charset="0"/>
              </a:rPr>
              <a:t>flight plan </a:t>
            </a:r>
            <a:r>
              <a:rPr kumimoji="0" lang="en-US" altLang="zh-TW" sz="1600" b="1" dirty="0">
                <a:solidFill>
                  <a:schemeClr val="bg1"/>
                </a:solidFill>
                <a:latin typeface="Calibri" panose="020F0502020204030204" pitchFamily="34" charset="0"/>
              </a:rPr>
              <a:t>filed for the journey to JFK called for </a:t>
            </a:r>
          </a:p>
          <a:p>
            <a:pPr eaLnBrk="1" hangingPunct="1">
              <a:defRPr/>
            </a:pPr>
            <a:r>
              <a:rPr kumimoji="0" lang="en-US" altLang="zh-TW" sz="1600" b="1" dirty="0">
                <a:solidFill>
                  <a:schemeClr val="bg1"/>
                </a:solidFill>
                <a:latin typeface="Calibri" panose="020F0502020204030204" pitchFamily="34" charset="0"/>
              </a:rPr>
              <a:t>          55,520 pounds (25,180 kg) of fuel required for the </a:t>
            </a:r>
            <a:r>
              <a:rPr kumimoji="0" lang="en-US" altLang="zh-TW" sz="1600" b="1" u="sng" dirty="0">
                <a:solidFill>
                  <a:srgbClr val="FF0000"/>
                </a:solidFill>
                <a:latin typeface="Calibri" panose="020F0502020204030204" pitchFamily="34" charset="0"/>
              </a:rPr>
              <a:t>trip </a:t>
            </a:r>
            <a:r>
              <a:rPr kumimoji="0" lang="en-US" altLang="zh-TW" sz="1600" b="1" u="sng" dirty="0">
                <a:solidFill>
                  <a:schemeClr val="bg1"/>
                </a:solidFill>
                <a:latin typeface="Calibri" panose="020F0502020204030204" pitchFamily="34" charset="0"/>
              </a:rPr>
              <a:t>to </a:t>
            </a:r>
            <a:r>
              <a:rPr kumimoji="0" lang="en-US" altLang="zh-TW" sz="1600" b="1" u="sng" dirty="0">
                <a:solidFill>
                  <a:srgbClr val="FF0000"/>
                </a:solidFill>
                <a:latin typeface="Calibri" panose="020F0502020204030204" pitchFamily="34" charset="0"/>
              </a:rPr>
              <a:t>JFK</a:t>
            </a:r>
            <a:r>
              <a:rPr kumimoji="0" lang="en-US" altLang="zh-TW" sz="1600" b="1" dirty="0">
                <a:solidFill>
                  <a:srgbClr val="FF0000"/>
                </a:solidFill>
                <a:latin typeface="Calibri" panose="020F0502020204030204" pitchFamily="34" charset="0"/>
              </a:rPr>
              <a:t>, </a:t>
            </a:r>
          </a:p>
          <a:p>
            <a:pPr eaLnBrk="1" hangingPunct="1">
              <a:defRPr/>
            </a:pPr>
            <a:r>
              <a:rPr kumimoji="0" lang="en-US" altLang="zh-TW" sz="1600" b="1" dirty="0">
                <a:solidFill>
                  <a:schemeClr val="bg1"/>
                </a:solidFill>
                <a:latin typeface="Calibri" panose="020F0502020204030204" pitchFamily="34" charset="0"/>
              </a:rPr>
              <a:t>            4,510 pounds (  2,050 kg) for </a:t>
            </a:r>
            <a:r>
              <a:rPr kumimoji="0" lang="en-US" altLang="zh-TW" sz="1600" b="1" dirty="0">
                <a:solidFill>
                  <a:srgbClr val="FF0000"/>
                </a:solidFill>
                <a:latin typeface="Calibri" panose="020F0502020204030204" pitchFamily="34" charset="0"/>
              </a:rPr>
              <a:t>Reserve</a:t>
            </a:r>
            <a:r>
              <a:rPr kumimoji="0" lang="en-US" altLang="zh-TW" sz="1600" b="1" dirty="0">
                <a:solidFill>
                  <a:schemeClr val="bg1"/>
                </a:solidFill>
                <a:latin typeface="Calibri" panose="020F0502020204030204" pitchFamily="34" charset="0"/>
              </a:rPr>
              <a:t> fuel</a:t>
            </a:r>
          </a:p>
          <a:p>
            <a:pPr>
              <a:defRPr/>
            </a:pPr>
            <a:r>
              <a:rPr kumimoji="0" lang="en-US" altLang="zh-TW" sz="1600" b="1" dirty="0">
                <a:solidFill>
                  <a:schemeClr val="bg1"/>
                </a:solidFill>
                <a:latin typeface="Calibri" panose="020F0502020204030204" pitchFamily="34" charset="0"/>
              </a:rPr>
              <a:t>            7,600 pounds (  3,400 kg) for</a:t>
            </a:r>
            <a:r>
              <a:rPr kumimoji="0" lang="en-US" altLang="zh-TW" sz="1600" b="1" dirty="0">
                <a:solidFill>
                  <a:srgbClr val="262E35"/>
                </a:solidFill>
                <a:latin typeface="Calibri" panose="020F0502020204030204" pitchFamily="34" charset="0"/>
              </a:rPr>
              <a:t> </a:t>
            </a:r>
            <a:r>
              <a:rPr kumimoji="0" lang="en-US" altLang="zh-TW" sz="1600" b="1" dirty="0">
                <a:solidFill>
                  <a:srgbClr val="FF0000"/>
                </a:solidFill>
                <a:latin typeface="Calibri" panose="020F0502020204030204" pitchFamily="34" charset="0"/>
              </a:rPr>
              <a:t>Alternate</a:t>
            </a:r>
            <a:r>
              <a:rPr kumimoji="0" lang="en-US" altLang="zh-TW" sz="1600" b="1" dirty="0">
                <a:solidFill>
                  <a:srgbClr val="262E35"/>
                </a:solidFill>
                <a:latin typeface="Calibri" panose="020F0502020204030204" pitchFamily="34" charset="0"/>
              </a:rPr>
              <a:t> </a:t>
            </a:r>
            <a:r>
              <a:rPr kumimoji="0" lang="en-US" altLang="zh-TW" sz="1600" b="1" dirty="0">
                <a:solidFill>
                  <a:schemeClr val="bg1"/>
                </a:solidFill>
                <a:latin typeface="Calibri" panose="020F0502020204030204" pitchFamily="34" charset="0"/>
              </a:rPr>
              <a:t>fuel </a:t>
            </a:r>
            <a:r>
              <a:rPr lang="en-US" altLang="zh-TW" sz="900" b="1" dirty="0">
                <a:solidFill>
                  <a:schemeClr val="bg1"/>
                </a:solidFill>
              </a:rPr>
              <a:t>(KBOS)</a:t>
            </a:r>
            <a:r>
              <a:rPr kumimoji="0" lang="en-US" altLang="zh-TW" sz="1600" b="1" dirty="0">
                <a:solidFill>
                  <a:schemeClr val="bg1"/>
                </a:solidFill>
                <a:latin typeface="Calibri" panose="020F0502020204030204" pitchFamily="34" charset="0"/>
              </a:rPr>
              <a:t>               </a:t>
            </a:r>
          </a:p>
          <a:p>
            <a:pPr eaLnBrk="1" hangingPunct="1">
              <a:defRPr/>
            </a:pPr>
            <a:r>
              <a:rPr kumimoji="0" lang="en-US" altLang="zh-TW" sz="1600" b="1" dirty="0">
                <a:solidFill>
                  <a:schemeClr val="bg1"/>
                </a:solidFill>
                <a:latin typeface="Calibri" panose="020F0502020204030204" pitchFamily="34" charset="0"/>
              </a:rPr>
              <a:t>            4,800 pounds (  2,200 kg) for</a:t>
            </a:r>
            <a:r>
              <a:rPr kumimoji="0" lang="en-US" altLang="zh-TW" sz="1600" b="1" dirty="0">
                <a:solidFill>
                  <a:srgbClr val="FFC89B"/>
                </a:solidFill>
                <a:latin typeface="Calibri" panose="020F0502020204030204" pitchFamily="34" charset="0"/>
              </a:rPr>
              <a:t> </a:t>
            </a:r>
            <a:r>
              <a:rPr kumimoji="0" lang="en-US" altLang="zh-TW" sz="1600" b="1" u="sng" dirty="0">
                <a:solidFill>
                  <a:srgbClr val="FF0000"/>
                </a:solidFill>
                <a:latin typeface="Calibri" panose="020F0502020204030204" pitchFamily="34" charset="0"/>
              </a:rPr>
              <a:t>Holding </a:t>
            </a:r>
            <a:r>
              <a:rPr kumimoji="0" lang="zh-TW" altLang="en-US" sz="1600" b="1" u="sng" dirty="0">
                <a:solidFill>
                  <a:srgbClr val="FF0000"/>
                </a:solidFill>
                <a:latin typeface="Calibri" panose="020F0502020204030204" pitchFamily="34" charset="0"/>
              </a:rPr>
              <a:t>   </a:t>
            </a:r>
            <a:r>
              <a:rPr kumimoji="0" lang="en-US" altLang="zh-TW" sz="1600" b="1" u="sng" dirty="0">
                <a:solidFill>
                  <a:srgbClr val="FFC89B"/>
                </a:solidFill>
                <a:latin typeface="Calibri" panose="020F0502020204030204" pitchFamily="34" charset="0"/>
              </a:rPr>
              <a:t>fuel</a:t>
            </a:r>
            <a:r>
              <a:rPr kumimoji="0" lang="zh-TW" altLang="en-US" sz="1600" b="1" u="sng" dirty="0">
                <a:solidFill>
                  <a:srgbClr val="FFC89B"/>
                </a:solidFill>
                <a:latin typeface="Calibri" panose="020F0502020204030204" pitchFamily="34" charset="0"/>
              </a:rPr>
              <a:t> </a:t>
            </a:r>
            <a:r>
              <a:rPr kumimoji="0" lang="en-US" altLang="zh-TW" sz="1600" b="1" u="sng" dirty="0">
                <a:solidFill>
                  <a:srgbClr val="FFC89B"/>
                </a:solidFill>
                <a:latin typeface="Calibri" panose="020F0502020204030204" pitchFamily="34" charset="0"/>
              </a:rPr>
              <a:t>(30’)</a:t>
            </a:r>
            <a:r>
              <a:rPr kumimoji="0" lang="en-US" altLang="zh-TW" sz="1600" b="1" u="sng" dirty="0">
                <a:solidFill>
                  <a:schemeClr val="bg1"/>
                </a:solidFill>
                <a:latin typeface="Calibri" panose="020F0502020204030204" pitchFamily="34" charset="0"/>
              </a:rPr>
              <a:t> </a:t>
            </a:r>
          </a:p>
          <a:p>
            <a:pPr eaLnBrk="1" hangingPunct="1">
              <a:defRPr/>
            </a:pPr>
            <a:r>
              <a:rPr kumimoji="0" lang="en-US" altLang="zh-TW" sz="1600" b="1" dirty="0">
                <a:solidFill>
                  <a:schemeClr val="bg1"/>
                </a:solidFill>
                <a:latin typeface="Calibri" panose="020F0502020204030204" pitchFamily="34" charset="0"/>
              </a:rPr>
              <a:t>            1,500 pounds (     680 kg) for </a:t>
            </a:r>
            <a:r>
              <a:rPr kumimoji="0" lang="en-US" altLang="zh-TW" sz="1600" b="1" dirty="0">
                <a:solidFill>
                  <a:srgbClr val="FF0000"/>
                </a:solidFill>
                <a:latin typeface="Calibri" panose="020F0502020204030204" pitchFamily="34" charset="0"/>
              </a:rPr>
              <a:t>Taxi</a:t>
            </a:r>
            <a:r>
              <a:rPr kumimoji="0" lang="en-US" altLang="zh-TW" sz="1600" b="1" dirty="0">
                <a:solidFill>
                  <a:srgbClr val="FFC89B"/>
                </a:solidFill>
                <a:latin typeface="Calibri" panose="020F0502020204030204" pitchFamily="34" charset="0"/>
              </a:rPr>
              <a:t> </a:t>
            </a:r>
            <a:r>
              <a:rPr kumimoji="0" lang="en-US" altLang="zh-TW" sz="1600" b="1" dirty="0">
                <a:solidFill>
                  <a:schemeClr val="bg1"/>
                </a:solidFill>
                <a:latin typeface="Calibri" panose="020F0502020204030204" pitchFamily="34" charset="0"/>
              </a:rPr>
              <a:t>fuel. Totaling </a:t>
            </a:r>
          </a:p>
          <a:p>
            <a:pPr eaLnBrk="1" hangingPunct="1">
              <a:defRPr/>
            </a:pPr>
            <a:r>
              <a:rPr kumimoji="0" lang="en-US" altLang="zh-TW" sz="1600" b="1" dirty="0">
                <a:solidFill>
                  <a:schemeClr val="bg1"/>
                </a:solidFill>
                <a:latin typeface="Calibri" panose="020F0502020204030204" pitchFamily="34" charset="0"/>
              </a:rPr>
              <a:t>          </a:t>
            </a:r>
            <a:r>
              <a:rPr kumimoji="0" lang="en-US" altLang="zh-TW" sz="1600" b="1" u="sng" dirty="0">
                <a:solidFill>
                  <a:srgbClr val="92D050"/>
                </a:solidFill>
                <a:latin typeface="Calibri" panose="020F0502020204030204" pitchFamily="34" charset="0"/>
              </a:rPr>
              <a:t>73,930 </a:t>
            </a:r>
            <a:r>
              <a:rPr kumimoji="0" lang="en-US" altLang="zh-TW" sz="1600" b="1" u="sng" dirty="0">
                <a:solidFill>
                  <a:schemeClr val="bg1"/>
                </a:solidFill>
                <a:latin typeface="Calibri" panose="020F0502020204030204" pitchFamily="34" charset="0"/>
              </a:rPr>
              <a:t>pounds (33,530 kg) minimum of </a:t>
            </a:r>
            <a:r>
              <a:rPr kumimoji="0" lang="en-US" altLang="zh-TW" sz="1600" b="1" u="sng" dirty="0">
                <a:solidFill>
                  <a:srgbClr val="FFC89B"/>
                </a:solidFill>
                <a:latin typeface="Calibri" panose="020F0502020204030204" pitchFamily="34" charset="0"/>
              </a:rPr>
              <a:t>block fuel</a:t>
            </a:r>
          </a:p>
          <a:p>
            <a:pPr eaLnBrk="1" hangingPunct="1">
              <a:defRPr/>
            </a:pPr>
            <a:endParaRPr kumimoji="0" lang="en-US" altLang="zh-TW" sz="1600" b="1" u="sng" dirty="0">
              <a:solidFill>
                <a:srgbClr val="262E35"/>
              </a:solidFill>
              <a:latin typeface="Calibri" panose="020F0502020204030204" pitchFamily="34" charset="0"/>
            </a:endParaRPr>
          </a:p>
          <a:p>
            <a:pPr eaLnBrk="1" hangingPunct="1">
              <a:defRPr/>
            </a:pPr>
            <a:r>
              <a:rPr kumimoji="0" lang="en-US" altLang="zh-TW" sz="1400" b="1" dirty="0">
                <a:solidFill>
                  <a:schemeClr val="bg1"/>
                </a:solidFill>
                <a:latin typeface="Batang" panose="02030600000101010101" pitchFamily="18" charset="-127"/>
                <a:ea typeface="Batang" panose="02030600000101010101" pitchFamily="18" charset="-127"/>
              </a:rPr>
              <a:t>• </a:t>
            </a:r>
            <a:r>
              <a:rPr kumimoji="0" lang="en-US" altLang="zh-TW" sz="1400" b="1" dirty="0">
                <a:solidFill>
                  <a:schemeClr val="bg1"/>
                </a:solidFill>
                <a:latin typeface="Calibri" panose="020F0502020204030204" pitchFamily="34" charset="0"/>
              </a:rPr>
              <a:t>The dispatcher at </a:t>
            </a:r>
            <a:r>
              <a:rPr kumimoji="0" lang="en-US" altLang="zh-TW" sz="1400" b="1" u="sng" dirty="0">
                <a:solidFill>
                  <a:schemeClr val="bg1"/>
                </a:solidFill>
                <a:latin typeface="Calibri" panose="020F0502020204030204" pitchFamily="34" charset="0"/>
              </a:rPr>
              <a:t>Medellín</a:t>
            </a:r>
            <a:r>
              <a:rPr kumimoji="0" lang="en-US" altLang="zh-TW" sz="1400" b="1" dirty="0">
                <a:solidFill>
                  <a:schemeClr val="bg1"/>
                </a:solidFill>
                <a:latin typeface="Calibri" panose="020F0502020204030204" pitchFamily="34" charset="0"/>
              </a:rPr>
              <a:t> ordered a total fuel load of </a:t>
            </a:r>
          </a:p>
          <a:p>
            <a:pPr eaLnBrk="1" hangingPunct="1">
              <a:defRPr/>
            </a:pPr>
            <a:r>
              <a:rPr kumimoji="0" lang="en-US" altLang="zh-TW" sz="1400" b="1" dirty="0">
                <a:solidFill>
                  <a:srgbClr val="FF0000"/>
                </a:solidFill>
                <a:latin typeface="Calibri" panose="020F0502020204030204" pitchFamily="34" charset="0"/>
              </a:rPr>
              <a:t>          </a:t>
            </a:r>
            <a:r>
              <a:rPr kumimoji="0" lang="en-US" altLang="zh-TW" sz="1400" b="1" dirty="0">
                <a:solidFill>
                  <a:srgbClr val="92D050"/>
                </a:solidFill>
                <a:latin typeface="Calibri" panose="020F0502020204030204" pitchFamily="34" charset="0"/>
              </a:rPr>
              <a:t>78,000 </a:t>
            </a:r>
            <a:r>
              <a:rPr kumimoji="0" lang="en-US" altLang="zh-TW" sz="1400" b="1" dirty="0">
                <a:solidFill>
                  <a:schemeClr val="bg1"/>
                </a:solidFill>
                <a:latin typeface="Calibri" panose="020F0502020204030204" pitchFamily="34" charset="0"/>
              </a:rPr>
              <a:t>pounds (35,000 kg), including </a:t>
            </a:r>
          </a:p>
          <a:p>
            <a:pPr eaLnBrk="1" hangingPunct="1">
              <a:defRPr/>
            </a:pPr>
            <a:r>
              <a:rPr kumimoji="0" lang="en-US" altLang="zh-TW" sz="1400" b="1" dirty="0">
                <a:solidFill>
                  <a:schemeClr val="bg1"/>
                </a:solidFill>
                <a:latin typeface="Batang" panose="02030600000101010101" pitchFamily="18" charset="-127"/>
                <a:ea typeface="Batang" panose="02030600000101010101" pitchFamily="18" charset="-127"/>
              </a:rPr>
              <a:t>  </a:t>
            </a:r>
            <a:r>
              <a:rPr kumimoji="0" lang="en-US" altLang="zh-TW" sz="1400" b="1" dirty="0">
                <a:solidFill>
                  <a:schemeClr val="bg1"/>
                </a:solidFill>
                <a:latin typeface="Calibri" panose="020F0502020204030204" pitchFamily="34" charset="0"/>
              </a:rPr>
              <a:t>         </a:t>
            </a:r>
            <a:r>
              <a:rPr kumimoji="0" lang="en-US" altLang="zh-TW" sz="1400" b="1" u="sng" dirty="0">
                <a:solidFill>
                  <a:schemeClr val="bg1"/>
                </a:solidFill>
                <a:latin typeface="Calibri" panose="020F0502020204030204" pitchFamily="34" charset="0"/>
              </a:rPr>
              <a:t>4,070</a:t>
            </a:r>
            <a:r>
              <a:rPr kumimoji="0" lang="en-US" altLang="zh-TW" sz="1400" b="1" dirty="0">
                <a:solidFill>
                  <a:schemeClr val="bg1"/>
                </a:solidFill>
                <a:latin typeface="Calibri" panose="020F0502020204030204" pitchFamily="34" charset="0"/>
              </a:rPr>
              <a:t> pounds (  1,850 kg) of "</a:t>
            </a:r>
            <a:r>
              <a:rPr kumimoji="0" lang="en-US" altLang="zh-TW" sz="1400" b="1" dirty="0">
                <a:solidFill>
                  <a:srgbClr val="92D050"/>
                </a:solidFill>
                <a:latin typeface="Calibri" panose="020F0502020204030204" pitchFamily="34" charset="0"/>
              </a:rPr>
              <a:t>top off</a:t>
            </a:r>
            <a:r>
              <a:rPr kumimoji="0" lang="en-US" altLang="zh-TW" sz="1400" b="1" dirty="0">
                <a:solidFill>
                  <a:schemeClr val="bg1"/>
                </a:solidFill>
                <a:latin typeface="Calibri" panose="020F0502020204030204" pitchFamily="34" charset="0"/>
              </a:rPr>
              <a:t>" fuel to </a:t>
            </a:r>
            <a:r>
              <a:rPr kumimoji="0" lang="en-US" altLang="zh-TW" sz="1400" b="1" dirty="0">
                <a:solidFill>
                  <a:schemeClr val="bg1"/>
                </a:solidFill>
                <a:effectLst>
                  <a:outerShdw blurRad="38100" dist="38100" dir="2700000" algn="tl">
                    <a:srgbClr val="000000"/>
                  </a:outerShdw>
                </a:effectLst>
                <a:latin typeface="Calibri" panose="020F0502020204030204" pitchFamily="34" charset="0"/>
              </a:rPr>
              <a:t>raise the aircraft </a:t>
            </a:r>
          </a:p>
          <a:p>
            <a:pPr eaLnBrk="1" hangingPunct="1">
              <a:defRPr/>
            </a:pPr>
            <a:r>
              <a:rPr kumimoji="0" lang="en-US" altLang="zh-TW" sz="1400" b="1" dirty="0">
                <a:solidFill>
                  <a:schemeClr val="bg1"/>
                </a:solidFill>
                <a:effectLst>
                  <a:outerShdw blurRad="38100" dist="38100" dir="2700000" algn="tl">
                    <a:srgbClr val="000000"/>
                  </a:outerShdw>
                </a:effectLst>
                <a:latin typeface="Calibri" panose="020F0502020204030204" pitchFamily="34" charset="0"/>
              </a:rPr>
              <a:t>            weight to the </a:t>
            </a:r>
            <a:r>
              <a:rPr kumimoji="0" lang="en-US" altLang="zh-TW" sz="1400" b="1" u="sng" dirty="0">
                <a:solidFill>
                  <a:srgbClr val="92D050"/>
                </a:solidFill>
                <a:latin typeface="Calibri" panose="020F0502020204030204" pitchFamily="34" charset="0"/>
              </a:rPr>
              <a:t>maximum</a:t>
            </a:r>
            <a:r>
              <a:rPr kumimoji="0" lang="en-US" altLang="zh-TW" sz="1400" b="1" dirty="0">
                <a:solidFill>
                  <a:srgbClr val="92D050"/>
                </a:solidFill>
                <a:latin typeface="Calibri" panose="020F0502020204030204" pitchFamily="34" charset="0"/>
              </a:rPr>
              <a:t> allowable for the planned departure runway. </a:t>
            </a:r>
          </a:p>
          <a:p>
            <a:pPr eaLnBrk="1" hangingPunct="1">
              <a:defRPr/>
            </a:pPr>
            <a:r>
              <a:rPr kumimoji="0" lang="en-US" altLang="zh-TW" sz="1400" b="1" dirty="0">
                <a:solidFill>
                  <a:schemeClr val="bg1"/>
                </a:solidFill>
                <a:latin typeface="Batang" panose="02030600000101010101" pitchFamily="18" charset="-127"/>
                <a:ea typeface="Batang" panose="02030600000101010101" pitchFamily="18" charset="-127"/>
              </a:rPr>
              <a:t>•</a:t>
            </a:r>
            <a:r>
              <a:rPr kumimoji="0" lang="en-US" altLang="zh-TW" sz="1400" b="1" dirty="0">
                <a:solidFill>
                  <a:schemeClr val="bg1"/>
                </a:solidFill>
                <a:latin typeface="Calibri" panose="020F0502020204030204" pitchFamily="34" charset="0"/>
              </a:rPr>
              <a:t>  At Medellín, the captain and dispatcher decided to</a:t>
            </a:r>
            <a:r>
              <a:rPr kumimoji="0" lang="en-US" altLang="zh-TW" sz="1400" b="1" dirty="0">
                <a:solidFill>
                  <a:srgbClr val="262E35"/>
                </a:solidFill>
                <a:latin typeface="Calibri" panose="020F0502020204030204" pitchFamily="34" charset="0"/>
              </a:rPr>
              <a:t> </a:t>
            </a:r>
            <a:r>
              <a:rPr kumimoji="0" lang="en-US" altLang="zh-TW" sz="1400" b="1" dirty="0">
                <a:solidFill>
                  <a:srgbClr val="00B0F0"/>
                </a:solidFill>
                <a:latin typeface="Calibri" panose="020F0502020204030204" pitchFamily="34" charset="0"/>
              </a:rPr>
              <a:t>use another runway </a:t>
            </a:r>
          </a:p>
          <a:p>
            <a:pPr eaLnBrk="1" hangingPunct="1">
              <a:defRPr/>
            </a:pPr>
            <a:r>
              <a:rPr kumimoji="0" lang="en-US" altLang="zh-TW" sz="1400" b="1" dirty="0">
                <a:solidFill>
                  <a:srgbClr val="00B0F0"/>
                </a:solidFill>
                <a:latin typeface="Calibri" panose="020F0502020204030204" pitchFamily="34" charset="0"/>
              </a:rPr>
              <a:t>   </a:t>
            </a:r>
            <a:r>
              <a:rPr kumimoji="0" lang="en-US" altLang="zh-TW" sz="1400" b="1" dirty="0">
                <a:solidFill>
                  <a:schemeClr val="bg1"/>
                </a:solidFill>
                <a:latin typeface="Calibri" panose="020F0502020204030204" pitchFamily="34" charset="0"/>
              </a:rPr>
              <a:t>and requested an</a:t>
            </a:r>
            <a:r>
              <a:rPr kumimoji="0" lang="en-US" altLang="zh-TW" sz="1400" b="1" dirty="0">
                <a:solidFill>
                  <a:srgbClr val="262E35"/>
                </a:solidFill>
                <a:latin typeface="Calibri" panose="020F0502020204030204" pitchFamily="34" charset="0"/>
              </a:rPr>
              <a:t> </a:t>
            </a:r>
            <a:r>
              <a:rPr kumimoji="0" lang="en-US" altLang="zh-TW" sz="1400" b="1" dirty="0">
                <a:solidFill>
                  <a:srgbClr val="00B0F0"/>
                </a:solidFill>
                <a:latin typeface="Calibri" panose="020F0502020204030204" pitchFamily="34" charset="0"/>
              </a:rPr>
              <a:t>additional 2,000 </a:t>
            </a:r>
            <a:r>
              <a:rPr kumimoji="0" lang="en-US" altLang="zh-TW" sz="1400" b="1" dirty="0">
                <a:solidFill>
                  <a:schemeClr val="bg1"/>
                </a:solidFill>
                <a:latin typeface="Calibri" panose="020F0502020204030204" pitchFamily="34" charset="0"/>
              </a:rPr>
              <a:t>pounds (910 kg) of fuel.</a:t>
            </a:r>
            <a:endParaRPr kumimoji="0" lang="en-US" altLang="zh-TW" sz="1400" b="1" baseline="30000" dirty="0">
              <a:solidFill>
                <a:schemeClr val="bg1"/>
              </a:solidFill>
              <a:latin typeface="Calibri" panose="020F0502020204030204" pitchFamily="34" charset="0"/>
            </a:endParaRPr>
          </a:p>
          <a:p>
            <a:pPr eaLnBrk="1" hangingPunct="1">
              <a:defRPr/>
            </a:pPr>
            <a:endParaRPr kumimoji="0" lang="en-US" altLang="zh-TW" sz="1400" b="1" baseline="30000" dirty="0">
              <a:solidFill>
                <a:srgbClr val="262E35"/>
              </a:solidFill>
              <a:latin typeface="Calibri" panose="020F0502020204030204" pitchFamily="34" charset="0"/>
            </a:endParaRPr>
          </a:p>
          <a:p>
            <a:pPr eaLnBrk="1" hangingPunct="1">
              <a:defRPr/>
            </a:pPr>
            <a:r>
              <a:rPr kumimoji="0" lang="en-US" altLang="zh-TW" sz="1400" b="1" dirty="0">
                <a:solidFill>
                  <a:schemeClr val="bg1"/>
                </a:solidFill>
                <a:latin typeface="Batang" panose="02030600000101010101" pitchFamily="18" charset="-127"/>
                <a:ea typeface="Batang" panose="02030600000101010101" pitchFamily="18" charset="-127"/>
              </a:rPr>
              <a:t>• </a:t>
            </a:r>
            <a:r>
              <a:rPr kumimoji="0" lang="en-US" altLang="zh-TW" sz="1400" b="1" dirty="0">
                <a:solidFill>
                  <a:schemeClr val="bg1"/>
                </a:solidFill>
                <a:latin typeface="Calibri" panose="020F0502020204030204" pitchFamily="34" charset="0"/>
              </a:rPr>
              <a:t>The NTSB Report notes that</a:t>
            </a:r>
            <a:r>
              <a:rPr kumimoji="0" lang="en-US" altLang="zh-TW" sz="1400" b="1" dirty="0">
                <a:solidFill>
                  <a:srgbClr val="262E35"/>
                </a:solidFill>
                <a:latin typeface="Calibri" panose="020F0502020204030204" pitchFamily="34" charset="0"/>
              </a:rPr>
              <a:t> </a:t>
            </a:r>
            <a:r>
              <a:rPr kumimoji="0" lang="en-US" altLang="zh-TW" sz="1400" b="1" dirty="0">
                <a:solidFill>
                  <a:schemeClr val="accent2"/>
                </a:solidFill>
                <a:latin typeface="Calibri" panose="020F0502020204030204" pitchFamily="34" charset="0"/>
              </a:rPr>
              <a:t>flight log </a:t>
            </a:r>
            <a:r>
              <a:rPr kumimoji="0" lang="en-US" altLang="zh-TW" sz="1400" b="1" dirty="0">
                <a:solidFill>
                  <a:schemeClr val="bg1"/>
                </a:solidFill>
                <a:latin typeface="Calibri" panose="020F0502020204030204" pitchFamily="34" charset="0"/>
              </a:rPr>
              <a:t>recovered at the accident scene recorded the aircraft </a:t>
            </a:r>
          </a:p>
          <a:p>
            <a:pPr eaLnBrk="1" hangingPunct="1">
              <a:defRPr/>
            </a:pPr>
            <a:r>
              <a:rPr kumimoji="0" lang="en-US" altLang="zh-TW" sz="1400" b="1" dirty="0">
                <a:solidFill>
                  <a:schemeClr val="bg1"/>
                </a:solidFill>
                <a:latin typeface="Calibri" panose="020F0502020204030204" pitchFamily="34" charset="0"/>
              </a:rPr>
              <a:t>    as carrying </a:t>
            </a:r>
          </a:p>
          <a:p>
            <a:pPr eaLnBrk="1" hangingPunct="1">
              <a:defRPr/>
            </a:pPr>
            <a:r>
              <a:rPr kumimoji="0" lang="en-US" altLang="zh-TW" sz="1400" b="1" dirty="0">
                <a:solidFill>
                  <a:srgbClr val="FF0000"/>
                </a:solidFill>
                <a:latin typeface="Calibri" panose="020F0502020204030204" pitchFamily="34" charset="0"/>
              </a:rPr>
              <a:t>          </a:t>
            </a:r>
            <a:r>
              <a:rPr kumimoji="0" lang="en-US" altLang="zh-TW" sz="1400" b="1" dirty="0">
                <a:solidFill>
                  <a:schemeClr val="accent2"/>
                </a:solidFill>
                <a:latin typeface="Calibri" panose="020F0502020204030204" pitchFamily="34" charset="0"/>
              </a:rPr>
              <a:t>80,000</a:t>
            </a:r>
            <a:r>
              <a:rPr kumimoji="0" lang="en-US" altLang="zh-TW" sz="1400" b="1" dirty="0">
                <a:solidFill>
                  <a:srgbClr val="262E35"/>
                </a:solidFill>
                <a:latin typeface="Calibri" panose="020F0502020204030204" pitchFamily="34" charset="0"/>
              </a:rPr>
              <a:t> </a:t>
            </a:r>
            <a:r>
              <a:rPr kumimoji="0" lang="en-US" altLang="zh-TW" sz="1400" b="1" dirty="0">
                <a:solidFill>
                  <a:schemeClr val="bg1"/>
                </a:solidFill>
                <a:latin typeface="Calibri" panose="020F0502020204030204" pitchFamily="34" charset="0"/>
              </a:rPr>
              <a:t>pounds (36,000 kg) of fuel at </a:t>
            </a:r>
            <a:r>
              <a:rPr kumimoji="0" lang="en-US" altLang="zh-TW" sz="1400" b="1" u="sng" dirty="0">
                <a:solidFill>
                  <a:schemeClr val="bg1"/>
                </a:solidFill>
                <a:latin typeface="Calibri" panose="020F0502020204030204" pitchFamily="34" charset="0"/>
              </a:rPr>
              <a:t>Medellín</a:t>
            </a:r>
            <a:r>
              <a:rPr kumimoji="0" lang="en-US" altLang="zh-TW" sz="1400" b="1" dirty="0">
                <a:solidFill>
                  <a:schemeClr val="bg1"/>
                </a:solidFill>
                <a:latin typeface="Calibri" panose="020F0502020204030204" pitchFamily="34" charset="0"/>
              </a:rPr>
              <a:t>. </a:t>
            </a:r>
          </a:p>
          <a:p>
            <a:pPr eaLnBrk="1" hangingPunct="1">
              <a:defRPr/>
            </a:pPr>
            <a:r>
              <a:rPr kumimoji="0" lang="en-US" altLang="zh-TW" sz="1400" b="1" dirty="0">
                <a:solidFill>
                  <a:schemeClr val="bg1"/>
                </a:solidFill>
                <a:latin typeface="Batang" panose="02030600000101010101" pitchFamily="18" charset="-127"/>
                <a:ea typeface="Batang" panose="02030600000101010101" pitchFamily="18" charset="-127"/>
              </a:rPr>
              <a:t>• </a:t>
            </a:r>
            <a:r>
              <a:rPr kumimoji="0" lang="en-US" altLang="zh-TW" sz="1400" b="1" dirty="0">
                <a:solidFill>
                  <a:schemeClr val="bg1"/>
                </a:solidFill>
                <a:latin typeface="Calibri" panose="020F0502020204030204" pitchFamily="34" charset="0"/>
              </a:rPr>
              <a:t>Other documents recorded a </a:t>
            </a:r>
            <a:r>
              <a:rPr kumimoji="0" lang="en-US" altLang="zh-TW" sz="1400" b="1" dirty="0">
                <a:solidFill>
                  <a:schemeClr val="accent2"/>
                </a:solidFill>
                <a:latin typeface="Calibri" panose="020F0502020204030204" pitchFamily="34" charset="0"/>
              </a:rPr>
              <a:t>fuel gauge </a:t>
            </a:r>
            <a:r>
              <a:rPr kumimoji="0" lang="en-US" altLang="zh-TW" sz="1400" b="1" dirty="0">
                <a:solidFill>
                  <a:schemeClr val="bg1"/>
                </a:solidFill>
                <a:latin typeface="Calibri" panose="020F0502020204030204" pitchFamily="34" charset="0"/>
              </a:rPr>
              <a:t>sum of </a:t>
            </a:r>
          </a:p>
          <a:p>
            <a:pPr eaLnBrk="1" hangingPunct="1">
              <a:defRPr/>
            </a:pPr>
            <a:r>
              <a:rPr kumimoji="0" lang="en-US" altLang="zh-TW" sz="1400" b="1" dirty="0">
                <a:solidFill>
                  <a:srgbClr val="FF0000"/>
                </a:solidFill>
                <a:latin typeface="Calibri" panose="020F0502020204030204" pitchFamily="34" charset="0"/>
              </a:rPr>
              <a:t>          </a:t>
            </a:r>
            <a:r>
              <a:rPr kumimoji="0" lang="en-US" altLang="zh-TW" sz="1400" b="1" dirty="0">
                <a:solidFill>
                  <a:schemeClr val="accent2"/>
                </a:solidFill>
                <a:latin typeface="Calibri" panose="020F0502020204030204" pitchFamily="34" charset="0"/>
              </a:rPr>
              <a:t>82,000</a:t>
            </a:r>
            <a:r>
              <a:rPr kumimoji="0" lang="en-US" altLang="zh-TW" sz="1400" b="1" dirty="0">
                <a:solidFill>
                  <a:srgbClr val="FFAD69"/>
                </a:solidFill>
                <a:latin typeface="Calibri" panose="020F0502020204030204" pitchFamily="34" charset="0"/>
              </a:rPr>
              <a:t> </a:t>
            </a:r>
            <a:r>
              <a:rPr kumimoji="0" lang="en-US" altLang="zh-TW" sz="1400" b="1" dirty="0">
                <a:solidFill>
                  <a:schemeClr val="bg1"/>
                </a:solidFill>
                <a:latin typeface="Calibri" panose="020F0502020204030204" pitchFamily="34" charset="0"/>
              </a:rPr>
              <a:t>pounds (37,000 kg).</a:t>
            </a:r>
          </a:p>
        </p:txBody>
      </p:sp>
      <p:sp>
        <p:nvSpPr>
          <p:cNvPr id="34821" name="矩形 6">
            <a:extLst>
              <a:ext uri="{FF2B5EF4-FFF2-40B4-BE49-F238E27FC236}">
                <a16:creationId xmlns:a16="http://schemas.microsoft.com/office/drawing/2014/main" id="{3459D4EA-F3B3-472D-B68C-E4FE41420D5D}"/>
              </a:ext>
            </a:extLst>
          </p:cNvPr>
          <p:cNvSpPr>
            <a:spLocks noChangeArrowheads="1"/>
          </p:cNvSpPr>
          <p:nvPr/>
        </p:nvSpPr>
        <p:spPr bwMode="auto">
          <a:xfrm>
            <a:off x="704435" y="260648"/>
            <a:ext cx="1130300" cy="276225"/>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200" b="1" dirty="0">
                <a:solidFill>
                  <a:schemeClr val="bg1"/>
                </a:solidFill>
                <a:latin typeface="Calibri" panose="020F0502020204030204" pitchFamily="34" charset="0"/>
              </a:rPr>
              <a:t>Case Study (4.)</a:t>
            </a:r>
          </a:p>
        </p:txBody>
      </p:sp>
      <p:sp>
        <p:nvSpPr>
          <p:cNvPr id="9" name="右大括弧 8">
            <a:extLst>
              <a:ext uri="{FF2B5EF4-FFF2-40B4-BE49-F238E27FC236}">
                <a16:creationId xmlns:a16="http://schemas.microsoft.com/office/drawing/2014/main" id="{B16A2C01-AE4A-4216-BC13-42D006127A25}"/>
              </a:ext>
            </a:extLst>
          </p:cNvPr>
          <p:cNvSpPr/>
          <p:nvPr/>
        </p:nvSpPr>
        <p:spPr>
          <a:xfrm>
            <a:off x="5435096" y="2476690"/>
            <a:ext cx="71933" cy="864493"/>
          </a:xfrm>
          <a:prstGeom prst="rightBrace">
            <a:avLst>
              <a:gd name="adj1" fmla="val 91866"/>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kumimoji="0" lang="zh-TW" altLang="en-US">
              <a:solidFill>
                <a:srgbClr val="FF0000"/>
              </a:solidFill>
            </a:endParaRPr>
          </a:p>
        </p:txBody>
      </p:sp>
      <p:sp>
        <p:nvSpPr>
          <p:cNvPr id="3" name="矩形 2">
            <a:extLst>
              <a:ext uri="{FF2B5EF4-FFF2-40B4-BE49-F238E27FC236}">
                <a16:creationId xmlns:a16="http://schemas.microsoft.com/office/drawing/2014/main" id="{CE4167D6-7112-4AB9-916E-BBC4D3633633}"/>
              </a:ext>
            </a:extLst>
          </p:cNvPr>
          <p:cNvSpPr/>
          <p:nvPr/>
        </p:nvSpPr>
        <p:spPr>
          <a:xfrm>
            <a:off x="5661058" y="2744049"/>
            <a:ext cx="1921423" cy="307777"/>
          </a:xfrm>
          <a:prstGeom prst="rect">
            <a:avLst/>
          </a:prstGeom>
        </p:spPr>
        <p:txBody>
          <a:bodyPr wrap="none">
            <a:spAutoFit/>
          </a:bodyPr>
          <a:lstStyle/>
          <a:p>
            <a:pPr>
              <a:defRPr/>
            </a:pPr>
            <a:r>
              <a:rPr lang="en-US" altLang="zh-TW" sz="1400" b="1" dirty="0">
                <a:solidFill>
                  <a:srgbClr val="FF0000"/>
                </a:solidFill>
                <a:latin typeface="Calibri" panose="020F0502020204030204" pitchFamily="34" charset="0"/>
              </a:rPr>
              <a:t>+  </a:t>
            </a:r>
            <a:r>
              <a:rPr lang="en-US" altLang="zh-TW" sz="1400" b="1" u="sng" dirty="0">
                <a:solidFill>
                  <a:srgbClr val="FF0000"/>
                </a:solidFill>
                <a:latin typeface="Calibri" panose="020F0502020204030204" pitchFamily="34" charset="0"/>
              </a:rPr>
              <a:t>18410 lbs. </a:t>
            </a:r>
            <a:r>
              <a:rPr lang="en-US" altLang="zh-TW" sz="1400" b="1" u="sng" dirty="0">
                <a:solidFill>
                  <a:schemeClr val="bg1"/>
                </a:solidFill>
                <a:latin typeface="Calibri" panose="020F0502020204030204" pitchFamily="34" charset="0"/>
              </a:rPr>
              <a:t>( 8330 kg )</a:t>
            </a:r>
          </a:p>
        </p:txBody>
      </p:sp>
      <p:sp>
        <p:nvSpPr>
          <p:cNvPr id="8" name="矩形 7">
            <a:extLst>
              <a:ext uri="{FF2B5EF4-FFF2-40B4-BE49-F238E27FC236}">
                <a16:creationId xmlns:a16="http://schemas.microsoft.com/office/drawing/2014/main" id="{5C2C6FAD-12B7-45D9-B9D3-DF34F3DDFAE1}"/>
              </a:ext>
            </a:extLst>
          </p:cNvPr>
          <p:cNvSpPr/>
          <p:nvPr/>
        </p:nvSpPr>
        <p:spPr>
          <a:xfrm>
            <a:off x="5829682" y="3187859"/>
            <a:ext cx="1584176" cy="430887"/>
          </a:xfrm>
          <a:prstGeom prst="rect">
            <a:avLst/>
          </a:prstGeom>
          <a:solidFill>
            <a:schemeClr val="bg1"/>
          </a:solidFill>
          <a:ln w="19050">
            <a:solidFill>
              <a:srgbClr val="7030A0"/>
            </a:solidFill>
          </a:ln>
        </p:spPr>
        <p:txBody>
          <a:bodyPr wrap="square">
            <a:spAutoFit/>
          </a:bodyPr>
          <a:lstStyle/>
          <a:p>
            <a:r>
              <a:rPr lang="en-US" altLang="zh-TW" sz="1100" b="1" dirty="0">
                <a:solidFill>
                  <a:srgbClr val="FF0000"/>
                </a:solidFill>
              </a:rPr>
              <a:t>Total Reserves Fuel is a</a:t>
            </a:r>
          </a:p>
          <a:p>
            <a:r>
              <a:rPr lang="en-US" altLang="zh-TW" sz="1100" b="1" dirty="0">
                <a:solidFill>
                  <a:srgbClr val="FF0000"/>
                </a:solidFill>
              </a:rPr>
              <a:t>    Safety Margin Fuel.</a:t>
            </a:r>
            <a:endParaRPr lang="zh-TW" altLang="en-US" sz="1100" dirty="0">
              <a:solidFill>
                <a:srgbClr val="FF0000"/>
              </a:solidFill>
            </a:endParaRPr>
          </a:p>
        </p:txBody>
      </p:sp>
      <p:sp>
        <p:nvSpPr>
          <p:cNvPr id="5" name="投影片編號版面配置區 4">
            <a:extLst>
              <a:ext uri="{FF2B5EF4-FFF2-40B4-BE49-F238E27FC236}">
                <a16:creationId xmlns:a16="http://schemas.microsoft.com/office/drawing/2014/main" id="{EA8AE5E7-C97B-4F0F-A3C0-D1803F61CF78}"/>
              </a:ext>
            </a:extLst>
          </p:cNvPr>
          <p:cNvSpPr>
            <a:spLocks noGrp="1"/>
          </p:cNvSpPr>
          <p:nvPr>
            <p:ph type="sldNum" sz="quarter" idx="12"/>
          </p:nvPr>
        </p:nvSpPr>
        <p:spPr>
          <a:xfrm>
            <a:off x="7086600" y="6460286"/>
            <a:ext cx="2057400" cy="365125"/>
          </a:xfrm>
        </p:spPr>
        <p:txBody>
          <a:bodyPr/>
          <a:lstStyle/>
          <a:p>
            <a:pPr>
              <a:defRPr/>
            </a:pPr>
            <a:fld id="{C6735949-D909-4DA0-9331-3289988C2E74}" type="slidenum">
              <a:rPr lang="en-US" altLang="zh-TW" smtClean="0"/>
              <a:pPr>
                <a:defRPr/>
              </a:pPr>
              <a:t>39</a:t>
            </a:fld>
            <a:endParaRPr lang="en-US" altLang="zh-TW" dirty="0"/>
          </a:p>
        </p:txBody>
      </p:sp>
      <p:sp>
        <p:nvSpPr>
          <p:cNvPr id="10" name="文字方塊 9">
            <a:extLst>
              <a:ext uri="{FF2B5EF4-FFF2-40B4-BE49-F238E27FC236}">
                <a16:creationId xmlns:a16="http://schemas.microsoft.com/office/drawing/2014/main" id="{9917972E-9122-4AA0-8E1A-58925D5551DB}"/>
              </a:ext>
            </a:extLst>
          </p:cNvPr>
          <p:cNvSpPr txBox="1"/>
          <p:nvPr/>
        </p:nvSpPr>
        <p:spPr>
          <a:xfrm>
            <a:off x="368610" y="2498109"/>
            <a:ext cx="671650" cy="276999"/>
          </a:xfrm>
          <a:prstGeom prst="rect">
            <a:avLst/>
          </a:prstGeom>
          <a:solidFill>
            <a:srgbClr val="FF0000"/>
          </a:solidFill>
          <a:ln>
            <a:solidFill>
              <a:schemeClr val="bg1"/>
            </a:solidFill>
          </a:ln>
        </p:spPr>
        <p:txBody>
          <a:bodyPr wrap="square">
            <a:spAutoFit/>
          </a:bodyPr>
          <a:lstStyle/>
          <a:p>
            <a:r>
              <a:rPr lang="en-US" altLang="zh-TW" sz="1200" dirty="0">
                <a:solidFill>
                  <a:schemeClr val="bg1"/>
                </a:solidFill>
              </a:rPr>
              <a:t> </a:t>
            </a:r>
            <a:r>
              <a:rPr lang="en-US" altLang="zh-TW" sz="1200" b="1" dirty="0">
                <a:solidFill>
                  <a:schemeClr val="bg1"/>
                </a:solidFill>
              </a:rPr>
              <a:t>Boston</a:t>
            </a:r>
            <a:endParaRPr lang="zh-TW" altLang="en-US" sz="1200" b="1" dirty="0">
              <a:solidFill>
                <a:schemeClr val="bg1"/>
              </a:solidFill>
            </a:endParaRPr>
          </a:p>
        </p:txBody>
      </p:sp>
      <p:pic>
        <p:nvPicPr>
          <p:cNvPr id="4" name="Picture 2">
            <a:extLst>
              <a:ext uri="{FF2B5EF4-FFF2-40B4-BE49-F238E27FC236}">
                <a16:creationId xmlns:a16="http://schemas.microsoft.com/office/drawing/2014/main" id="{872B70BC-AC27-4404-B77F-DB422826F7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840"/>
          <a:stretch/>
        </p:blipFill>
        <p:spPr bwMode="auto">
          <a:xfrm>
            <a:off x="6877445" y="1567102"/>
            <a:ext cx="1709939" cy="115366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 name="矩形 6">
            <a:extLst>
              <a:ext uri="{FF2B5EF4-FFF2-40B4-BE49-F238E27FC236}">
                <a16:creationId xmlns:a16="http://schemas.microsoft.com/office/drawing/2014/main" id="{268B177F-D9E6-49AA-88E4-A7EA0E16E0D9}"/>
              </a:ext>
            </a:extLst>
          </p:cNvPr>
          <p:cNvSpPr>
            <a:spLocks noChangeArrowheads="1"/>
          </p:cNvSpPr>
          <p:nvPr/>
        </p:nvSpPr>
        <p:spPr bwMode="auto">
          <a:xfrm>
            <a:off x="1876056" y="260719"/>
            <a:ext cx="6824011" cy="276999"/>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en-US" altLang="zh-TW" sz="1200" b="1" dirty="0">
                <a:solidFill>
                  <a:schemeClr val="bg1"/>
                </a:solidFill>
                <a:latin typeface="Calibri" panose="020F0502020204030204" pitchFamily="34" charset="0"/>
              </a:rPr>
              <a:t> → →  Communications,</a:t>
            </a:r>
            <a:r>
              <a:rPr kumimoji="0" lang="en-US" altLang="zh-TW" sz="1200" b="1" dirty="0">
                <a:solidFill>
                  <a:schemeClr val="bg1"/>
                </a:solidFill>
                <a:latin typeface="Calibri" panose="020F0502020204030204" pitchFamily="34" charset="0"/>
              </a:rPr>
              <a:t> Fuel management, Aviation Law, Crew Task distribution, Training….. </a:t>
            </a:r>
          </a:p>
        </p:txBody>
      </p:sp>
    </p:spTree>
    <p:extLst>
      <p:ext uri="{BB962C8B-B14F-4D97-AF65-F5344CB8AC3E}">
        <p14:creationId xmlns:p14="http://schemas.microsoft.com/office/powerpoint/2010/main" val="2531578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圖片">
            <a:extLst>
              <a:ext uri="{FF2B5EF4-FFF2-40B4-BE49-F238E27FC236}">
                <a16:creationId xmlns:a16="http://schemas.microsoft.com/office/drawing/2014/main" id="{44121B7B-73D9-4812-9CB1-EDB713641B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860" y="1943842"/>
            <a:ext cx="6636565" cy="4683528"/>
          </a:xfrm>
          <a:prstGeom prst="rect">
            <a:avLst/>
          </a:prstGeom>
          <a:noFill/>
          <a:extLst>
            <a:ext uri="{909E8E84-426E-40DD-AFC4-6F175D3DCCD1}">
              <a14:hiddenFill xmlns:a14="http://schemas.microsoft.com/office/drawing/2010/main">
                <a:solidFill>
                  <a:srgbClr val="FFFFFF"/>
                </a:solidFill>
              </a14:hiddenFill>
            </a:ext>
          </a:extLst>
        </p:spPr>
      </p:pic>
      <p:pic>
        <p:nvPicPr>
          <p:cNvPr id="20" name="圖片 19">
            <a:extLst>
              <a:ext uri="{FF2B5EF4-FFF2-40B4-BE49-F238E27FC236}">
                <a16:creationId xmlns:a16="http://schemas.microsoft.com/office/drawing/2014/main" id="{122C5BBB-8705-49C5-89D8-DBD61B5444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988" y="230630"/>
            <a:ext cx="8580464" cy="1409700"/>
          </a:xfrm>
          <a:prstGeom prst="rect">
            <a:avLst/>
          </a:prstGeom>
        </p:spPr>
      </p:pic>
      <p:sp>
        <p:nvSpPr>
          <p:cNvPr id="21" name="矩形 20">
            <a:extLst>
              <a:ext uri="{FF2B5EF4-FFF2-40B4-BE49-F238E27FC236}">
                <a16:creationId xmlns:a16="http://schemas.microsoft.com/office/drawing/2014/main" id="{5F2A3459-7D73-4BE7-8735-A50D071133E4}"/>
              </a:ext>
            </a:extLst>
          </p:cNvPr>
          <p:cNvSpPr/>
          <p:nvPr/>
        </p:nvSpPr>
        <p:spPr>
          <a:xfrm>
            <a:off x="1415358" y="535882"/>
            <a:ext cx="5153660" cy="8339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AutoShape 4" descr="flightradar24 logo">
            <a:extLst>
              <a:ext uri="{FF2B5EF4-FFF2-40B4-BE49-F238E27FC236}">
                <a16:creationId xmlns:a16="http://schemas.microsoft.com/office/drawing/2014/main" id="{799C7CBB-68F4-4522-8352-DAFB54DFA3DB}"/>
              </a:ext>
            </a:extLst>
          </p:cNvPr>
          <p:cNvSpPr>
            <a:spLocks noChangeAspect="1" noChangeArrowheads="1"/>
          </p:cNvSpPr>
          <p:nvPr/>
        </p:nvSpPr>
        <p:spPr bwMode="auto">
          <a:xfrm>
            <a:off x="4288474" y="1091187"/>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zh-TW" altLang="en-US" sz="1350"/>
          </a:p>
        </p:txBody>
      </p:sp>
      <p:sp>
        <p:nvSpPr>
          <p:cNvPr id="23" name="文字方塊 22">
            <a:extLst>
              <a:ext uri="{FF2B5EF4-FFF2-40B4-BE49-F238E27FC236}">
                <a16:creationId xmlns:a16="http://schemas.microsoft.com/office/drawing/2014/main" id="{07ABA347-E15D-4A2C-BFDB-4A09BA0A54A8}"/>
              </a:ext>
            </a:extLst>
          </p:cNvPr>
          <p:cNvSpPr txBox="1"/>
          <p:nvPr/>
        </p:nvSpPr>
        <p:spPr>
          <a:xfrm>
            <a:off x="1791604" y="698446"/>
            <a:ext cx="4806171" cy="646331"/>
          </a:xfrm>
          <a:prstGeom prst="rect">
            <a:avLst/>
          </a:prstGeom>
          <a:solidFill>
            <a:srgbClr val="00B0F0"/>
          </a:solidFill>
        </p:spPr>
        <p:txBody>
          <a:bodyPr wrap="square">
            <a:spAutoFit/>
          </a:bodyPr>
          <a:lstStyle/>
          <a:p>
            <a:pPr algn="l"/>
            <a:r>
              <a:rPr lang="en-US" altLang="zh-TW" dirty="0">
                <a:solidFill>
                  <a:srgbClr val="FFFFFF"/>
                </a:solidFill>
                <a:latin typeface="Roboto Condensed"/>
              </a:rPr>
              <a:t>     </a:t>
            </a:r>
            <a:r>
              <a:rPr lang="en-US" altLang="zh-TW" b="1" dirty="0">
                <a:solidFill>
                  <a:srgbClr val="FFFFFF"/>
                </a:solidFill>
                <a:latin typeface="Roboto Condensed"/>
              </a:rPr>
              <a:t>New Flightradar24 ADS-B Receivers</a:t>
            </a:r>
          </a:p>
          <a:p>
            <a:pPr algn="l"/>
            <a:r>
              <a:rPr lang="en-US" altLang="zh-TW" b="1" dirty="0">
                <a:solidFill>
                  <a:srgbClr val="FFFFFF"/>
                </a:solidFill>
                <a:latin typeface="Roboto Condensed"/>
              </a:rPr>
              <a:t>                Activated in </a:t>
            </a:r>
            <a:r>
              <a:rPr lang="en-US" altLang="zh-TW" b="1" i="0" dirty="0">
                <a:effectLst/>
              </a:rPr>
              <a:t>July </a:t>
            </a:r>
            <a:r>
              <a:rPr lang="en-US" altLang="zh-TW" b="1" dirty="0">
                <a:solidFill>
                  <a:srgbClr val="FFFFFF"/>
                </a:solidFill>
                <a:latin typeface="Roboto Condensed"/>
              </a:rPr>
              <a:t>2020</a:t>
            </a:r>
          </a:p>
        </p:txBody>
      </p:sp>
      <p:sp>
        <p:nvSpPr>
          <p:cNvPr id="13" name="文字方塊 12">
            <a:extLst>
              <a:ext uri="{FF2B5EF4-FFF2-40B4-BE49-F238E27FC236}">
                <a16:creationId xmlns:a16="http://schemas.microsoft.com/office/drawing/2014/main" id="{DBEF56C3-E094-4ACC-925A-706EC1B5A175}"/>
              </a:ext>
            </a:extLst>
          </p:cNvPr>
          <p:cNvSpPr txBox="1"/>
          <p:nvPr/>
        </p:nvSpPr>
        <p:spPr>
          <a:xfrm>
            <a:off x="1791604" y="1370178"/>
            <a:ext cx="4789909" cy="646331"/>
          </a:xfrm>
          <a:prstGeom prst="rect">
            <a:avLst/>
          </a:prstGeom>
          <a:solidFill>
            <a:srgbClr val="00B0F0"/>
          </a:solidFill>
        </p:spPr>
        <p:txBody>
          <a:bodyPr wrap="square">
            <a:spAutoFit/>
          </a:bodyPr>
          <a:lstStyle/>
          <a:p>
            <a:r>
              <a:rPr lang="en-US" altLang="zh-TW" sz="1800" b="1" dirty="0">
                <a:solidFill>
                  <a:schemeClr val="bg1"/>
                </a:solidFill>
                <a:latin typeface="Roboto"/>
              </a:rPr>
              <a:t>     Automatic Dependent Surveillance</a:t>
            </a:r>
          </a:p>
          <a:p>
            <a:r>
              <a:rPr lang="en-US" altLang="zh-TW" b="1" dirty="0">
                <a:solidFill>
                  <a:schemeClr val="bg1"/>
                </a:solidFill>
                <a:latin typeface="Roboto"/>
              </a:rPr>
              <a:t> </a:t>
            </a:r>
            <a:r>
              <a:rPr lang="en-US" altLang="zh-TW" sz="1800" b="1" dirty="0">
                <a:solidFill>
                  <a:schemeClr val="bg1"/>
                </a:solidFill>
                <a:latin typeface="Roboto"/>
              </a:rPr>
              <a:t>- Broadcast (ADS-B) And Tracker (24x7)</a:t>
            </a:r>
            <a:endParaRPr lang="zh-TW" altLang="en-US" b="1" dirty="0">
              <a:solidFill>
                <a:schemeClr val="bg1"/>
              </a:solidFill>
            </a:endParaRPr>
          </a:p>
        </p:txBody>
      </p:sp>
      <p:pic>
        <p:nvPicPr>
          <p:cNvPr id="6" name="Picture 2">
            <a:extLst>
              <a:ext uri="{FF2B5EF4-FFF2-40B4-BE49-F238E27FC236}">
                <a16:creationId xmlns:a16="http://schemas.microsoft.com/office/drawing/2014/main" id="{6F720D39-D67C-4DD7-A7FF-86AFF2CDED5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69018" y="3125694"/>
            <a:ext cx="2356215" cy="1507903"/>
          </a:xfrm>
          <a:prstGeom prst="rect">
            <a:avLst/>
          </a:prstGeom>
          <a:noFill/>
          <a:ln>
            <a:solidFill>
              <a:srgbClr val="7030A0"/>
            </a:solidFill>
          </a:ln>
          <a:extLst>
            <a:ext uri="{909E8E84-426E-40DD-AFC4-6F175D3DCCD1}">
              <a14:hiddenFill xmlns:a14="http://schemas.microsoft.com/office/drawing/2010/main">
                <a:solidFill>
                  <a:srgbClr val="FFFFFF"/>
                </a:solidFill>
              </a14:hiddenFill>
            </a:ext>
          </a:extLst>
        </p:spPr>
      </p:pic>
      <p:pic>
        <p:nvPicPr>
          <p:cNvPr id="7" name="Picture 6" descr="Flightradar24">
            <a:extLst>
              <a:ext uri="{FF2B5EF4-FFF2-40B4-BE49-F238E27FC236}">
                <a16:creationId xmlns:a16="http://schemas.microsoft.com/office/drawing/2014/main" id="{B9A6D9BD-33C2-4C94-A927-DDA23FAF17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860" y="197427"/>
            <a:ext cx="1530792" cy="1389889"/>
          </a:xfrm>
          <a:prstGeom prst="rect">
            <a:avLst/>
          </a:prstGeom>
          <a:noFill/>
          <a:extLst>
            <a:ext uri="{909E8E84-426E-40DD-AFC4-6F175D3DCCD1}">
              <a14:hiddenFill xmlns:a14="http://schemas.microsoft.com/office/drawing/2010/main">
                <a:solidFill>
                  <a:srgbClr val="FFFFFF"/>
                </a:solidFill>
              </a14:hiddenFill>
            </a:ext>
          </a:extLst>
        </p:spPr>
      </p:pic>
      <p:sp>
        <p:nvSpPr>
          <p:cNvPr id="4" name="投影片編號版面配置區 1">
            <a:extLst>
              <a:ext uri="{FF2B5EF4-FFF2-40B4-BE49-F238E27FC236}">
                <a16:creationId xmlns:a16="http://schemas.microsoft.com/office/drawing/2014/main" id="{024D3BBB-C83A-4F58-A6EB-8ABB5BE1869A}"/>
              </a:ext>
            </a:extLst>
          </p:cNvPr>
          <p:cNvSpPr txBox="1">
            <a:spLocks/>
          </p:cNvSpPr>
          <p:nvPr/>
        </p:nvSpPr>
        <p:spPr>
          <a:xfrm>
            <a:off x="7059805" y="6487685"/>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6735949-D909-4DA0-9331-3289988C2E74}" type="slidenum">
              <a:rPr lang="en-US" altLang="zh-TW" smtClean="0"/>
              <a:pPr>
                <a:defRPr/>
              </a:pPr>
              <a:t>4</a:t>
            </a:fld>
            <a:endParaRPr lang="en-US" altLang="zh-TW" dirty="0"/>
          </a:p>
        </p:txBody>
      </p:sp>
      <p:sp>
        <p:nvSpPr>
          <p:cNvPr id="5" name="文字方塊 4">
            <a:extLst>
              <a:ext uri="{FF2B5EF4-FFF2-40B4-BE49-F238E27FC236}">
                <a16:creationId xmlns:a16="http://schemas.microsoft.com/office/drawing/2014/main" id="{8EFAB327-3A7B-4DFF-AE61-E91EDB09AD81}"/>
              </a:ext>
            </a:extLst>
          </p:cNvPr>
          <p:cNvSpPr txBox="1"/>
          <p:nvPr/>
        </p:nvSpPr>
        <p:spPr>
          <a:xfrm>
            <a:off x="1800010" y="225741"/>
            <a:ext cx="4780555" cy="461665"/>
          </a:xfrm>
          <a:prstGeom prst="rect">
            <a:avLst/>
          </a:prstGeom>
          <a:solidFill>
            <a:srgbClr val="7030A0"/>
          </a:solidFill>
        </p:spPr>
        <p:txBody>
          <a:bodyPr wrap="square">
            <a:spAutoFit/>
          </a:bodyPr>
          <a:lstStyle/>
          <a:p>
            <a:r>
              <a:rPr lang="en-US" altLang="zh-TW" sz="2400" b="1" dirty="0">
                <a:solidFill>
                  <a:schemeClr val="bg1"/>
                </a:solidFill>
              </a:rPr>
              <a:t>       </a:t>
            </a:r>
            <a:r>
              <a:rPr lang="en-US" altLang="zh-TW" sz="2000" b="1" dirty="0">
                <a:solidFill>
                  <a:srgbClr val="FF66FF"/>
                </a:solidFill>
              </a:rPr>
              <a:t>Air Traffic Control System And Service              </a:t>
            </a:r>
            <a:endParaRPr lang="zh-TW" altLang="en-US" sz="2000" b="1" dirty="0">
              <a:solidFill>
                <a:srgbClr val="FF66FF"/>
              </a:solidFill>
            </a:endParaRPr>
          </a:p>
        </p:txBody>
      </p:sp>
      <p:sp>
        <p:nvSpPr>
          <p:cNvPr id="8" name="菱形 7">
            <a:extLst>
              <a:ext uri="{FF2B5EF4-FFF2-40B4-BE49-F238E27FC236}">
                <a16:creationId xmlns:a16="http://schemas.microsoft.com/office/drawing/2014/main" id="{AB403FC3-1546-41BE-B702-532966DD7D9B}"/>
              </a:ext>
            </a:extLst>
          </p:cNvPr>
          <p:cNvSpPr/>
          <p:nvPr/>
        </p:nvSpPr>
        <p:spPr>
          <a:xfrm rot="2707094">
            <a:off x="1953812" y="363768"/>
            <a:ext cx="223700" cy="223076"/>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5" name="矩形 14">
            <a:extLst>
              <a:ext uri="{FF2B5EF4-FFF2-40B4-BE49-F238E27FC236}">
                <a16:creationId xmlns:a16="http://schemas.microsoft.com/office/drawing/2014/main" id="{ED1AB9E6-2040-4762-B45F-5E3C600AACDE}"/>
              </a:ext>
            </a:extLst>
          </p:cNvPr>
          <p:cNvSpPr/>
          <p:nvPr/>
        </p:nvSpPr>
        <p:spPr>
          <a:xfrm>
            <a:off x="6599569" y="3164218"/>
            <a:ext cx="1364428" cy="255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a:extLst>
              <a:ext uri="{FF2B5EF4-FFF2-40B4-BE49-F238E27FC236}">
                <a16:creationId xmlns:a16="http://schemas.microsoft.com/office/drawing/2014/main" id="{D2958B97-9181-4D12-8A2A-4BBD2214CC83}"/>
              </a:ext>
            </a:extLst>
          </p:cNvPr>
          <p:cNvSpPr/>
          <p:nvPr/>
        </p:nvSpPr>
        <p:spPr>
          <a:xfrm rot="5400000">
            <a:off x="8346722" y="3110605"/>
            <a:ext cx="395536" cy="490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文字方塊 28">
            <a:extLst>
              <a:ext uri="{FF2B5EF4-FFF2-40B4-BE49-F238E27FC236}">
                <a16:creationId xmlns:a16="http://schemas.microsoft.com/office/drawing/2014/main" id="{059780F2-7E3C-4186-BF35-80ADACFEA825}"/>
              </a:ext>
            </a:extLst>
          </p:cNvPr>
          <p:cNvSpPr txBox="1"/>
          <p:nvPr/>
        </p:nvSpPr>
        <p:spPr>
          <a:xfrm>
            <a:off x="6557309" y="1889760"/>
            <a:ext cx="2354676" cy="1200329"/>
          </a:xfrm>
          <a:prstGeom prst="rect">
            <a:avLst/>
          </a:prstGeom>
          <a:solidFill>
            <a:srgbClr val="00B0F0"/>
          </a:solidFill>
          <a:ln>
            <a:solidFill>
              <a:schemeClr val="bg1"/>
            </a:solidFill>
          </a:ln>
        </p:spPr>
        <p:txBody>
          <a:bodyPr wrap="square">
            <a:spAutoFit/>
          </a:bodyPr>
          <a:lstStyle/>
          <a:p>
            <a:pPr algn="l"/>
            <a:r>
              <a:rPr lang="en-US" altLang="zh-TW" sz="900" b="1" cap="all" dirty="0">
                <a:solidFill>
                  <a:schemeClr val="bg1"/>
                </a:solidFill>
                <a:latin typeface="Roboto Condensed"/>
              </a:rPr>
              <a:t>        </a:t>
            </a:r>
            <a:r>
              <a:rPr lang="en-US" altLang="zh-TW" sz="900" cap="all" dirty="0">
                <a:solidFill>
                  <a:schemeClr val="bg1"/>
                </a:solidFill>
              </a:rPr>
              <a:t>DATA SOURCE</a:t>
            </a:r>
            <a:r>
              <a:rPr lang="zh-TW" altLang="en-US" sz="900" cap="all" dirty="0">
                <a:solidFill>
                  <a:schemeClr val="bg1"/>
                </a:solidFill>
              </a:rPr>
              <a:t>      </a:t>
            </a:r>
            <a:r>
              <a:rPr lang="en-US" altLang="zh-TW" sz="900" cap="all" dirty="0">
                <a:solidFill>
                  <a:schemeClr val="bg1"/>
                </a:solidFill>
              </a:rPr>
              <a:t>VIEW</a:t>
            </a:r>
            <a:r>
              <a:rPr lang="zh-TW" altLang="en-US" sz="900" cap="all" dirty="0">
                <a:solidFill>
                  <a:schemeClr val="bg1"/>
                </a:solidFill>
              </a:rPr>
              <a:t>           </a:t>
            </a:r>
            <a:r>
              <a:rPr lang="en-US" altLang="zh-TW" sz="900" cap="all" dirty="0">
                <a:solidFill>
                  <a:schemeClr val="bg1"/>
                </a:solidFill>
              </a:rPr>
              <a:t>GLOBA</a:t>
            </a:r>
          </a:p>
          <a:p>
            <a:pPr algn="l">
              <a:buFont typeface="Arial" panose="020B0604020202020204" pitchFamily="34" charset="0"/>
              <a:buChar char="•"/>
            </a:pPr>
            <a:r>
              <a:rPr lang="en-US" altLang="zh-TW" sz="900" cap="all" dirty="0">
                <a:solidFill>
                  <a:schemeClr val="bg1"/>
                </a:solidFill>
              </a:rPr>
              <a:t>        ADS-B</a:t>
            </a:r>
            <a:r>
              <a:rPr lang="zh-TW" altLang="en-US" sz="900" cap="all" dirty="0">
                <a:solidFill>
                  <a:schemeClr val="bg1"/>
                </a:solidFill>
              </a:rPr>
              <a:t>                     </a:t>
            </a:r>
            <a:r>
              <a:rPr lang="en-US" altLang="zh-TW" sz="900" cap="all" dirty="0">
                <a:solidFill>
                  <a:schemeClr val="bg1"/>
                </a:solidFill>
              </a:rPr>
              <a:t>806</a:t>
            </a:r>
            <a:r>
              <a:rPr lang="zh-TW" altLang="en-US" sz="900" cap="all" dirty="0">
                <a:solidFill>
                  <a:schemeClr val="bg1"/>
                </a:solidFill>
              </a:rPr>
              <a:t>               </a:t>
            </a:r>
            <a:r>
              <a:rPr lang="en-US" altLang="zh-TW" sz="900" cap="all" dirty="0">
                <a:solidFill>
                  <a:schemeClr val="bg1"/>
                </a:solidFill>
              </a:rPr>
              <a:t>11,171</a:t>
            </a:r>
          </a:p>
          <a:p>
            <a:pPr algn="l">
              <a:buFont typeface="Arial" panose="020B0604020202020204" pitchFamily="34" charset="0"/>
              <a:buChar char="•"/>
            </a:pPr>
            <a:r>
              <a:rPr lang="en-US" altLang="zh-TW" sz="900" cap="all" dirty="0">
                <a:solidFill>
                  <a:schemeClr val="bg1"/>
                </a:solidFill>
              </a:rPr>
              <a:t>        SATELLITE</a:t>
            </a:r>
            <a:r>
              <a:rPr lang="zh-TW" altLang="en-US" sz="900" cap="all" dirty="0">
                <a:solidFill>
                  <a:schemeClr val="bg1"/>
                </a:solidFill>
              </a:rPr>
              <a:t>                  </a:t>
            </a:r>
            <a:r>
              <a:rPr lang="en-US" altLang="zh-TW" sz="900" cap="all" dirty="0">
                <a:solidFill>
                  <a:schemeClr val="bg1"/>
                </a:solidFill>
              </a:rPr>
              <a:t>2                     126</a:t>
            </a:r>
          </a:p>
          <a:p>
            <a:pPr algn="l">
              <a:buFont typeface="Arial" panose="020B0604020202020204" pitchFamily="34" charset="0"/>
              <a:buChar char="•"/>
            </a:pPr>
            <a:r>
              <a:rPr lang="en-US" altLang="zh-TW" sz="900" cap="all" dirty="0">
                <a:solidFill>
                  <a:schemeClr val="bg1"/>
                </a:solidFill>
              </a:rPr>
              <a:t>        MLAT</a:t>
            </a:r>
            <a:r>
              <a:rPr lang="zh-TW" altLang="en-US" sz="900" cap="all" dirty="0">
                <a:solidFill>
                  <a:schemeClr val="bg1"/>
                </a:solidFill>
              </a:rPr>
              <a:t>                          </a:t>
            </a:r>
            <a:r>
              <a:rPr lang="en-US" altLang="zh-TW" sz="900" cap="all" dirty="0">
                <a:solidFill>
                  <a:schemeClr val="bg1"/>
                </a:solidFill>
              </a:rPr>
              <a:t>1</a:t>
            </a:r>
            <a:r>
              <a:rPr lang="zh-TW" altLang="en-US" sz="900" cap="all" dirty="0">
                <a:solidFill>
                  <a:schemeClr val="bg1"/>
                </a:solidFill>
              </a:rPr>
              <a:t>                     </a:t>
            </a:r>
            <a:r>
              <a:rPr lang="en-US" altLang="zh-TW" sz="900" cap="all" dirty="0">
                <a:solidFill>
                  <a:schemeClr val="bg1"/>
                </a:solidFill>
              </a:rPr>
              <a:t>517</a:t>
            </a:r>
          </a:p>
          <a:p>
            <a:pPr algn="l">
              <a:buFont typeface="Arial" panose="020B0604020202020204" pitchFamily="34" charset="0"/>
              <a:buChar char="•"/>
            </a:pPr>
            <a:r>
              <a:rPr lang="en-US" altLang="zh-TW" sz="900" cap="all" dirty="0">
                <a:solidFill>
                  <a:schemeClr val="bg1"/>
                </a:solidFill>
              </a:rPr>
              <a:t>        RADAR</a:t>
            </a:r>
            <a:r>
              <a:rPr lang="zh-TW" altLang="en-US" sz="900" cap="all" dirty="0">
                <a:solidFill>
                  <a:schemeClr val="bg1"/>
                </a:solidFill>
              </a:rPr>
              <a:t>                        </a:t>
            </a:r>
            <a:r>
              <a:rPr lang="en-US" altLang="zh-TW" sz="900" cap="all" dirty="0">
                <a:solidFill>
                  <a:schemeClr val="bg1"/>
                </a:solidFill>
              </a:rPr>
              <a:t>0</a:t>
            </a:r>
            <a:r>
              <a:rPr lang="zh-TW" altLang="en-US" sz="900" cap="all" dirty="0">
                <a:solidFill>
                  <a:schemeClr val="bg1"/>
                </a:solidFill>
              </a:rPr>
              <a:t>                     </a:t>
            </a:r>
            <a:r>
              <a:rPr lang="en-US" altLang="zh-TW" sz="900" cap="all" dirty="0">
                <a:solidFill>
                  <a:schemeClr val="bg1"/>
                </a:solidFill>
              </a:rPr>
              <a:t>749</a:t>
            </a:r>
          </a:p>
          <a:p>
            <a:pPr algn="l">
              <a:buFont typeface="Arial" panose="020B0604020202020204" pitchFamily="34" charset="0"/>
              <a:buChar char="•"/>
            </a:pPr>
            <a:r>
              <a:rPr lang="en-US" altLang="zh-TW" sz="900" cap="all" dirty="0">
                <a:solidFill>
                  <a:schemeClr val="bg1"/>
                </a:solidFill>
              </a:rPr>
              <a:t>        FLARM</a:t>
            </a:r>
            <a:r>
              <a:rPr lang="zh-TW" altLang="en-US" sz="900" cap="all" dirty="0">
                <a:solidFill>
                  <a:schemeClr val="bg1"/>
                </a:solidFill>
              </a:rPr>
              <a:t>                        </a:t>
            </a:r>
            <a:r>
              <a:rPr lang="en-US" altLang="zh-TW" sz="900" cap="all" dirty="0">
                <a:solidFill>
                  <a:schemeClr val="bg1"/>
                </a:solidFill>
              </a:rPr>
              <a:t>0</a:t>
            </a:r>
            <a:r>
              <a:rPr lang="zh-TW" altLang="en-US" sz="900" cap="all" dirty="0">
                <a:solidFill>
                  <a:schemeClr val="bg1"/>
                </a:solidFill>
              </a:rPr>
              <a:t>                     </a:t>
            </a:r>
            <a:r>
              <a:rPr lang="en-US" altLang="zh-TW" sz="900" cap="all" dirty="0">
                <a:solidFill>
                  <a:schemeClr val="bg1"/>
                </a:solidFill>
              </a:rPr>
              <a:t>900</a:t>
            </a:r>
            <a:r>
              <a:rPr lang="zh-TW" altLang="en-US" sz="900" cap="all" dirty="0">
                <a:solidFill>
                  <a:schemeClr val="bg1"/>
                </a:solidFill>
              </a:rPr>
              <a:t>  </a:t>
            </a:r>
            <a:endParaRPr lang="en-US" altLang="zh-TW" sz="900" cap="all" dirty="0">
              <a:solidFill>
                <a:schemeClr val="bg1"/>
              </a:solidFill>
            </a:endParaRPr>
          </a:p>
          <a:p>
            <a:pPr algn="l">
              <a:buFont typeface="Arial" panose="020B0604020202020204" pitchFamily="34" charset="0"/>
              <a:buChar char="•"/>
            </a:pPr>
            <a:r>
              <a:rPr lang="en-US" altLang="zh-TW" sz="900" cap="all" dirty="0">
                <a:solidFill>
                  <a:schemeClr val="bg1"/>
                </a:solidFill>
              </a:rPr>
              <a:t>        ESTIMATED</a:t>
            </a:r>
            <a:r>
              <a:rPr lang="zh-TW" altLang="en-US" sz="900" cap="all" dirty="0">
                <a:solidFill>
                  <a:schemeClr val="bg1"/>
                </a:solidFill>
              </a:rPr>
              <a:t>              </a:t>
            </a:r>
            <a:r>
              <a:rPr lang="en-US" altLang="zh-TW" sz="900" cap="all" dirty="0">
                <a:solidFill>
                  <a:schemeClr val="bg1"/>
                </a:solidFill>
              </a:rPr>
              <a:t>36</a:t>
            </a:r>
            <a:r>
              <a:rPr lang="zh-TW" altLang="en-US" sz="900" cap="all" dirty="0">
                <a:solidFill>
                  <a:schemeClr val="bg1"/>
                </a:solidFill>
              </a:rPr>
              <a:t>                    </a:t>
            </a:r>
            <a:r>
              <a:rPr lang="en-US" altLang="zh-TW" sz="900" cap="all" dirty="0">
                <a:solidFill>
                  <a:schemeClr val="bg1"/>
                </a:solidFill>
              </a:rPr>
              <a:t>184</a:t>
            </a:r>
          </a:p>
          <a:p>
            <a:pPr algn="l">
              <a:buFont typeface="Arial" panose="020B0604020202020204" pitchFamily="34" charset="0"/>
              <a:buChar char="•"/>
            </a:pPr>
            <a:r>
              <a:rPr lang="en-US" altLang="zh-TW" sz="900" cap="all" dirty="0">
                <a:solidFill>
                  <a:schemeClr val="bg1"/>
                </a:solidFill>
              </a:rPr>
              <a:t>        TOTAL</a:t>
            </a:r>
            <a:r>
              <a:rPr lang="zh-TW" altLang="en-US" sz="900" cap="all" dirty="0">
                <a:solidFill>
                  <a:schemeClr val="bg1"/>
                </a:solidFill>
              </a:rPr>
              <a:t>                      </a:t>
            </a:r>
            <a:r>
              <a:rPr lang="en-US" altLang="zh-TW" sz="900" cap="all" dirty="0">
                <a:solidFill>
                  <a:schemeClr val="bg1"/>
                </a:solidFill>
              </a:rPr>
              <a:t>845</a:t>
            </a:r>
            <a:r>
              <a:rPr lang="zh-TW" altLang="en-US" sz="900" cap="all" dirty="0">
                <a:solidFill>
                  <a:schemeClr val="bg1"/>
                </a:solidFill>
              </a:rPr>
              <a:t>               </a:t>
            </a:r>
            <a:r>
              <a:rPr lang="en-US" altLang="zh-TW" sz="900" cap="all" dirty="0">
                <a:solidFill>
                  <a:schemeClr val="bg1"/>
                </a:solidFill>
              </a:rPr>
              <a:t>13,647</a:t>
            </a:r>
            <a:endParaRPr lang="zh-TW" altLang="en-US" sz="900" dirty="0">
              <a:solidFill>
                <a:schemeClr val="bg1"/>
              </a:solidFill>
            </a:endParaRPr>
          </a:p>
        </p:txBody>
      </p:sp>
      <p:sp>
        <p:nvSpPr>
          <p:cNvPr id="31" name="文字方塊 30">
            <a:extLst>
              <a:ext uri="{FF2B5EF4-FFF2-40B4-BE49-F238E27FC236}">
                <a16:creationId xmlns:a16="http://schemas.microsoft.com/office/drawing/2014/main" id="{6B85F5AF-B0C5-4E97-89B5-D1DE16BB068C}"/>
              </a:ext>
            </a:extLst>
          </p:cNvPr>
          <p:cNvSpPr txBox="1"/>
          <p:nvPr/>
        </p:nvSpPr>
        <p:spPr>
          <a:xfrm>
            <a:off x="6557309" y="1658928"/>
            <a:ext cx="2354676" cy="230832"/>
          </a:xfrm>
          <a:prstGeom prst="rect">
            <a:avLst/>
          </a:prstGeom>
          <a:solidFill>
            <a:srgbClr val="7030A0"/>
          </a:solidFill>
          <a:ln>
            <a:solidFill>
              <a:schemeClr val="bg1"/>
            </a:solidFill>
          </a:ln>
        </p:spPr>
        <p:txBody>
          <a:bodyPr wrap="square">
            <a:spAutoFit/>
          </a:bodyPr>
          <a:lstStyle/>
          <a:p>
            <a:r>
              <a:rPr lang="en-US" altLang="zh-TW" sz="900" b="1" dirty="0">
                <a:solidFill>
                  <a:schemeClr val="bg1"/>
                </a:solidFill>
                <a:latin typeface="Roboto Condensed"/>
              </a:rPr>
              <a:t>   SEP 09, 2020     UTC 15:53     ( 2353L )</a:t>
            </a:r>
            <a:endParaRPr lang="zh-TW" altLang="en-US" sz="900" b="1" dirty="0">
              <a:solidFill>
                <a:schemeClr val="bg1"/>
              </a:solidFill>
            </a:endParaRPr>
          </a:p>
        </p:txBody>
      </p:sp>
      <p:sp>
        <p:nvSpPr>
          <p:cNvPr id="2048" name="矩形 2047">
            <a:extLst>
              <a:ext uri="{FF2B5EF4-FFF2-40B4-BE49-F238E27FC236}">
                <a16:creationId xmlns:a16="http://schemas.microsoft.com/office/drawing/2014/main" id="{E4BE73C9-6658-47B6-91FE-0353BFF9220E}"/>
              </a:ext>
            </a:extLst>
          </p:cNvPr>
          <p:cNvSpPr/>
          <p:nvPr/>
        </p:nvSpPr>
        <p:spPr>
          <a:xfrm rot="5400000">
            <a:off x="7534738" y="3348527"/>
            <a:ext cx="395536" cy="2317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049" name="Picture 2" descr="查看來源圖片">
            <a:extLst>
              <a:ext uri="{FF2B5EF4-FFF2-40B4-BE49-F238E27FC236}">
                <a16:creationId xmlns:a16="http://schemas.microsoft.com/office/drawing/2014/main" id="{ADF24D21-1AA4-48E7-A20E-37C6069698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69017" y="4495230"/>
            <a:ext cx="2367763" cy="2120352"/>
          </a:xfrm>
          <a:prstGeom prst="rect">
            <a:avLst/>
          </a:prstGeom>
          <a:noFill/>
          <a:ln>
            <a:solidFill>
              <a:srgbClr val="7030A0"/>
            </a:solidFill>
          </a:ln>
          <a:extLst>
            <a:ext uri="{909E8E84-426E-40DD-AFC4-6F175D3DCCD1}">
              <a14:hiddenFill xmlns:a14="http://schemas.microsoft.com/office/drawing/2010/main">
                <a:solidFill>
                  <a:srgbClr val="FFFFFF"/>
                </a:solidFill>
              </a14:hiddenFill>
            </a:ext>
          </a:extLst>
        </p:spPr>
      </p:pic>
      <p:sp>
        <p:nvSpPr>
          <p:cNvPr id="2054" name="月亮 2053">
            <a:extLst>
              <a:ext uri="{FF2B5EF4-FFF2-40B4-BE49-F238E27FC236}">
                <a16:creationId xmlns:a16="http://schemas.microsoft.com/office/drawing/2014/main" id="{3EAF4E54-5023-42F8-B5E6-87DEC73AC085}"/>
              </a:ext>
            </a:extLst>
          </p:cNvPr>
          <p:cNvSpPr/>
          <p:nvPr/>
        </p:nvSpPr>
        <p:spPr>
          <a:xfrm rot="10528566">
            <a:off x="8237496" y="3155576"/>
            <a:ext cx="376269" cy="460308"/>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 name="Picture 2">
            <a:extLst>
              <a:ext uri="{FF2B5EF4-FFF2-40B4-BE49-F238E27FC236}">
                <a16:creationId xmlns:a16="http://schemas.microsoft.com/office/drawing/2014/main" id="{263F2E82-536F-4CA5-8005-BEEA9CFF132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0719" y="4884412"/>
            <a:ext cx="1812338" cy="1771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South America map">
            <a:extLst>
              <a:ext uri="{FF2B5EF4-FFF2-40B4-BE49-F238E27FC236}">
                <a16:creationId xmlns:a16="http://schemas.microsoft.com/office/drawing/2014/main" id="{B4B1432C-2159-4B8F-8B7C-3DBA3F343079}"/>
              </a:ext>
            </a:extLst>
          </p:cNvPr>
          <p:cNvPicPr>
            <a:picLocks noChangeAspect="1" noChangeArrowheads="1"/>
          </p:cNvPicPr>
          <p:nvPr/>
        </p:nvPicPr>
        <p:blipFill rotWithShape="1">
          <a:blip r:embed="rId9"/>
          <a:srcRect l="49695" b="37267"/>
          <a:stretch/>
        </p:blipFill>
        <p:spPr bwMode="auto">
          <a:xfrm>
            <a:off x="1405628" y="4906062"/>
            <a:ext cx="611371" cy="658852"/>
          </a:xfrm>
          <a:prstGeom prst="rect">
            <a:avLst/>
          </a:prstGeom>
          <a:noFill/>
          <a:ln>
            <a:solidFill>
              <a:schemeClr val="bg1"/>
            </a:solidFill>
          </a:ln>
        </p:spPr>
      </p:pic>
      <p:pic>
        <p:nvPicPr>
          <p:cNvPr id="5124" name="Picture 4">
            <a:extLst>
              <a:ext uri="{FF2B5EF4-FFF2-40B4-BE49-F238E27FC236}">
                <a16:creationId xmlns:a16="http://schemas.microsoft.com/office/drawing/2014/main" id="{FF9FA08E-090E-4774-AF0C-4507CA9AB28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719" y="1638292"/>
            <a:ext cx="1484689" cy="98101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12" name="文字方塊 11">
            <a:extLst>
              <a:ext uri="{FF2B5EF4-FFF2-40B4-BE49-F238E27FC236}">
                <a16:creationId xmlns:a16="http://schemas.microsoft.com/office/drawing/2014/main" id="{0C27DEFC-A0E9-48C7-BC26-CE7B52555473}"/>
              </a:ext>
            </a:extLst>
          </p:cNvPr>
          <p:cNvSpPr txBox="1"/>
          <p:nvPr/>
        </p:nvSpPr>
        <p:spPr>
          <a:xfrm>
            <a:off x="310988" y="2351424"/>
            <a:ext cx="1244153" cy="276999"/>
          </a:xfrm>
          <a:prstGeom prst="rect">
            <a:avLst/>
          </a:prstGeom>
          <a:noFill/>
        </p:spPr>
        <p:txBody>
          <a:bodyPr wrap="square">
            <a:spAutoFit/>
          </a:bodyPr>
          <a:lstStyle/>
          <a:p>
            <a:r>
              <a:rPr lang="en-US" altLang="zh-TW" sz="1200" b="1" dirty="0">
                <a:solidFill>
                  <a:srgbClr val="C00000"/>
                </a:solidFill>
              </a:rPr>
              <a:t>  </a:t>
            </a:r>
            <a:r>
              <a:rPr lang="en-US" altLang="zh-TW" sz="1200" b="1" i="0" dirty="0">
                <a:effectLst/>
              </a:rPr>
              <a:t>ADS-B receiver</a:t>
            </a:r>
            <a:endParaRPr lang="zh-TW" altLang="en-US" sz="1200" b="1" dirty="0"/>
          </a:p>
        </p:txBody>
      </p:sp>
    </p:spTree>
    <p:extLst>
      <p:ext uri="{BB962C8B-B14F-4D97-AF65-F5344CB8AC3E}">
        <p14:creationId xmlns:p14="http://schemas.microsoft.com/office/powerpoint/2010/main" val="18051658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https://upload.wikimedia.org/wikipedia/commons/7/7a/AviancaFinalFlightpathMap.png">
            <a:extLst>
              <a:ext uri="{FF2B5EF4-FFF2-40B4-BE49-F238E27FC236}">
                <a16:creationId xmlns:a16="http://schemas.microsoft.com/office/drawing/2014/main" id="{B6547B01-B7A5-4A39-933D-43EA506D6F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30188"/>
            <a:ext cx="8708651" cy="6434137"/>
          </a:xfrm>
          <a:prstGeom prst="rect">
            <a:avLst/>
          </a:prstGeom>
          <a:solidFill>
            <a:srgbClr val="FF3300"/>
          </a:solidFill>
          <a:ln w="9525">
            <a:solidFill>
              <a:schemeClr val="bg1"/>
            </a:solidFill>
            <a:miter lim="800000"/>
            <a:headEnd/>
            <a:tailEnd/>
          </a:ln>
        </p:spPr>
      </p:pic>
      <p:sp>
        <p:nvSpPr>
          <p:cNvPr id="38915" name="矩形 1">
            <a:extLst>
              <a:ext uri="{FF2B5EF4-FFF2-40B4-BE49-F238E27FC236}">
                <a16:creationId xmlns:a16="http://schemas.microsoft.com/office/drawing/2014/main" id="{E71CC3EE-EA18-4EA6-A28D-BBC2AE01E6A0}"/>
              </a:ext>
            </a:extLst>
          </p:cNvPr>
          <p:cNvSpPr>
            <a:spLocks noChangeArrowheads="1"/>
          </p:cNvSpPr>
          <p:nvPr/>
        </p:nvSpPr>
        <p:spPr bwMode="auto">
          <a:xfrm>
            <a:off x="6264275" y="2725738"/>
            <a:ext cx="719138" cy="284162"/>
          </a:xfrm>
          <a:prstGeom prst="rect">
            <a:avLst/>
          </a:prstGeom>
          <a:solidFill>
            <a:srgbClr val="FFFF00"/>
          </a:solidFill>
          <a:ln w="9525">
            <a:solidFill>
              <a:schemeClr val="bg1"/>
            </a:solidFill>
            <a:miter lim="800000"/>
            <a:headEnd/>
            <a:tailEnd/>
          </a:ln>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200" b="1" dirty="0">
                <a:latin typeface="Calibri" panose="020F0502020204030204" pitchFamily="34" charset="0"/>
              </a:rPr>
              <a:t>CAMRM</a:t>
            </a:r>
          </a:p>
        </p:txBody>
      </p:sp>
      <p:sp>
        <p:nvSpPr>
          <p:cNvPr id="5" name="矩形 4">
            <a:extLst>
              <a:ext uri="{FF2B5EF4-FFF2-40B4-BE49-F238E27FC236}">
                <a16:creationId xmlns:a16="http://schemas.microsoft.com/office/drawing/2014/main" id="{263B7BCD-D946-4384-9906-E608AADC28E2}"/>
              </a:ext>
            </a:extLst>
          </p:cNvPr>
          <p:cNvSpPr/>
          <p:nvPr/>
        </p:nvSpPr>
        <p:spPr>
          <a:xfrm>
            <a:off x="649288" y="4978400"/>
            <a:ext cx="890587" cy="549275"/>
          </a:xfrm>
          <a:prstGeom prst="rect">
            <a:avLst/>
          </a:prstGeom>
          <a:solidFill>
            <a:srgbClr val="FFFF00"/>
          </a:solidFill>
          <a:ln>
            <a:solidFill>
              <a:schemeClr val="bg1"/>
            </a:solidFill>
          </a:ln>
        </p:spPr>
        <p:txBody>
          <a:bodyPr>
            <a:spAutoFit/>
          </a:bodyPr>
          <a:lstStyle/>
          <a:p>
            <a:pPr eaLnBrk="1" fontAlgn="auto" hangingPunct="1">
              <a:spcBef>
                <a:spcPts val="0"/>
              </a:spcBef>
              <a:spcAft>
                <a:spcPts val="0"/>
              </a:spcAft>
              <a:defRPr/>
            </a:pPr>
            <a:r>
              <a:rPr kumimoji="0" lang="en-US" altLang="zh-TW" sz="1000" b="1" dirty="0">
                <a:solidFill>
                  <a:schemeClr val="tx1">
                    <a:lumMod val="50000"/>
                  </a:schemeClr>
                </a:solidFill>
                <a:latin typeface="+mn-lt"/>
                <a:ea typeface="+mn-ea"/>
              </a:rPr>
              <a:t>1. Direct to </a:t>
            </a:r>
          </a:p>
          <a:p>
            <a:pPr eaLnBrk="1" fontAlgn="auto" hangingPunct="1">
              <a:spcBef>
                <a:spcPts val="0"/>
              </a:spcBef>
              <a:spcAft>
                <a:spcPts val="0"/>
              </a:spcAft>
              <a:defRPr/>
            </a:pPr>
            <a:r>
              <a:rPr kumimoji="0" lang="en-US" altLang="zh-TW" sz="1000" b="1" dirty="0">
                <a:solidFill>
                  <a:schemeClr val="tx1">
                    <a:lumMod val="50000"/>
                  </a:schemeClr>
                </a:solidFill>
                <a:latin typeface="+mn-lt"/>
                <a:ea typeface="+mn-ea"/>
              </a:rPr>
              <a:t>    CAMRM </a:t>
            </a:r>
          </a:p>
          <a:p>
            <a:pPr eaLnBrk="1" fontAlgn="auto" hangingPunct="1">
              <a:spcBef>
                <a:spcPts val="0"/>
              </a:spcBef>
              <a:spcAft>
                <a:spcPts val="0"/>
              </a:spcAft>
              <a:defRPr/>
            </a:pPr>
            <a:r>
              <a:rPr kumimoji="0" lang="en-US" altLang="zh-TW" sz="1000" b="1" dirty="0">
                <a:solidFill>
                  <a:schemeClr val="tx1">
                    <a:lumMod val="50000"/>
                  </a:schemeClr>
                </a:solidFill>
                <a:latin typeface="+mn-lt"/>
                <a:ea typeface="+mn-ea"/>
              </a:rPr>
              <a:t>    and hold</a:t>
            </a:r>
          </a:p>
        </p:txBody>
      </p:sp>
      <p:sp>
        <p:nvSpPr>
          <p:cNvPr id="3" name="矩形 2">
            <a:extLst>
              <a:ext uri="{FF2B5EF4-FFF2-40B4-BE49-F238E27FC236}">
                <a16:creationId xmlns:a16="http://schemas.microsoft.com/office/drawing/2014/main" id="{8E018B9D-0C5D-46C4-B041-F60BAB7817B6}"/>
              </a:ext>
            </a:extLst>
          </p:cNvPr>
          <p:cNvSpPr/>
          <p:nvPr/>
        </p:nvSpPr>
        <p:spPr>
          <a:xfrm>
            <a:off x="575181" y="6087189"/>
            <a:ext cx="1221365" cy="244475"/>
          </a:xfrm>
          <a:prstGeom prst="rect">
            <a:avLst/>
          </a:prstGeom>
          <a:solidFill>
            <a:srgbClr val="FFFF00"/>
          </a:solidFill>
          <a:ln>
            <a:solidFill>
              <a:schemeClr val="bg1"/>
            </a:solidFill>
          </a:ln>
        </p:spPr>
        <p:txBody>
          <a:bodyPr wrap="square">
            <a:spAutoFit/>
          </a:bodyPr>
          <a:lstStyle/>
          <a:p>
            <a:pPr eaLnBrk="1" fontAlgn="auto" hangingPunct="1">
              <a:spcBef>
                <a:spcPts val="0"/>
              </a:spcBef>
              <a:spcAft>
                <a:spcPts val="0"/>
              </a:spcAft>
              <a:defRPr/>
            </a:pPr>
            <a:r>
              <a:rPr kumimoji="0" lang="en-US" altLang="zh-TW" sz="1000" b="1" dirty="0">
                <a:solidFill>
                  <a:schemeClr val="tx1">
                    <a:lumMod val="50000"/>
                  </a:schemeClr>
                </a:solidFill>
                <a:latin typeface="+mn-lt"/>
                <a:ea typeface="+mn-ea"/>
              </a:rPr>
              <a:t>2. Request priority</a:t>
            </a:r>
          </a:p>
        </p:txBody>
      </p:sp>
      <p:sp>
        <p:nvSpPr>
          <p:cNvPr id="4" name="矩形 3">
            <a:extLst>
              <a:ext uri="{FF2B5EF4-FFF2-40B4-BE49-F238E27FC236}">
                <a16:creationId xmlns:a16="http://schemas.microsoft.com/office/drawing/2014/main" id="{82C4974B-2C39-4763-923C-E2CF59D5F67F}"/>
              </a:ext>
            </a:extLst>
          </p:cNvPr>
          <p:cNvSpPr/>
          <p:nvPr/>
        </p:nvSpPr>
        <p:spPr>
          <a:xfrm>
            <a:off x="1967211" y="6163561"/>
            <a:ext cx="1126827" cy="400050"/>
          </a:xfrm>
          <a:prstGeom prst="rect">
            <a:avLst/>
          </a:prstGeom>
          <a:solidFill>
            <a:srgbClr val="FFFF00"/>
          </a:solidFill>
          <a:ln w="28575">
            <a:solidFill>
              <a:srgbClr val="FF0000"/>
            </a:solidFill>
            <a:prstDash val="sysDash"/>
          </a:ln>
        </p:spPr>
        <p:txBody>
          <a:bodyPr wrap="square">
            <a:spAutoFit/>
          </a:bodyPr>
          <a:lstStyle/>
          <a:p>
            <a:pPr eaLnBrk="1" fontAlgn="auto" hangingPunct="1">
              <a:spcBef>
                <a:spcPts val="0"/>
              </a:spcBef>
              <a:spcAft>
                <a:spcPts val="0"/>
              </a:spcAft>
              <a:defRPr/>
            </a:pPr>
            <a:r>
              <a:rPr kumimoji="0" lang="en-US" altLang="zh-TW" sz="1000" b="1" dirty="0">
                <a:solidFill>
                  <a:srgbClr val="FF0000"/>
                </a:solidFill>
                <a:latin typeface="+mn-lt"/>
                <a:ea typeface="+mn-ea"/>
              </a:rPr>
              <a:t>3. Fuel available</a:t>
            </a:r>
          </a:p>
          <a:p>
            <a:pPr eaLnBrk="1" fontAlgn="auto" hangingPunct="1">
              <a:spcBef>
                <a:spcPts val="0"/>
              </a:spcBef>
              <a:spcAft>
                <a:spcPts val="0"/>
              </a:spcAft>
              <a:defRPr/>
            </a:pPr>
            <a:r>
              <a:rPr kumimoji="0" lang="en-US" altLang="zh-TW" sz="1000" b="1" dirty="0">
                <a:solidFill>
                  <a:srgbClr val="FF0000"/>
                </a:solidFill>
                <a:latin typeface="+mn-lt"/>
                <a:ea typeface="+mn-ea"/>
              </a:rPr>
              <a:t>       only for 5’</a:t>
            </a:r>
          </a:p>
        </p:txBody>
      </p:sp>
      <p:sp>
        <p:nvSpPr>
          <p:cNvPr id="6" name="矩形 5">
            <a:extLst>
              <a:ext uri="{FF2B5EF4-FFF2-40B4-BE49-F238E27FC236}">
                <a16:creationId xmlns:a16="http://schemas.microsoft.com/office/drawing/2014/main" id="{38D311D6-E39D-4C51-9531-35B3C4B59E44}"/>
              </a:ext>
            </a:extLst>
          </p:cNvPr>
          <p:cNvSpPr/>
          <p:nvPr/>
        </p:nvSpPr>
        <p:spPr>
          <a:xfrm>
            <a:off x="2886075" y="5495925"/>
            <a:ext cx="1685925" cy="396875"/>
          </a:xfrm>
          <a:prstGeom prst="rect">
            <a:avLst/>
          </a:prstGeom>
          <a:solidFill>
            <a:srgbClr val="FFFF00"/>
          </a:solidFill>
          <a:ln>
            <a:solidFill>
              <a:schemeClr val="bg1"/>
            </a:solidFill>
          </a:ln>
        </p:spPr>
        <p:txBody>
          <a:bodyPr wrap="square">
            <a:spAutoFit/>
          </a:bodyPr>
          <a:lstStyle/>
          <a:p>
            <a:pPr eaLnBrk="1" fontAlgn="auto" hangingPunct="1">
              <a:spcBef>
                <a:spcPts val="0"/>
              </a:spcBef>
              <a:spcAft>
                <a:spcPts val="0"/>
              </a:spcAft>
              <a:defRPr/>
            </a:pPr>
            <a:r>
              <a:rPr kumimoji="0" lang="en-US" altLang="zh-TW" sz="1000" b="1" dirty="0">
                <a:solidFill>
                  <a:schemeClr val="tx1">
                    <a:lumMod val="50000"/>
                  </a:schemeClr>
                </a:solidFill>
                <a:latin typeface="+mn-lt"/>
                <a:ea typeface="+mn-ea"/>
              </a:rPr>
              <a:t>4.  Unable to </a:t>
            </a:r>
            <a:r>
              <a:rPr kumimoji="0" lang="en-US" altLang="zh-TW" sz="1000" b="1" dirty="0">
                <a:solidFill>
                  <a:srgbClr val="FF0000"/>
                </a:solidFill>
                <a:latin typeface="+mn-lt"/>
                <a:ea typeface="+mn-ea"/>
              </a:rPr>
              <a:t>“BOSTON”</a:t>
            </a:r>
            <a:r>
              <a:rPr kumimoji="0" lang="en-US" altLang="zh-TW" sz="1000" b="1" dirty="0">
                <a:solidFill>
                  <a:schemeClr val="tx1">
                    <a:lumMod val="50000"/>
                  </a:schemeClr>
                </a:solidFill>
                <a:latin typeface="+mn-lt"/>
                <a:ea typeface="+mn-ea"/>
              </a:rPr>
              <a:t> due</a:t>
            </a:r>
          </a:p>
          <a:p>
            <a:pPr eaLnBrk="1" fontAlgn="auto" hangingPunct="1">
              <a:spcBef>
                <a:spcPts val="0"/>
              </a:spcBef>
              <a:spcAft>
                <a:spcPts val="0"/>
              </a:spcAft>
              <a:defRPr/>
            </a:pPr>
            <a:r>
              <a:rPr kumimoji="0" lang="en-US" altLang="zh-TW" sz="1000" b="1" dirty="0">
                <a:solidFill>
                  <a:schemeClr val="tx1">
                    <a:lumMod val="50000"/>
                  </a:schemeClr>
                </a:solidFill>
                <a:latin typeface="+mn-lt"/>
                <a:ea typeface="+mn-ea"/>
              </a:rPr>
              <a:t>     </a:t>
            </a:r>
            <a:r>
              <a:rPr kumimoji="0" lang="en-US" altLang="zh-TW" sz="1000" b="1" u="sng" dirty="0">
                <a:solidFill>
                  <a:schemeClr val="tx1">
                    <a:lumMod val="50000"/>
                  </a:schemeClr>
                </a:solidFill>
                <a:latin typeface="+mn-lt"/>
                <a:ea typeface="+mn-ea"/>
              </a:rPr>
              <a:t>to running out of fuel</a:t>
            </a:r>
          </a:p>
        </p:txBody>
      </p:sp>
      <p:sp>
        <p:nvSpPr>
          <p:cNvPr id="8" name="矩形 7">
            <a:extLst>
              <a:ext uri="{FF2B5EF4-FFF2-40B4-BE49-F238E27FC236}">
                <a16:creationId xmlns:a16="http://schemas.microsoft.com/office/drawing/2014/main" id="{68186A9C-C660-4753-82E0-BE7599F1A43F}"/>
              </a:ext>
            </a:extLst>
          </p:cNvPr>
          <p:cNvSpPr/>
          <p:nvPr/>
        </p:nvSpPr>
        <p:spPr>
          <a:xfrm>
            <a:off x="3094038" y="4859338"/>
            <a:ext cx="1261938" cy="549275"/>
          </a:xfrm>
          <a:prstGeom prst="rect">
            <a:avLst/>
          </a:prstGeom>
          <a:solidFill>
            <a:srgbClr val="FFFF00"/>
          </a:solidFill>
          <a:ln>
            <a:solidFill>
              <a:schemeClr val="bg1"/>
            </a:solidFill>
          </a:ln>
        </p:spPr>
        <p:txBody>
          <a:bodyPr wrap="square">
            <a:spAutoFit/>
          </a:bodyPr>
          <a:lstStyle/>
          <a:p>
            <a:pPr eaLnBrk="1" fontAlgn="auto" hangingPunct="1">
              <a:spcBef>
                <a:spcPts val="0"/>
              </a:spcBef>
              <a:spcAft>
                <a:spcPts val="0"/>
              </a:spcAft>
              <a:defRPr/>
            </a:pPr>
            <a:r>
              <a:rPr kumimoji="0" lang="en-US" altLang="zh-TW" sz="1000" b="1" dirty="0">
                <a:solidFill>
                  <a:schemeClr val="tx1">
                    <a:lumMod val="50000"/>
                  </a:schemeClr>
                </a:solidFill>
                <a:latin typeface="+mn-lt"/>
                <a:ea typeface="+mn-ea"/>
              </a:rPr>
              <a:t>  6.   Frequency</a:t>
            </a:r>
          </a:p>
          <a:p>
            <a:pPr eaLnBrk="1" fontAlgn="auto" hangingPunct="1">
              <a:spcBef>
                <a:spcPts val="0"/>
              </a:spcBef>
              <a:spcAft>
                <a:spcPts val="0"/>
              </a:spcAft>
              <a:defRPr/>
            </a:pPr>
            <a:r>
              <a:rPr kumimoji="0" lang="en-US" altLang="zh-TW" sz="1000" b="1" dirty="0">
                <a:solidFill>
                  <a:schemeClr val="tx1">
                    <a:lumMod val="50000"/>
                  </a:schemeClr>
                </a:solidFill>
                <a:latin typeface="+mn-lt"/>
                <a:ea typeface="+mn-ea"/>
              </a:rPr>
              <a:t>        change to</a:t>
            </a:r>
          </a:p>
          <a:p>
            <a:pPr eaLnBrk="1" fontAlgn="auto" hangingPunct="1">
              <a:spcBef>
                <a:spcPts val="0"/>
              </a:spcBef>
              <a:spcAft>
                <a:spcPts val="0"/>
              </a:spcAft>
              <a:defRPr/>
            </a:pPr>
            <a:r>
              <a:rPr kumimoji="0" lang="en-US" altLang="zh-TW" sz="1000" b="1" dirty="0">
                <a:solidFill>
                  <a:schemeClr val="tx1">
                    <a:lumMod val="50000"/>
                  </a:schemeClr>
                </a:solidFill>
                <a:latin typeface="+mn-lt"/>
                <a:ea typeface="+mn-ea"/>
              </a:rPr>
              <a:t>   New York control</a:t>
            </a:r>
          </a:p>
        </p:txBody>
      </p:sp>
      <p:sp>
        <p:nvSpPr>
          <p:cNvPr id="38922" name="矩形 8">
            <a:extLst>
              <a:ext uri="{FF2B5EF4-FFF2-40B4-BE49-F238E27FC236}">
                <a16:creationId xmlns:a16="http://schemas.microsoft.com/office/drawing/2014/main" id="{9BA7F3CB-80A6-44F9-9575-2DFE5A7EF4F1}"/>
              </a:ext>
            </a:extLst>
          </p:cNvPr>
          <p:cNvSpPr>
            <a:spLocks noChangeArrowheads="1"/>
          </p:cNvSpPr>
          <p:nvPr/>
        </p:nvSpPr>
        <p:spPr bwMode="auto">
          <a:xfrm rot="20817769">
            <a:off x="257250" y="794817"/>
            <a:ext cx="2392363" cy="801688"/>
          </a:xfrm>
          <a:prstGeom prst="rect">
            <a:avLst/>
          </a:prstGeom>
          <a:solidFill>
            <a:srgbClr val="C00000"/>
          </a:solidFill>
          <a:ln w="9525">
            <a:solidFill>
              <a:schemeClr val="bg1"/>
            </a:solidFill>
            <a:miter lim="800000"/>
            <a:headEnd/>
            <a:tailEnd/>
          </a:ln>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800" b="1" dirty="0">
                <a:solidFill>
                  <a:schemeClr val="bg1"/>
                </a:solidFill>
                <a:latin typeface="Calibri" panose="020F0502020204030204" pitchFamily="34" charset="0"/>
              </a:rPr>
              <a:t>  </a:t>
            </a:r>
            <a:r>
              <a:rPr kumimoji="0" lang="en-US" altLang="zh-TW" sz="1400" b="1" dirty="0">
                <a:solidFill>
                  <a:schemeClr val="bg1"/>
                </a:solidFill>
                <a:latin typeface="Calibri" panose="020F0502020204030204" pitchFamily="34" charset="0"/>
              </a:rPr>
              <a:t>While </a:t>
            </a:r>
            <a:r>
              <a:rPr kumimoji="0" lang="en-US" altLang="zh-TW" sz="1400" b="1" dirty="0" err="1">
                <a:solidFill>
                  <a:schemeClr val="bg1"/>
                </a:solidFill>
                <a:latin typeface="Calibri" panose="020F0502020204030204" pitchFamily="34" charset="0"/>
              </a:rPr>
              <a:t>En</a:t>
            </a:r>
            <a:r>
              <a:rPr kumimoji="0" lang="en-US" altLang="zh-TW" sz="1400" b="1" dirty="0">
                <a:solidFill>
                  <a:schemeClr val="bg1"/>
                </a:solidFill>
                <a:latin typeface="Calibri" panose="020F0502020204030204" pitchFamily="34" charset="0"/>
              </a:rPr>
              <a:t>-route, the flight </a:t>
            </a:r>
          </a:p>
          <a:p>
            <a:pPr eaLnBrk="1" hangingPunct="1">
              <a:spcBef>
                <a:spcPct val="0"/>
              </a:spcBef>
              <a:buFontTx/>
              <a:buNone/>
            </a:pPr>
            <a:r>
              <a:rPr kumimoji="0" lang="en-US" altLang="zh-TW" sz="1400" b="1" dirty="0">
                <a:solidFill>
                  <a:schemeClr val="bg1"/>
                </a:solidFill>
                <a:latin typeface="Calibri" panose="020F0502020204030204" pitchFamily="34" charset="0"/>
              </a:rPr>
              <a:t>              was placed in 3</a:t>
            </a:r>
            <a:r>
              <a:rPr kumimoji="0" lang="en-US" altLang="zh-TW" sz="1400" b="1" dirty="0">
                <a:solidFill>
                  <a:srgbClr val="FFAD69"/>
                </a:solidFill>
                <a:latin typeface="Calibri" panose="020F0502020204030204" pitchFamily="34" charset="0"/>
              </a:rPr>
              <a:t>  </a:t>
            </a:r>
          </a:p>
          <a:p>
            <a:pPr eaLnBrk="1" hangingPunct="1">
              <a:spcBef>
                <a:spcPct val="0"/>
              </a:spcBef>
              <a:buFontTx/>
              <a:buNone/>
            </a:pPr>
            <a:r>
              <a:rPr kumimoji="0" lang="en-US" altLang="zh-TW" sz="1400" b="1" dirty="0">
                <a:solidFill>
                  <a:schemeClr val="bg1"/>
                </a:solidFill>
                <a:latin typeface="Calibri" panose="020F0502020204030204" pitchFamily="34" charset="0"/>
              </a:rPr>
              <a:t>             holding patterns…….</a:t>
            </a:r>
          </a:p>
        </p:txBody>
      </p:sp>
      <p:cxnSp>
        <p:nvCxnSpPr>
          <p:cNvPr id="23" name="直線單箭頭接點 22">
            <a:extLst>
              <a:ext uri="{FF2B5EF4-FFF2-40B4-BE49-F238E27FC236}">
                <a16:creationId xmlns:a16="http://schemas.microsoft.com/office/drawing/2014/main" id="{602E9FE0-0135-445D-9710-E3D6F7B5EC5B}"/>
              </a:ext>
            </a:extLst>
          </p:cNvPr>
          <p:cNvCxnSpPr>
            <a:cxnSpLocks/>
          </p:cNvCxnSpPr>
          <p:nvPr/>
        </p:nvCxnSpPr>
        <p:spPr>
          <a:xfrm flipV="1">
            <a:off x="2694961" y="2296168"/>
            <a:ext cx="1151552" cy="2975090"/>
          </a:xfrm>
          <a:prstGeom prst="straightConnector1">
            <a:avLst/>
          </a:prstGeom>
          <a:ln w="28575">
            <a:solidFill>
              <a:srgbClr val="FF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橢圓 9">
            <a:extLst>
              <a:ext uri="{FF2B5EF4-FFF2-40B4-BE49-F238E27FC236}">
                <a16:creationId xmlns:a16="http://schemas.microsoft.com/office/drawing/2014/main" id="{E5453240-C47F-4AAF-9671-E0215A62E19B}"/>
              </a:ext>
            </a:extLst>
          </p:cNvPr>
          <p:cNvSpPr/>
          <p:nvPr/>
        </p:nvSpPr>
        <p:spPr>
          <a:xfrm>
            <a:off x="7415213" y="2341563"/>
            <a:ext cx="914400" cy="914400"/>
          </a:xfrm>
          <a:prstGeom prst="ellipse">
            <a:avLst/>
          </a:prstGeom>
          <a:solidFill>
            <a:schemeClr val="accent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5" name="矩形 14">
            <a:extLst>
              <a:ext uri="{FF2B5EF4-FFF2-40B4-BE49-F238E27FC236}">
                <a16:creationId xmlns:a16="http://schemas.microsoft.com/office/drawing/2014/main" id="{A9CA1655-07FC-423C-8852-F10538FEF613}"/>
              </a:ext>
            </a:extLst>
          </p:cNvPr>
          <p:cNvSpPr/>
          <p:nvPr/>
        </p:nvSpPr>
        <p:spPr>
          <a:xfrm>
            <a:off x="7475538" y="2014538"/>
            <a:ext cx="787400" cy="273050"/>
          </a:xfrm>
          <a:prstGeom prst="rect">
            <a:avLst/>
          </a:prstGeom>
          <a:solidFill>
            <a:schemeClr val="accent1">
              <a:lumMod val="20000"/>
              <a:lumOff val="80000"/>
            </a:schemeClr>
          </a:solidFill>
          <a:ln w="28575">
            <a:solidFill>
              <a:srgbClr val="FF0000"/>
            </a:solidFill>
          </a:ln>
        </p:spPr>
        <p:txBody>
          <a:bodyPr wrap="none">
            <a:spAutoFit/>
          </a:bodyPr>
          <a:lstStyle/>
          <a:p>
            <a:pPr eaLnBrk="1" fontAlgn="auto" hangingPunct="1">
              <a:spcBef>
                <a:spcPts val="0"/>
              </a:spcBef>
              <a:spcAft>
                <a:spcPts val="0"/>
              </a:spcAft>
              <a:defRPr/>
            </a:pPr>
            <a:r>
              <a:rPr kumimoji="0" lang="en-US" altLang="zh-TW" sz="1000" b="1" dirty="0">
                <a:solidFill>
                  <a:schemeClr val="bg2">
                    <a:lumMod val="10000"/>
                  </a:schemeClr>
                </a:solidFill>
                <a:latin typeface="+mn-lt"/>
                <a:ea typeface="+mn-ea"/>
              </a:rPr>
              <a:t>20 : 44 : 09</a:t>
            </a:r>
          </a:p>
        </p:txBody>
      </p:sp>
      <p:sp>
        <p:nvSpPr>
          <p:cNvPr id="16" name="矩形 15">
            <a:extLst>
              <a:ext uri="{FF2B5EF4-FFF2-40B4-BE49-F238E27FC236}">
                <a16:creationId xmlns:a16="http://schemas.microsoft.com/office/drawing/2014/main" id="{79AD787F-7C2C-4765-B3F1-07E541AC5DC0}"/>
              </a:ext>
            </a:extLst>
          </p:cNvPr>
          <p:cNvSpPr/>
          <p:nvPr/>
        </p:nvSpPr>
        <p:spPr>
          <a:xfrm>
            <a:off x="7464425" y="3311553"/>
            <a:ext cx="787400" cy="273050"/>
          </a:xfrm>
          <a:prstGeom prst="rect">
            <a:avLst/>
          </a:prstGeom>
          <a:solidFill>
            <a:schemeClr val="accent1">
              <a:lumMod val="20000"/>
              <a:lumOff val="80000"/>
            </a:schemeClr>
          </a:solidFill>
          <a:ln w="28575">
            <a:solidFill>
              <a:srgbClr val="FF0000"/>
            </a:solidFill>
          </a:ln>
        </p:spPr>
        <p:txBody>
          <a:bodyPr wrap="none">
            <a:spAutoFit/>
          </a:bodyPr>
          <a:lstStyle/>
          <a:p>
            <a:pPr eaLnBrk="1" fontAlgn="auto" hangingPunct="1">
              <a:spcBef>
                <a:spcPts val="0"/>
              </a:spcBef>
              <a:spcAft>
                <a:spcPts val="0"/>
              </a:spcAft>
              <a:defRPr/>
            </a:pPr>
            <a:r>
              <a:rPr kumimoji="0" lang="en-US" altLang="zh-TW" sz="1000" b="1" dirty="0">
                <a:solidFill>
                  <a:schemeClr val="bg2">
                    <a:lumMod val="10000"/>
                  </a:schemeClr>
                </a:solidFill>
                <a:latin typeface="+mn-lt"/>
                <a:ea typeface="+mn-ea"/>
              </a:rPr>
              <a:t>21 : 32 : 54</a:t>
            </a:r>
          </a:p>
        </p:txBody>
      </p:sp>
      <p:sp>
        <p:nvSpPr>
          <p:cNvPr id="17" name="弧形 16">
            <a:extLst>
              <a:ext uri="{FF2B5EF4-FFF2-40B4-BE49-F238E27FC236}">
                <a16:creationId xmlns:a16="http://schemas.microsoft.com/office/drawing/2014/main" id="{720D912A-931F-4D9A-9747-79C20A64C343}"/>
              </a:ext>
            </a:extLst>
          </p:cNvPr>
          <p:cNvSpPr/>
          <p:nvPr/>
        </p:nvSpPr>
        <p:spPr>
          <a:xfrm>
            <a:off x="7510463" y="2462213"/>
            <a:ext cx="731837" cy="673100"/>
          </a:xfrm>
          <a:prstGeom prst="arc">
            <a:avLst>
              <a:gd name="adj1" fmla="val 9988698"/>
              <a:gd name="adj2" fmla="val 6297255"/>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kumimoji="0" lang="zh-TW" altLang="en-US"/>
          </a:p>
        </p:txBody>
      </p:sp>
      <p:sp>
        <p:nvSpPr>
          <p:cNvPr id="22" name="矩形 21">
            <a:extLst>
              <a:ext uri="{FF2B5EF4-FFF2-40B4-BE49-F238E27FC236}">
                <a16:creationId xmlns:a16="http://schemas.microsoft.com/office/drawing/2014/main" id="{8B3B2956-B76A-4459-B3F6-799526838FD7}"/>
              </a:ext>
            </a:extLst>
          </p:cNvPr>
          <p:cNvSpPr/>
          <p:nvPr/>
        </p:nvSpPr>
        <p:spPr>
          <a:xfrm>
            <a:off x="7582538" y="2613023"/>
            <a:ext cx="619080" cy="400110"/>
          </a:xfrm>
          <a:prstGeom prst="rect">
            <a:avLst/>
          </a:prstGeom>
        </p:spPr>
        <p:txBody>
          <a:bodyPr wrap="none">
            <a:spAutoFit/>
          </a:bodyPr>
          <a:lstStyle/>
          <a:p>
            <a:pPr eaLnBrk="1" fontAlgn="auto" hangingPunct="1">
              <a:spcBef>
                <a:spcPts val="0"/>
              </a:spcBef>
              <a:spcAft>
                <a:spcPts val="0"/>
              </a:spcAft>
              <a:defRPr/>
            </a:pPr>
            <a:r>
              <a:rPr kumimoji="0" lang="en-US" altLang="zh-TW" sz="900" b="1" dirty="0">
                <a:solidFill>
                  <a:schemeClr val="tx2">
                    <a:lumMod val="50000"/>
                  </a:schemeClr>
                </a:solidFill>
                <a:latin typeface="+mn-lt"/>
                <a:ea typeface="+mn-ea"/>
              </a:rPr>
              <a:t>48’+ 45”</a:t>
            </a:r>
            <a:r>
              <a:rPr kumimoji="0" lang="en-US" altLang="zh-TW" sz="900" b="1" u="sng" dirty="0">
                <a:solidFill>
                  <a:schemeClr val="accent4"/>
                </a:solidFill>
              </a:rPr>
              <a:t> </a:t>
            </a:r>
          </a:p>
          <a:p>
            <a:pPr eaLnBrk="1" fontAlgn="auto" hangingPunct="1">
              <a:spcBef>
                <a:spcPts val="0"/>
              </a:spcBef>
              <a:spcAft>
                <a:spcPts val="0"/>
              </a:spcAft>
              <a:defRPr/>
            </a:pPr>
            <a:r>
              <a:rPr lang="en-US" altLang="zh-TW" sz="1100" b="1" dirty="0">
                <a:solidFill>
                  <a:srgbClr val="C00000"/>
                </a:solidFill>
              </a:rPr>
              <a:t>( ≥ </a:t>
            </a:r>
            <a:r>
              <a:rPr kumimoji="0" lang="en-US" altLang="zh-TW" sz="1100" b="1" dirty="0">
                <a:solidFill>
                  <a:srgbClr val="C00000"/>
                </a:solidFill>
              </a:rPr>
              <a:t>30’ )</a:t>
            </a:r>
          </a:p>
        </p:txBody>
      </p:sp>
      <p:sp>
        <p:nvSpPr>
          <p:cNvPr id="38932" name="矩形 25">
            <a:extLst>
              <a:ext uri="{FF2B5EF4-FFF2-40B4-BE49-F238E27FC236}">
                <a16:creationId xmlns:a16="http://schemas.microsoft.com/office/drawing/2014/main" id="{7FF6A046-67C6-4A43-B90F-96B34B4D6E2F}"/>
              </a:ext>
            </a:extLst>
          </p:cNvPr>
          <p:cNvSpPr>
            <a:spLocks noChangeArrowheads="1"/>
          </p:cNvSpPr>
          <p:nvPr/>
        </p:nvSpPr>
        <p:spPr bwMode="auto">
          <a:xfrm>
            <a:off x="366713" y="77493"/>
            <a:ext cx="1130438" cy="276999"/>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200" b="1" dirty="0">
                <a:solidFill>
                  <a:schemeClr val="bg1"/>
                </a:solidFill>
                <a:latin typeface="Calibri" panose="020F0502020204030204" pitchFamily="34" charset="0"/>
              </a:rPr>
              <a:t>Case Study (4.)</a:t>
            </a:r>
          </a:p>
        </p:txBody>
      </p:sp>
      <p:sp>
        <p:nvSpPr>
          <p:cNvPr id="38933" name="矩形 24">
            <a:extLst>
              <a:ext uri="{FF2B5EF4-FFF2-40B4-BE49-F238E27FC236}">
                <a16:creationId xmlns:a16="http://schemas.microsoft.com/office/drawing/2014/main" id="{98CB5DE6-8671-4B4C-8C73-0B54518E3593}"/>
              </a:ext>
            </a:extLst>
          </p:cNvPr>
          <p:cNvSpPr>
            <a:spLocks noChangeArrowheads="1"/>
          </p:cNvSpPr>
          <p:nvPr/>
        </p:nvSpPr>
        <p:spPr bwMode="auto">
          <a:xfrm>
            <a:off x="3241675" y="6087189"/>
            <a:ext cx="764953" cy="246221"/>
          </a:xfrm>
          <a:prstGeom prst="rect">
            <a:avLst/>
          </a:prstGeom>
          <a:solidFill>
            <a:srgbClr val="FF0000"/>
          </a:solidFill>
          <a:ln w="28575">
            <a:solidFill>
              <a:schemeClr val="bg1"/>
            </a:solidFill>
            <a:prstDash val="sysDot"/>
            <a:miter lim="800000"/>
            <a:headEnd/>
            <a:tailEnd/>
          </a:ln>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000" b="1" dirty="0">
                <a:solidFill>
                  <a:schemeClr val="bg1"/>
                </a:solidFill>
                <a:latin typeface="Calibri" panose="020F0502020204030204" pitchFamily="34" charset="0"/>
              </a:rPr>
              <a:t>20 : 46 : 47</a:t>
            </a:r>
          </a:p>
        </p:txBody>
      </p:sp>
      <p:sp>
        <p:nvSpPr>
          <p:cNvPr id="38934" name="Line 26">
            <a:extLst>
              <a:ext uri="{FF2B5EF4-FFF2-40B4-BE49-F238E27FC236}">
                <a16:creationId xmlns:a16="http://schemas.microsoft.com/office/drawing/2014/main" id="{D2A9BB5A-97AF-4FD1-B176-66DC423CD2C3}"/>
              </a:ext>
            </a:extLst>
          </p:cNvPr>
          <p:cNvSpPr>
            <a:spLocks noChangeShapeType="1"/>
          </p:cNvSpPr>
          <p:nvPr/>
        </p:nvSpPr>
        <p:spPr bwMode="auto">
          <a:xfrm>
            <a:off x="625911" y="1416264"/>
            <a:ext cx="1129730" cy="3939401"/>
          </a:xfrm>
          <a:prstGeom prst="line">
            <a:avLst/>
          </a:prstGeom>
          <a:noFill/>
          <a:ln w="57150">
            <a:solidFill>
              <a:srgbClr val="FF33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8936" name="Rectangle 28">
            <a:extLst>
              <a:ext uri="{FF2B5EF4-FFF2-40B4-BE49-F238E27FC236}">
                <a16:creationId xmlns:a16="http://schemas.microsoft.com/office/drawing/2014/main" id="{6511E421-223A-4EB3-8056-DB3EFB13E7CC}"/>
              </a:ext>
            </a:extLst>
          </p:cNvPr>
          <p:cNvSpPr>
            <a:spLocks noChangeArrowheads="1"/>
          </p:cNvSpPr>
          <p:nvPr/>
        </p:nvSpPr>
        <p:spPr bwMode="auto">
          <a:xfrm rot="20832103">
            <a:off x="269633" y="1815648"/>
            <a:ext cx="2046288" cy="366713"/>
          </a:xfrm>
          <a:prstGeom prst="rect">
            <a:avLst/>
          </a:prstGeom>
          <a:solidFill>
            <a:schemeClr val="accent1">
              <a:lumMod val="75000"/>
            </a:schemeClr>
          </a:solidFill>
          <a:ln w="19050">
            <a:solidFill>
              <a:schemeClr val="bg1"/>
            </a:solidFill>
          </a:ln>
          <a:effec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800" b="1" dirty="0">
                <a:solidFill>
                  <a:schemeClr val="bg1"/>
                </a:solidFill>
              </a:rPr>
              <a:t>  </a:t>
            </a:r>
            <a:r>
              <a:rPr kumimoji="0" lang="en-US" altLang="zh-TW" sz="1200" b="1" dirty="0">
                <a:solidFill>
                  <a:schemeClr val="bg1"/>
                </a:solidFill>
              </a:rPr>
              <a:t>+ 17,660 lbs. ( 7850 kg )</a:t>
            </a:r>
          </a:p>
        </p:txBody>
      </p:sp>
      <p:sp>
        <p:nvSpPr>
          <p:cNvPr id="26" name="矩形 25">
            <a:extLst>
              <a:ext uri="{FF2B5EF4-FFF2-40B4-BE49-F238E27FC236}">
                <a16:creationId xmlns:a16="http://schemas.microsoft.com/office/drawing/2014/main" id="{854F9786-D087-43A6-AE6B-B2A392FA35E8}"/>
              </a:ext>
            </a:extLst>
          </p:cNvPr>
          <p:cNvSpPr/>
          <p:nvPr/>
        </p:nvSpPr>
        <p:spPr>
          <a:xfrm rot="20844104">
            <a:off x="2351584" y="1440553"/>
            <a:ext cx="797323" cy="430887"/>
          </a:xfrm>
          <a:prstGeom prst="rect">
            <a:avLst/>
          </a:prstGeom>
          <a:solidFill>
            <a:schemeClr val="accent1">
              <a:lumMod val="75000"/>
            </a:schemeClr>
          </a:solidFill>
          <a:ln w="19050">
            <a:solidFill>
              <a:schemeClr val="bg1"/>
            </a:solidFill>
          </a:ln>
        </p:spPr>
        <p:txBody>
          <a:bodyPr wrap="square">
            <a:spAutoFit/>
          </a:bodyPr>
          <a:lstStyle/>
          <a:p>
            <a:r>
              <a:rPr lang="en-US" altLang="zh-TW" sz="1100" b="1" dirty="0">
                <a:solidFill>
                  <a:schemeClr val="bg1"/>
                </a:solidFill>
              </a:rPr>
              <a:t> ±</a:t>
            </a:r>
            <a:r>
              <a:rPr lang="zh-TW" altLang="en-US" sz="1100" b="1" dirty="0">
                <a:solidFill>
                  <a:schemeClr val="bg1"/>
                </a:solidFill>
              </a:rPr>
              <a:t>  </a:t>
            </a:r>
            <a:r>
              <a:rPr lang="en-US" altLang="zh-TW" sz="1100" b="1" dirty="0">
                <a:solidFill>
                  <a:schemeClr val="bg1"/>
                </a:solidFill>
              </a:rPr>
              <a:t>total</a:t>
            </a:r>
            <a:r>
              <a:rPr lang="zh-TW" altLang="en-US" sz="1100" b="1" dirty="0">
                <a:solidFill>
                  <a:schemeClr val="bg1"/>
                </a:solidFill>
              </a:rPr>
              <a:t> </a:t>
            </a:r>
            <a:r>
              <a:rPr lang="en-US" altLang="zh-TW" sz="1100" b="1" dirty="0">
                <a:solidFill>
                  <a:schemeClr val="bg1"/>
                </a:solidFill>
              </a:rPr>
              <a:t>Reserves</a:t>
            </a:r>
            <a:endParaRPr lang="zh-TW" altLang="en-US" sz="1100" dirty="0">
              <a:solidFill>
                <a:schemeClr val="bg1"/>
              </a:solidFill>
            </a:endParaRPr>
          </a:p>
        </p:txBody>
      </p:sp>
      <p:sp>
        <p:nvSpPr>
          <p:cNvPr id="9" name="投影片編號版面配置區 8">
            <a:extLst>
              <a:ext uri="{FF2B5EF4-FFF2-40B4-BE49-F238E27FC236}">
                <a16:creationId xmlns:a16="http://schemas.microsoft.com/office/drawing/2014/main" id="{AD3329AB-104B-4724-891F-9CD8E14D1F9A}"/>
              </a:ext>
            </a:extLst>
          </p:cNvPr>
          <p:cNvSpPr>
            <a:spLocks noGrp="1"/>
          </p:cNvSpPr>
          <p:nvPr>
            <p:ph type="sldNum" sz="quarter" idx="12"/>
          </p:nvPr>
        </p:nvSpPr>
        <p:spPr>
          <a:xfrm>
            <a:off x="7067872" y="6492875"/>
            <a:ext cx="2057400" cy="365125"/>
          </a:xfrm>
        </p:spPr>
        <p:txBody>
          <a:bodyPr/>
          <a:lstStyle/>
          <a:p>
            <a:pPr>
              <a:defRPr/>
            </a:pPr>
            <a:fld id="{C6735949-D909-4DA0-9331-3289988C2E74}" type="slidenum">
              <a:rPr lang="en-US" altLang="zh-TW" smtClean="0"/>
              <a:pPr>
                <a:defRPr/>
              </a:pPr>
              <a:t>40</a:t>
            </a:fld>
            <a:endParaRPr lang="en-US" altLang="zh-TW" dirty="0"/>
          </a:p>
        </p:txBody>
      </p:sp>
      <p:pic>
        <p:nvPicPr>
          <p:cNvPr id="27" name="Picture 2">
            <a:extLst>
              <a:ext uri="{FF2B5EF4-FFF2-40B4-BE49-F238E27FC236}">
                <a16:creationId xmlns:a16="http://schemas.microsoft.com/office/drawing/2014/main" id="{8B8B3CFE-F10D-4014-8E5D-43571CF41F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338" y="3932395"/>
            <a:ext cx="1983796" cy="1320642"/>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cxnSp>
        <p:nvCxnSpPr>
          <p:cNvPr id="11" name="直線單箭頭接點 10">
            <a:extLst>
              <a:ext uri="{FF2B5EF4-FFF2-40B4-BE49-F238E27FC236}">
                <a16:creationId xmlns:a16="http://schemas.microsoft.com/office/drawing/2014/main" id="{0B4702B4-8919-4C21-9979-D0760E823E71}"/>
              </a:ext>
            </a:extLst>
          </p:cNvPr>
          <p:cNvCxnSpPr>
            <a:cxnSpLocks/>
          </p:cNvCxnSpPr>
          <p:nvPr/>
        </p:nvCxnSpPr>
        <p:spPr>
          <a:xfrm flipV="1">
            <a:off x="4572000" y="4653136"/>
            <a:ext cx="2495872" cy="842789"/>
          </a:xfrm>
          <a:prstGeom prst="straightConnector1">
            <a:avLst/>
          </a:prstGeom>
          <a:ln w="28575">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9" name="文字方塊 28">
            <a:extLst>
              <a:ext uri="{FF2B5EF4-FFF2-40B4-BE49-F238E27FC236}">
                <a16:creationId xmlns:a16="http://schemas.microsoft.com/office/drawing/2014/main" id="{7B0F674D-5035-47DD-BFDC-B05408E08B96}"/>
              </a:ext>
            </a:extLst>
          </p:cNvPr>
          <p:cNvSpPr txBox="1"/>
          <p:nvPr/>
        </p:nvSpPr>
        <p:spPr>
          <a:xfrm>
            <a:off x="8010400" y="3932395"/>
            <a:ext cx="594047" cy="215444"/>
          </a:xfrm>
          <a:prstGeom prst="rect">
            <a:avLst/>
          </a:prstGeom>
          <a:noFill/>
        </p:spPr>
        <p:txBody>
          <a:bodyPr wrap="square">
            <a:spAutoFit/>
          </a:bodyPr>
          <a:lstStyle/>
          <a:p>
            <a:r>
              <a:rPr kumimoji="0" lang="en-US" altLang="zh-TW" sz="800" b="1" dirty="0">
                <a:solidFill>
                  <a:srgbClr val="FF0000"/>
                </a:solidFill>
              </a:rPr>
              <a:t>BOSTON</a:t>
            </a:r>
            <a:endParaRPr lang="zh-TW" altLang="en-US" sz="800" b="1" dirty="0">
              <a:solidFill>
                <a:srgbClr val="FF0000"/>
              </a:solidFill>
            </a:endParaRPr>
          </a:p>
        </p:txBody>
      </p:sp>
      <p:sp>
        <p:nvSpPr>
          <p:cNvPr id="31" name="文字方塊 30">
            <a:extLst>
              <a:ext uri="{FF2B5EF4-FFF2-40B4-BE49-F238E27FC236}">
                <a16:creationId xmlns:a16="http://schemas.microsoft.com/office/drawing/2014/main" id="{2E75B680-B0C1-41D9-AC5F-58C41D614DB5}"/>
              </a:ext>
            </a:extLst>
          </p:cNvPr>
          <p:cNvSpPr txBox="1"/>
          <p:nvPr/>
        </p:nvSpPr>
        <p:spPr>
          <a:xfrm>
            <a:off x="6900738" y="4433939"/>
            <a:ext cx="370620" cy="215444"/>
          </a:xfrm>
          <a:prstGeom prst="rect">
            <a:avLst/>
          </a:prstGeom>
          <a:noFill/>
        </p:spPr>
        <p:txBody>
          <a:bodyPr wrap="square">
            <a:spAutoFit/>
          </a:bodyPr>
          <a:lstStyle/>
          <a:p>
            <a:r>
              <a:rPr kumimoji="0" lang="en-US" altLang="zh-TW" sz="800" b="1" dirty="0">
                <a:solidFill>
                  <a:srgbClr val="FF0000"/>
                </a:solidFill>
              </a:rPr>
              <a:t>JFK</a:t>
            </a:r>
            <a:endParaRPr lang="zh-TW" altLang="en-US" sz="800" b="1" dirty="0">
              <a:solidFill>
                <a:srgbClr val="FF0000"/>
              </a:solidFill>
            </a:endParaRPr>
          </a:p>
        </p:txBody>
      </p:sp>
      <p:sp>
        <p:nvSpPr>
          <p:cNvPr id="2" name="矩形 6">
            <a:extLst>
              <a:ext uri="{FF2B5EF4-FFF2-40B4-BE49-F238E27FC236}">
                <a16:creationId xmlns:a16="http://schemas.microsoft.com/office/drawing/2014/main" id="{A66717DF-3D9F-4DC1-98B4-C75E42C042E7}"/>
              </a:ext>
            </a:extLst>
          </p:cNvPr>
          <p:cNvSpPr>
            <a:spLocks noChangeArrowheads="1"/>
          </p:cNvSpPr>
          <p:nvPr/>
        </p:nvSpPr>
        <p:spPr bwMode="auto">
          <a:xfrm>
            <a:off x="1608835" y="77493"/>
            <a:ext cx="6294274" cy="276999"/>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en-US" altLang="zh-TW" sz="1200" b="1" dirty="0">
                <a:solidFill>
                  <a:schemeClr val="bg1"/>
                </a:solidFill>
                <a:latin typeface="Calibri" panose="020F0502020204030204" pitchFamily="34" charset="0"/>
              </a:rPr>
              <a:t> → →  Communications,</a:t>
            </a:r>
            <a:r>
              <a:rPr kumimoji="0" lang="en-US" altLang="zh-TW" sz="1200" b="1" dirty="0">
                <a:solidFill>
                  <a:schemeClr val="bg1"/>
                </a:solidFill>
                <a:latin typeface="Calibri" panose="020F0502020204030204" pitchFamily="34" charset="0"/>
              </a:rPr>
              <a:t> Fuel management, Aviation Law, Crew discipline &amp; training…….. </a:t>
            </a:r>
          </a:p>
        </p:txBody>
      </p:sp>
      <p:sp>
        <p:nvSpPr>
          <p:cNvPr id="18" name="矩形 17">
            <a:extLst>
              <a:ext uri="{FF2B5EF4-FFF2-40B4-BE49-F238E27FC236}">
                <a16:creationId xmlns:a16="http://schemas.microsoft.com/office/drawing/2014/main" id="{D063EF51-4D80-4C8D-8968-C59BDE877C0B}"/>
              </a:ext>
            </a:extLst>
          </p:cNvPr>
          <p:cNvSpPr/>
          <p:nvPr/>
        </p:nvSpPr>
        <p:spPr>
          <a:xfrm rot="20829935">
            <a:off x="1761776" y="4120507"/>
            <a:ext cx="764953" cy="246221"/>
          </a:xfrm>
          <a:prstGeom prst="rect">
            <a:avLst/>
          </a:prstGeom>
          <a:solidFill>
            <a:srgbClr val="FFFF00"/>
          </a:solidFill>
          <a:ln w="28575">
            <a:solidFill>
              <a:srgbClr val="FF0000"/>
            </a:solidFill>
            <a:prstDash val="sysDash"/>
          </a:ln>
        </p:spPr>
        <p:txBody>
          <a:bodyPr wrap="square">
            <a:spAutoFit/>
          </a:bodyPr>
          <a:lstStyle/>
          <a:p>
            <a:pPr>
              <a:defRPr/>
            </a:pPr>
            <a:r>
              <a:rPr lang="en-US" altLang="zh-TW" sz="1000" b="1" dirty="0">
                <a:solidFill>
                  <a:srgbClr val="FF0000"/>
                </a:solidFill>
              </a:rPr>
              <a:t>20 : 46 : 47</a:t>
            </a:r>
          </a:p>
        </p:txBody>
      </p:sp>
      <p:sp>
        <p:nvSpPr>
          <p:cNvPr id="19" name="矩形 18">
            <a:extLst>
              <a:ext uri="{FF2B5EF4-FFF2-40B4-BE49-F238E27FC236}">
                <a16:creationId xmlns:a16="http://schemas.microsoft.com/office/drawing/2014/main" id="{D8301864-722B-437C-840F-5FE83CAF1553}"/>
              </a:ext>
            </a:extLst>
          </p:cNvPr>
          <p:cNvSpPr/>
          <p:nvPr/>
        </p:nvSpPr>
        <p:spPr>
          <a:xfrm rot="20829935">
            <a:off x="653207" y="2848403"/>
            <a:ext cx="764953" cy="246221"/>
          </a:xfrm>
          <a:prstGeom prst="rect">
            <a:avLst/>
          </a:prstGeom>
          <a:solidFill>
            <a:schemeClr val="accent1">
              <a:lumMod val="20000"/>
              <a:lumOff val="80000"/>
            </a:schemeClr>
          </a:solidFill>
          <a:ln w="28575">
            <a:solidFill>
              <a:schemeClr val="tx1"/>
            </a:solidFill>
          </a:ln>
        </p:spPr>
        <p:txBody>
          <a:bodyPr wrap="square">
            <a:spAutoFit/>
          </a:bodyPr>
          <a:lstStyle/>
          <a:p>
            <a:pPr>
              <a:defRPr/>
            </a:pPr>
            <a:r>
              <a:rPr lang="en-US" altLang="zh-TW" sz="1000" b="1" dirty="0">
                <a:solidFill>
                  <a:schemeClr val="bg2">
                    <a:lumMod val="10000"/>
                  </a:schemeClr>
                </a:solidFill>
              </a:rPr>
              <a:t>20 : 26 : 47</a:t>
            </a:r>
          </a:p>
        </p:txBody>
      </p:sp>
      <p:sp>
        <p:nvSpPr>
          <p:cNvPr id="20" name="矩形 19">
            <a:extLst>
              <a:ext uri="{FF2B5EF4-FFF2-40B4-BE49-F238E27FC236}">
                <a16:creationId xmlns:a16="http://schemas.microsoft.com/office/drawing/2014/main" id="{A401CF81-E7B8-425B-8B1B-1097B1DCB582}"/>
              </a:ext>
            </a:extLst>
          </p:cNvPr>
          <p:cNvSpPr/>
          <p:nvPr/>
        </p:nvSpPr>
        <p:spPr>
          <a:xfrm rot="20829935">
            <a:off x="869851" y="3186507"/>
            <a:ext cx="764953" cy="246221"/>
          </a:xfrm>
          <a:prstGeom prst="rect">
            <a:avLst/>
          </a:prstGeom>
          <a:solidFill>
            <a:schemeClr val="accent1">
              <a:lumMod val="20000"/>
              <a:lumOff val="80000"/>
            </a:schemeClr>
          </a:solidFill>
          <a:ln w="28575">
            <a:solidFill>
              <a:schemeClr val="tx1"/>
            </a:solidFill>
          </a:ln>
        </p:spPr>
        <p:txBody>
          <a:bodyPr wrap="square">
            <a:spAutoFit/>
          </a:bodyPr>
          <a:lstStyle/>
          <a:p>
            <a:pPr>
              <a:defRPr/>
            </a:pPr>
            <a:r>
              <a:rPr lang="en-US" altLang="zh-TW" sz="1000" b="1" dirty="0">
                <a:solidFill>
                  <a:schemeClr val="bg2">
                    <a:lumMod val="10000"/>
                  </a:schemeClr>
                </a:solidFill>
              </a:rPr>
              <a:t>20 : 31 : 47</a:t>
            </a:r>
          </a:p>
        </p:txBody>
      </p:sp>
      <p:sp>
        <p:nvSpPr>
          <p:cNvPr id="21" name="矩形 20">
            <a:extLst>
              <a:ext uri="{FF2B5EF4-FFF2-40B4-BE49-F238E27FC236}">
                <a16:creationId xmlns:a16="http://schemas.microsoft.com/office/drawing/2014/main" id="{2DFF4161-611E-4424-B394-D2056EA99B35}"/>
              </a:ext>
            </a:extLst>
          </p:cNvPr>
          <p:cNvSpPr/>
          <p:nvPr/>
        </p:nvSpPr>
        <p:spPr>
          <a:xfrm rot="20829935">
            <a:off x="1194637" y="3467851"/>
            <a:ext cx="764953" cy="246221"/>
          </a:xfrm>
          <a:prstGeom prst="rect">
            <a:avLst/>
          </a:prstGeom>
          <a:solidFill>
            <a:schemeClr val="accent1">
              <a:lumMod val="20000"/>
              <a:lumOff val="80000"/>
            </a:schemeClr>
          </a:solidFill>
          <a:ln w="28575">
            <a:solidFill>
              <a:schemeClr val="tx1"/>
            </a:solidFill>
          </a:ln>
        </p:spPr>
        <p:txBody>
          <a:bodyPr wrap="square">
            <a:spAutoFit/>
          </a:bodyPr>
          <a:lstStyle/>
          <a:p>
            <a:pPr>
              <a:defRPr/>
            </a:pPr>
            <a:r>
              <a:rPr lang="en-US" altLang="zh-TW" sz="1000" b="1" dirty="0">
                <a:solidFill>
                  <a:schemeClr val="bg2">
                    <a:lumMod val="10000"/>
                  </a:schemeClr>
                </a:solidFill>
              </a:rPr>
              <a:t>20 : 36 : 47</a:t>
            </a:r>
          </a:p>
        </p:txBody>
      </p:sp>
      <p:sp>
        <p:nvSpPr>
          <p:cNvPr id="24" name="矩形 23">
            <a:extLst>
              <a:ext uri="{FF2B5EF4-FFF2-40B4-BE49-F238E27FC236}">
                <a16:creationId xmlns:a16="http://schemas.microsoft.com/office/drawing/2014/main" id="{82877739-79D8-4092-905B-7726188048A1}"/>
              </a:ext>
            </a:extLst>
          </p:cNvPr>
          <p:cNvSpPr/>
          <p:nvPr/>
        </p:nvSpPr>
        <p:spPr>
          <a:xfrm rot="20829935">
            <a:off x="1471223" y="3800513"/>
            <a:ext cx="764953" cy="246221"/>
          </a:xfrm>
          <a:prstGeom prst="rect">
            <a:avLst/>
          </a:prstGeom>
          <a:solidFill>
            <a:schemeClr val="accent1">
              <a:lumMod val="20000"/>
              <a:lumOff val="80000"/>
            </a:schemeClr>
          </a:solidFill>
          <a:ln w="28575">
            <a:solidFill>
              <a:schemeClr val="tx1"/>
            </a:solidFill>
          </a:ln>
        </p:spPr>
        <p:txBody>
          <a:bodyPr wrap="square">
            <a:spAutoFit/>
          </a:bodyPr>
          <a:lstStyle/>
          <a:p>
            <a:pPr>
              <a:defRPr/>
            </a:pPr>
            <a:r>
              <a:rPr lang="en-US" altLang="zh-TW" sz="1000" b="1" dirty="0">
                <a:solidFill>
                  <a:schemeClr val="bg2">
                    <a:lumMod val="10000"/>
                  </a:schemeClr>
                </a:solidFill>
              </a:rPr>
              <a:t>20 : 41 : 47</a:t>
            </a:r>
          </a:p>
        </p:txBody>
      </p:sp>
      <p:sp>
        <p:nvSpPr>
          <p:cNvPr id="33" name="矩形 32">
            <a:extLst>
              <a:ext uri="{FF2B5EF4-FFF2-40B4-BE49-F238E27FC236}">
                <a16:creationId xmlns:a16="http://schemas.microsoft.com/office/drawing/2014/main" id="{2EE31397-163F-4E33-8CDD-5EE8BAE1CFAB}"/>
              </a:ext>
            </a:extLst>
          </p:cNvPr>
          <p:cNvSpPr/>
          <p:nvPr/>
        </p:nvSpPr>
        <p:spPr>
          <a:xfrm rot="20828040">
            <a:off x="381370" y="3332706"/>
            <a:ext cx="1262135" cy="923330"/>
          </a:xfrm>
          <a:prstGeom prst="rect">
            <a:avLst/>
          </a:prstGeom>
          <a:ln>
            <a:noFill/>
          </a:ln>
        </p:spPr>
        <p:txBody>
          <a:bodyPr wrap="square">
            <a:spAutoFit/>
          </a:bodyPr>
          <a:lstStyle/>
          <a:p>
            <a:pPr>
              <a:spcBef>
                <a:spcPct val="0"/>
              </a:spcBef>
            </a:pPr>
            <a:r>
              <a:rPr lang="en-US" altLang="zh-TW" b="1" dirty="0">
                <a:solidFill>
                  <a:schemeClr val="tx2">
                    <a:lumMod val="50000"/>
                  </a:schemeClr>
                </a:solidFill>
                <a:latin typeface="Calibri" panose="020F0502020204030204" pitchFamily="34" charset="0"/>
              </a:rPr>
              <a:t>15’</a:t>
            </a:r>
          </a:p>
          <a:p>
            <a:pPr>
              <a:spcBef>
                <a:spcPct val="0"/>
              </a:spcBef>
            </a:pPr>
            <a:r>
              <a:rPr lang="en-US" altLang="zh-TW" b="1" dirty="0">
                <a:solidFill>
                  <a:schemeClr val="tx2">
                    <a:lumMod val="50000"/>
                  </a:schemeClr>
                </a:solidFill>
                <a:latin typeface="Calibri" panose="020F0502020204030204" pitchFamily="34" charset="0"/>
              </a:rPr>
              <a:t>     10’ </a:t>
            </a:r>
          </a:p>
          <a:p>
            <a:pPr>
              <a:spcBef>
                <a:spcPct val="0"/>
              </a:spcBef>
            </a:pPr>
            <a:r>
              <a:rPr lang="en-US" altLang="zh-TW" b="1" dirty="0">
                <a:solidFill>
                  <a:schemeClr val="tx2">
                    <a:lumMod val="50000"/>
                  </a:schemeClr>
                </a:solidFill>
                <a:latin typeface="Calibri" panose="020F0502020204030204" pitchFamily="34" charset="0"/>
              </a:rPr>
              <a:t>           5’</a:t>
            </a:r>
            <a:endParaRPr lang="en-US" altLang="zh-TW" dirty="0">
              <a:solidFill>
                <a:schemeClr val="tx2">
                  <a:lumMod val="50000"/>
                </a:schemeClr>
              </a:solidFill>
              <a:latin typeface="Calibri" panose="020F0502020204030204" pitchFamily="34" charset="0"/>
            </a:endParaRPr>
          </a:p>
        </p:txBody>
      </p:sp>
      <p:cxnSp>
        <p:nvCxnSpPr>
          <p:cNvPr id="54" name="直線單箭頭接點 53">
            <a:extLst>
              <a:ext uri="{FF2B5EF4-FFF2-40B4-BE49-F238E27FC236}">
                <a16:creationId xmlns:a16="http://schemas.microsoft.com/office/drawing/2014/main" id="{5C6CE6C5-843A-4930-B86C-5E16C034B761}"/>
              </a:ext>
            </a:extLst>
          </p:cNvPr>
          <p:cNvCxnSpPr>
            <a:cxnSpLocks/>
          </p:cNvCxnSpPr>
          <p:nvPr/>
        </p:nvCxnSpPr>
        <p:spPr>
          <a:xfrm flipH="1" flipV="1">
            <a:off x="2408970" y="5716419"/>
            <a:ext cx="135551" cy="447142"/>
          </a:xfrm>
          <a:prstGeom prst="straightConnector1">
            <a:avLst/>
          </a:prstGeom>
          <a:ln w="28575">
            <a:solidFill>
              <a:srgbClr val="FF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5" name="矩形 44">
            <a:extLst>
              <a:ext uri="{FF2B5EF4-FFF2-40B4-BE49-F238E27FC236}">
                <a16:creationId xmlns:a16="http://schemas.microsoft.com/office/drawing/2014/main" id="{AD4EB103-0911-4EE7-B2F9-7DAF7BFB5F1B}"/>
              </a:ext>
            </a:extLst>
          </p:cNvPr>
          <p:cNvSpPr/>
          <p:nvPr/>
        </p:nvSpPr>
        <p:spPr>
          <a:xfrm>
            <a:off x="2754789" y="3534483"/>
            <a:ext cx="954088" cy="508000"/>
          </a:xfrm>
          <a:prstGeom prst="rect">
            <a:avLst/>
          </a:prstGeom>
          <a:solidFill>
            <a:srgbClr val="FF0000"/>
          </a:solidFill>
          <a:ln w="28575">
            <a:solidFill>
              <a:schemeClr val="bg1"/>
            </a:solidFill>
            <a:prstDash val="solid"/>
          </a:ln>
        </p:spPr>
        <p:txBody>
          <a:bodyPr>
            <a:spAutoFit/>
          </a:bodyPr>
          <a:lstStyle/>
          <a:p>
            <a:pPr eaLnBrk="1" fontAlgn="auto" hangingPunct="1">
              <a:spcBef>
                <a:spcPts val="0"/>
              </a:spcBef>
              <a:spcAft>
                <a:spcPts val="0"/>
              </a:spcAft>
              <a:defRPr/>
            </a:pPr>
            <a:r>
              <a:rPr kumimoji="0" lang="en-US" altLang="zh-TW" sz="900" b="1" dirty="0">
                <a:solidFill>
                  <a:schemeClr val="bg1"/>
                </a:solidFill>
                <a:latin typeface="+mn-lt"/>
                <a:ea typeface="+mn-ea"/>
              </a:rPr>
              <a:t>5.  ATC : Clear</a:t>
            </a:r>
          </a:p>
          <a:p>
            <a:pPr eaLnBrk="1" fontAlgn="auto" hangingPunct="1">
              <a:spcBef>
                <a:spcPts val="0"/>
              </a:spcBef>
              <a:spcAft>
                <a:spcPts val="0"/>
              </a:spcAft>
              <a:defRPr/>
            </a:pPr>
            <a:r>
              <a:rPr kumimoji="0" lang="en-US" altLang="zh-TW" sz="900" b="1" dirty="0">
                <a:solidFill>
                  <a:schemeClr val="bg1"/>
                </a:solidFill>
                <a:latin typeface="+mn-lt"/>
                <a:ea typeface="+mn-ea"/>
              </a:rPr>
              <a:t>      proceed to</a:t>
            </a:r>
          </a:p>
          <a:p>
            <a:pPr eaLnBrk="1" fontAlgn="auto" hangingPunct="1">
              <a:spcBef>
                <a:spcPts val="0"/>
              </a:spcBef>
              <a:spcAft>
                <a:spcPts val="0"/>
              </a:spcAft>
              <a:defRPr/>
            </a:pPr>
            <a:r>
              <a:rPr kumimoji="0" lang="en-US" altLang="zh-TW" sz="900" b="1" dirty="0">
                <a:solidFill>
                  <a:schemeClr val="bg1"/>
                </a:solidFill>
                <a:latin typeface="+mn-lt"/>
                <a:ea typeface="+mn-ea"/>
              </a:rPr>
              <a:t>      JFK airport</a:t>
            </a:r>
          </a:p>
        </p:txBody>
      </p:sp>
      <p:sp>
        <p:nvSpPr>
          <p:cNvPr id="72" name="文字方塊 71">
            <a:extLst>
              <a:ext uri="{FF2B5EF4-FFF2-40B4-BE49-F238E27FC236}">
                <a16:creationId xmlns:a16="http://schemas.microsoft.com/office/drawing/2014/main" id="{4F160986-851A-487A-8641-696A87F2D60C}"/>
              </a:ext>
            </a:extLst>
          </p:cNvPr>
          <p:cNvSpPr txBox="1"/>
          <p:nvPr/>
        </p:nvSpPr>
        <p:spPr>
          <a:xfrm rot="20813491">
            <a:off x="359675" y="2279884"/>
            <a:ext cx="1986084" cy="369332"/>
          </a:xfrm>
          <a:prstGeom prst="rect">
            <a:avLst/>
          </a:prstGeom>
          <a:solidFill>
            <a:srgbClr val="C00000"/>
          </a:solidFill>
        </p:spPr>
        <p:txBody>
          <a:bodyPr wrap="square">
            <a:spAutoFit/>
          </a:bodyPr>
          <a:lstStyle/>
          <a:p>
            <a:r>
              <a:rPr kumimoji="0" lang="en-US" altLang="zh-TW" sz="1800" b="1" dirty="0">
                <a:solidFill>
                  <a:schemeClr val="bg1"/>
                </a:solidFill>
                <a:latin typeface="Calibri" panose="020F0502020204030204" pitchFamily="34" charset="0"/>
              </a:rPr>
              <a:t> + </a:t>
            </a:r>
            <a:r>
              <a:rPr kumimoji="0" lang="en-US" altLang="zh-TW" sz="1200" b="1" dirty="0">
                <a:solidFill>
                  <a:schemeClr val="bg1"/>
                </a:solidFill>
                <a:latin typeface="Calibri" panose="020F0502020204030204" pitchFamily="34" charset="0"/>
              </a:rPr>
              <a:t>30’ H/F : 4,800 LBS  ???</a:t>
            </a:r>
            <a:endParaRPr lang="zh-TW" altLang="en-US" sz="1200" dirty="0">
              <a:solidFill>
                <a:schemeClr val="bg1"/>
              </a:solidFill>
            </a:endParaRPr>
          </a:p>
        </p:txBody>
      </p:sp>
      <p:sp>
        <p:nvSpPr>
          <p:cNvPr id="37" name="文字方塊 36">
            <a:extLst>
              <a:ext uri="{FF2B5EF4-FFF2-40B4-BE49-F238E27FC236}">
                <a16:creationId xmlns:a16="http://schemas.microsoft.com/office/drawing/2014/main" id="{EEEFC52B-A3EA-4DE8-BF26-A0BA938CC55B}"/>
              </a:ext>
            </a:extLst>
          </p:cNvPr>
          <p:cNvSpPr txBox="1"/>
          <p:nvPr/>
        </p:nvSpPr>
        <p:spPr>
          <a:xfrm>
            <a:off x="5378670" y="5404564"/>
            <a:ext cx="3150464" cy="246221"/>
          </a:xfrm>
          <a:prstGeom prst="rect">
            <a:avLst/>
          </a:prstGeom>
          <a:solidFill>
            <a:srgbClr val="C00000"/>
          </a:solidFill>
        </p:spPr>
        <p:txBody>
          <a:bodyPr wrap="square">
            <a:spAutoFit/>
          </a:bodyPr>
          <a:lstStyle/>
          <a:p>
            <a:r>
              <a:rPr kumimoji="0" lang="en-US" altLang="zh-TW" sz="1000" b="1" dirty="0">
                <a:solidFill>
                  <a:schemeClr val="bg1"/>
                </a:solidFill>
                <a:latin typeface="Calibri" panose="020F0502020204030204" pitchFamily="34" charset="0"/>
              </a:rPr>
              <a:t>7,600 pounds (  3,400 kg) for Alternate fuel </a:t>
            </a:r>
            <a:r>
              <a:rPr lang="en-US" altLang="zh-TW" sz="1000" b="1" dirty="0">
                <a:solidFill>
                  <a:schemeClr val="bg1"/>
                </a:solidFill>
              </a:rPr>
              <a:t>(KBOS)   ???</a:t>
            </a:r>
            <a:r>
              <a:rPr kumimoji="0" lang="en-US" altLang="zh-TW" sz="1000" b="1" dirty="0">
                <a:solidFill>
                  <a:schemeClr val="bg1"/>
                </a:solidFill>
                <a:latin typeface="Calibri" panose="020F0502020204030204" pitchFamily="34" charset="0"/>
              </a:rPr>
              <a:t> </a:t>
            </a:r>
            <a:endParaRPr lang="zh-TW" altLang="en-US" sz="1000" dirty="0">
              <a:solidFill>
                <a:schemeClr val="bg1"/>
              </a:solidFill>
            </a:endParaRPr>
          </a:p>
        </p:txBody>
      </p:sp>
      <p:cxnSp>
        <p:nvCxnSpPr>
          <p:cNvPr id="13" name="直線單箭頭接點 12">
            <a:extLst>
              <a:ext uri="{FF2B5EF4-FFF2-40B4-BE49-F238E27FC236}">
                <a16:creationId xmlns:a16="http://schemas.microsoft.com/office/drawing/2014/main" id="{CADEE018-1CA9-4A65-83A4-CCBB11A77B11}"/>
              </a:ext>
            </a:extLst>
          </p:cNvPr>
          <p:cNvCxnSpPr/>
          <p:nvPr/>
        </p:nvCxnSpPr>
        <p:spPr>
          <a:xfrm flipV="1">
            <a:off x="7415213" y="4365104"/>
            <a:ext cx="95250" cy="990561"/>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32362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s://upload.wikimedia.org/wikipedia/commons/7/7a/AviancaFinalFlightpathMap.png">
            <a:extLst>
              <a:ext uri="{FF2B5EF4-FFF2-40B4-BE49-F238E27FC236}">
                <a16:creationId xmlns:a16="http://schemas.microsoft.com/office/drawing/2014/main" id="{1FCE551E-967E-4E27-9ED0-74F31622F5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176" b="52791"/>
          <a:stretch>
            <a:fillRect/>
          </a:stretch>
        </p:blipFill>
        <p:spPr bwMode="auto">
          <a:xfrm>
            <a:off x="443706" y="311943"/>
            <a:ext cx="8256588" cy="62341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 name="矩形 1">
            <a:extLst>
              <a:ext uri="{FF2B5EF4-FFF2-40B4-BE49-F238E27FC236}">
                <a16:creationId xmlns:a16="http://schemas.microsoft.com/office/drawing/2014/main" id="{F5805A1E-372B-413C-8546-8A92CB019C4D}"/>
              </a:ext>
            </a:extLst>
          </p:cNvPr>
          <p:cNvSpPr/>
          <p:nvPr/>
        </p:nvSpPr>
        <p:spPr>
          <a:xfrm>
            <a:off x="4817269" y="5260181"/>
            <a:ext cx="677862" cy="246062"/>
          </a:xfrm>
          <a:prstGeom prst="rect">
            <a:avLst/>
          </a:prstGeom>
          <a:solidFill>
            <a:srgbClr val="FFFF00"/>
          </a:solidFill>
          <a:ln>
            <a:solidFill>
              <a:srgbClr val="FF0000"/>
            </a:solidFill>
          </a:ln>
        </p:spPr>
        <p:txBody>
          <a:bodyPr wrap="none">
            <a:spAutoFit/>
          </a:bodyPr>
          <a:lstStyle/>
          <a:p>
            <a:pPr eaLnBrk="1" fontAlgn="auto" hangingPunct="1">
              <a:spcBef>
                <a:spcPts val="0"/>
              </a:spcBef>
              <a:spcAft>
                <a:spcPts val="0"/>
              </a:spcAft>
              <a:defRPr/>
            </a:pPr>
            <a:r>
              <a:rPr kumimoji="0" lang="en-US" altLang="zh-TW" sz="1000" b="1" dirty="0">
                <a:solidFill>
                  <a:schemeClr val="tx1">
                    <a:lumMod val="50000"/>
                  </a:schemeClr>
                </a:solidFill>
                <a:latin typeface="+mn-lt"/>
                <a:ea typeface="+mn-ea"/>
              </a:rPr>
              <a:t>CAMRM</a:t>
            </a:r>
          </a:p>
        </p:txBody>
      </p:sp>
      <p:sp>
        <p:nvSpPr>
          <p:cNvPr id="3" name="矩形 2">
            <a:extLst>
              <a:ext uri="{FF2B5EF4-FFF2-40B4-BE49-F238E27FC236}">
                <a16:creationId xmlns:a16="http://schemas.microsoft.com/office/drawing/2014/main" id="{DD78ABAD-4535-4766-9570-22F27C4243BC}"/>
              </a:ext>
            </a:extLst>
          </p:cNvPr>
          <p:cNvSpPr/>
          <p:nvPr/>
        </p:nvSpPr>
        <p:spPr>
          <a:xfrm>
            <a:off x="6025158" y="4690165"/>
            <a:ext cx="1284288" cy="400050"/>
          </a:xfrm>
          <a:prstGeom prst="rect">
            <a:avLst/>
          </a:prstGeom>
          <a:solidFill>
            <a:srgbClr val="FFFF00"/>
          </a:solidFill>
          <a:ln>
            <a:solidFill>
              <a:schemeClr val="tx1">
                <a:lumMod val="50000"/>
              </a:schemeClr>
            </a:solidFill>
          </a:ln>
        </p:spPr>
        <p:txBody>
          <a:bodyPr wrap="square">
            <a:spAutoFit/>
          </a:bodyPr>
          <a:lstStyle/>
          <a:p>
            <a:pPr eaLnBrk="1" fontAlgn="auto" hangingPunct="1">
              <a:spcBef>
                <a:spcPts val="0"/>
              </a:spcBef>
              <a:spcAft>
                <a:spcPts val="0"/>
              </a:spcAft>
              <a:defRPr/>
            </a:pPr>
            <a:r>
              <a:rPr kumimoji="0" lang="en-US" altLang="zh-TW" sz="1000" b="1" dirty="0">
                <a:solidFill>
                  <a:srgbClr val="FF0000"/>
                </a:solidFill>
                <a:latin typeface="+mn-lt"/>
                <a:ea typeface="+mn-ea"/>
              </a:rPr>
              <a:t>7. Expect  another </a:t>
            </a:r>
          </a:p>
          <a:p>
            <a:pPr eaLnBrk="1" fontAlgn="auto" hangingPunct="1">
              <a:spcBef>
                <a:spcPts val="0"/>
              </a:spcBef>
              <a:spcAft>
                <a:spcPts val="0"/>
              </a:spcAft>
              <a:defRPr/>
            </a:pPr>
            <a:r>
              <a:rPr kumimoji="0" lang="en-US" altLang="zh-TW" sz="1000" b="1" dirty="0">
                <a:solidFill>
                  <a:srgbClr val="FF0000"/>
                </a:solidFill>
                <a:latin typeface="+mn-lt"/>
                <a:ea typeface="+mn-ea"/>
              </a:rPr>
              <a:t>    holding pattern</a:t>
            </a:r>
          </a:p>
        </p:txBody>
      </p:sp>
      <p:sp>
        <p:nvSpPr>
          <p:cNvPr id="4" name="矩形 3">
            <a:extLst>
              <a:ext uri="{FF2B5EF4-FFF2-40B4-BE49-F238E27FC236}">
                <a16:creationId xmlns:a16="http://schemas.microsoft.com/office/drawing/2014/main" id="{50348E1A-2077-49BD-9CB0-68CBB5FA9A44}"/>
              </a:ext>
            </a:extLst>
          </p:cNvPr>
          <p:cNvSpPr/>
          <p:nvPr/>
        </p:nvSpPr>
        <p:spPr>
          <a:xfrm>
            <a:off x="4069453" y="672543"/>
            <a:ext cx="1599778" cy="400050"/>
          </a:xfrm>
          <a:prstGeom prst="rect">
            <a:avLst/>
          </a:prstGeom>
          <a:solidFill>
            <a:srgbClr val="FFFF00"/>
          </a:solidFill>
          <a:ln>
            <a:solidFill>
              <a:schemeClr val="bg2">
                <a:lumMod val="10000"/>
              </a:schemeClr>
            </a:solidFill>
          </a:ln>
        </p:spPr>
        <p:txBody>
          <a:bodyPr wrap="square">
            <a:spAutoFit/>
          </a:bodyPr>
          <a:lstStyle/>
          <a:p>
            <a:pPr eaLnBrk="1" fontAlgn="auto" hangingPunct="1">
              <a:spcBef>
                <a:spcPts val="0"/>
              </a:spcBef>
              <a:spcAft>
                <a:spcPts val="0"/>
              </a:spcAft>
              <a:defRPr/>
            </a:pPr>
            <a:r>
              <a:rPr kumimoji="0" lang="en-US" altLang="zh-TW" sz="1000" b="1" dirty="0">
                <a:solidFill>
                  <a:schemeClr val="tx1">
                    <a:lumMod val="50000"/>
                  </a:schemeClr>
                </a:solidFill>
                <a:latin typeface="+mn-lt"/>
                <a:ea typeface="+mn-ea"/>
              </a:rPr>
              <a:t> 8. Knowing experienced</a:t>
            </a:r>
          </a:p>
          <a:p>
            <a:pPr eaLnBrk="1" fontAlgn="auto" hangingPunct="1">
              <a:spcBef>
                <a:spcPts val="0"/>
              </a:spcBef>
              <a:spcAft>
                <a:spcPts val="0"/>
              </a:spcAft>
              <a:defRPr/>
            </a:pPr>
            <a:r>
              <a:rPr kumimoji="0" lang="en-US" altLang="zh-TW" sz="1000" b="1" dirty="0">
                <a:solidFill>
                  <a:schemeClr val="tx1">
                    <a:lumMod val="50000"/>
                  </a:schemeClr>
                </a:solidFill>
                <a:latin typeface="+mn-lt"/>
                <a:ea typeface="+mn-ea"/>
              </a:rPr>
              <a:t>     bad condition</a:t>
            </a:r>
          </a:p>
        </p:txBody>
      </p:sp>
      <p:sp>
        <p:nvSpPr>
          <p:cNvPr id="5" name="矩形 4">
            <a:extLst>
              <a:ext uri="{FF2B5EF4-FFF2-40B4-BE49-F238E27FC236}">
                <a16:creationId xmlns:a16="http://schemas.microsoft.com/office/drawing/2014/main" id="{37BA15F0-BA89-49B3-A92B-60931BFE076E}"/>
              </a:ext>
            </a:extLst>
          </p:cNvPr>
          <p:cNvSpPr>
            <a:spLocks noChangeArrowheads="1"/>
          </p:cNvSpPr>
          <p:nvPr/>
        </p:nvSpPr>
        <p:spPr bwMode="auto">
          <a:xfrm>
            <a:off x="1299369" y="2287556"/>
            <a:ext cx="1422995" cy="554037"/>
          </a:xfrm>
          <a:prstGeom prst="rect">
            <a:avLst/>
          </a:prstGeom>
          <a:solidFill>
            <a:srgbClr val="FFFF00"/>
          </a:solidFill>
          <a:ln w="9525">
            <a:solidFill>
              <a:schemeClr val="tx1"/>
            </a:solidFill>
            <a:miter lim="800000"/>
            <a:headEnd/>
            <a:tailEnd/>
          </a:ln>
        </p:spPr>
        <p:txBody>
          <a:bodyPr wrap="square">
            <a:spAutoFit/>
          </a:bodyPr>
          <a:lstStyle/>
          <a:p>
            <a:pPr eaLnBrk="1" fontAlgn="auto" hangingPunct="1">
              <a:spcBef>
                <a:spcPts val="0"/>
              </a:spcBef>
              <a:spcAft>
                <a:spcPts val="0"/>
              </a:spcAft>
              <a:defRPr/>
            </a:pPr>
            <a:r>
              <a:rPr kumimoji="0" lang="en-US" altLang="zh-TW" sz="1000" b="1" dirty="0">
                <a:solidFill>
                  <a:schemeClr val="tx1">
                    <a:lumMod val="50000"/>
                  </a:schemeClr>
                </a:solidFill>
                <a:latin typeface="+mn-lt"/>
                <a:ea typeface="+mn-ea"/>
              </a:rPr>
              <a:t>9.     outer marker </a:t>
            </a:r>
          </a:p>
          <a:p>
            <a:pPr eaLnBrk="1" fontAlgn="auto" hangingPunct="1">
              <a:spcBef>
                <a:spcPts val="0"/>
              </a:spcBef>
              <a:spcAft>
                <a:spcPts val="0"/>
              </a:spcAft>
              <a:defRPr/>
            </a:pPr>
            <a:r>
              <a:rPr kumimoji="0" lang="en-US" altLang="zh-TW" sz="1000" b="1" dirty="0">
                <a:solidFill>
                  <a:schemeClr val="tx1">
                    <a:lumMod val="50000"/>
                  </a:schemeClr>
                </a:solidFill>
                <a:latin typeface="+mn-lt"/>
                <a:ea typeface="+mn-ea"/>
              </a:rPr>
              <a:t>    tower clear to land </a:t>
            </a:r>
          </a:p>
          <a:p>
            <a:pPr eaLnBrk="1" fontAlgn="auto" hangingPunct="1">
              <a:spcBef>
                <a:spcPts val="0"/>
              </a:spcBef>
              <a:spcAft>
                <a:spcPts val="0"/>
              </a:spcAft>
              <a:defRPr/>
            </a:pPr>
            <a:r>
              <a:rPr kumimoji="0" lang="en-US" altLang="zh-TW" sz="1000" b="1" dirty="0">
                <a:solidFill>
                  <a:schemeClr val="tx1">
                    <a:lumMod val="50000"/>
                  </a:schemeClr>
                </a:solidFill>
                <a:latin typeface="+mn-lt"/>
                <a:ea typeface="+mn-ea"/>
              </a:rPr>
              <a:t>         runway  22L</a:t>
            </a:r>
          </a:p>
        </p:txBody>
      </p:sp>
      <p:sp>
        <p:nvSpPr>
          <p:cNvPr id="40967" name="矩形 5">
            <a:extLst>
              <a:ext uri="{FF2B5EF4-FFF2-40B4-BE49-F238E27FC236}">
                <a16:creationId xmlns:a16="http://schemas.microsoft.com/office/drawing/2014/main" id="{0C2D7FCF-7E88-476B-9C1B-6DFEA6B0D376}"/>
              </a:ext>
            </a:extLst>
          </p:cNvPr>
          <p:cNvSpPr>
            <a:spLocks noChangeArrowheads="1"/>
          </p:cNvSpPr>
          <p:nvPr/>
        </p:nvSpPr>
        <p:spPr bwMode="auto">
          <a:xfrm>
            <a:off x="1299369" y="2996565"/>
            <a:ext cx="1239837" cy="400050"/>
          </a:xfrm>
          <a:prstGeom prst="rect">
            <a:avLst/>
          </a:prstGeom>
          <a:solidFill>
            <a:srgbClr val="69D8FF"/>
          </a:solidFill>
          <a:ln w="12700">
            <a:solidFill>
              <a:schemeClr val="tx1"/>
            </a:solidFill>
            <a:miter lim="800000"/>
            <a:headEnd/>
            <a:tailEnd/>
          </a:ln>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000" b="1">
                <a:latin typeface="Calibri" panose="020F0502020204030204" pitchFamily="34" charset="0"/>
              </a:rPr>
              <a:t>10. Where is the</a:t>
            </a:r>
          </a:p>
          <a:p>
            <a:pPr eaLnBrk="1" hangingPunct="1">
              <a:spcBef>
                <a:spcPct val="0"/>
              </a:spcBef>
              <a:buFontTx/>
              <a:buNone/>
            </a:pPr>
            <a:r>
              <a:rPr kumimoji="0" lang="en-US" altLang="zh-TW" sz="1000" b="1">
                <a:latin typeface="Calibri" panose="020F0502020204030204" pitchFamily="34" charset="0"/>
              </a:rPr>
              <a:t>         runway ? ?</a:t>
            </a:r>
          </a:p>
        </p:txBody>
      </p:sp>
      <p:sp>
        <p:nvSpPr>
          <p:cNvPr id="7" name="矩形 6">
            <a:extLst>
              <a:ext uri="{FF2B5EF4-FFF2-40B4-BE49-F238E27FC236}">
                <a16:creationId xmlns:a16="http://schemas.microsoft.com/office/drawing/2014/main" id="{22A42631-4510-48CB-807B-6348823F660E}"/>
              </a:ext>
            </a:extLst>
          </p:cNvPr>
          <p:cNvSpPr>
            <a:spLocks noChangeArrowheads="1"/>
          </p:cNvSpPr>
          <p:nvPr/>
        </p:nvSpPr>
        <p:spPr bwMode="auto">
          <a:xfrm>
            <a:off x="550524" y="3501298"/>
            <a:ext cx="1338262" cy="246063"/>
          </a:xfrm>
          <a:prstGeom prst="rect">
            <a:avLst/>
          </a:prstGeom>
          <a:solidFill>
            <a:srgbClr val="FF0000"/>
          </a:solidFill>
          <a:ln w="9525">
            <a:solidFill>
              <a:schemeClr val="bg1"/>
            </a:solidFill>
            <a:miter lim="800000"/>
            <a:headEnd/>
            <a:tailEnd/>
          </a:ln>
        </p:spPr>
        <p:txBody>
          <a:bodyPr wrap="square">
            <a:spAutoFit/>
          </a:bodyPr>
          <a:lstStyle/>
          <a:p>
            <a:pPr eaLnBrk="1" fontAlgn="auto" hangingPunct="1">
              <a:spcBef>
                <a:spcPts val="0"/>
              </a:spcBef>
              <a:spcAft>
                <a:spcPts val="0"/>
              </a:spcAft>
              <a:defRPr/>
            </a:pPr>
            <a:r>
              <a:rPr kumimoji="0" lang="en-US" altLang="zh-TW" sz="1000" b="1" dirty="0">
                <a:solidFill>
                  <a:schemeClr val="bg1"/>
                </a:solidFill>
                <a:latin typeface="+mn-lt"/>
                <a:ea typeface="+mn-ea"/>
              </a:rPr>
              <a:t>11. Missed approach  </a:t>
            </a:r>
          </a:p>
        </p:txBody>
      </p:sp>
      <p:sp>
        <p:nvSpPr>
          <p:cNvPr id="8" name="矩形 7">
            <a:extLst>
              <a:ext uri="{FF2B5EF4-FFF2-40B4-BE49-F238E27FC236}">
                <a16:creationId xmlns:a16="http://schemas.microsoft.com/office/drawing/2014/main" id="{9844024F-E5FC-4DA7-ACB1-13E352800750}"/>
              </a:ext>
            </a:extLst>
          </p:cNvPr>
          <p:cNvSpPr/>
          <p:nvPr/>
        </p:nvSpPr>
        <p:spPr>
          <a:xfrm>
            <a:off x="550524" y="3955323"/>
            <a:ext cx="1635348" cy="400050"/>
          </a:xfrm>
          <a:prstGeom prst="rect">
            <a:avLst/>
          </a:prstGeom>
          <a:solidFill>
            <a:srgbClr val="FFFF00"/>
          </a:solidFill>
          <a:ln>
            <a:solidFill>
              <a:schemeClr val="bg2">
                <a:lumMod val="10000"/>
              </a:schemeClr>
            </a:solidFill>
          </a:ln>
        </p:spPr>
        <p:txBody>
          <a:bodyPr wrap="square">
            <a:spAutoFit/>
          </a:bodyPr>
          <a:lstStyle/>
          <a:p>
            <a:pPr eaLnBrk="1" fontAlgn="auto" hangingPunct="1">
              <a:spcBef>
                <a:spcPts val="0"/>
              </a:spcBef>
              <a:spcAft>
                <a:spcPts val="0"/>
              </a:spcAft>
              <a:defRPr/>
            </a:pPr>
            <a:r>
              <a:rPr kumimoji="0" lang="en-US" altLang="zh-TW" sz="1000" b="1" dirty="0">
                <a:solidFill>
                  <a:schemeClr val="tx1">
                    <a:lumMod val="50000"/>
                  </a:schemeClr>
                </a:solidFill>
                <a:latin typeface="+mn-lt"/>
                <a:ea typeface="+mn-ea"/>
              </a:rPr>
              <a:t>12. Capt. &gt;&gt;&gt; FO. Call : </a:t>
            </a:r>
            <a:r>
              <a:rPr kumimoji="0" lang="en-US" altLang="zh-TW" sz="1000" b="1" u="sng" dirty="0">
                <a:solidFill>
                  <a:srgbClr val="FF0000"/>
                </a:solidFill>
                <a:latin typeface="+mn-lt"/>
                <a:ea typeface="+mn-ea"/>
              </a:rPr>
              <a:t>we</a:t>
            </a:r>
          </a:p>
          <a:p>
            <a:pPr eaLnBrk="1" fontAlgn="auto" hangingPunct="1">
              <a:spcBef>
                <a:spcPts val="0"/>
              </a:spcBef>
              <a:spcAft>
                <a:spcPts val="0"/>
              </a:spcAft>
              <a:defRPr/>
            </a:pPr>
            <a:r>
              <a:rPr kumimoji="0" lang="en-US" altLang="zh-TW" sz="1000" b="1" dirty="0">
                <a:solidFill>
                  <a:srgbClr val="FF0000"/>
                </a:solidFill>
                <a:latin typeface="+mn-lt"/>
                <a:ea typeface="+mn-ea"/>
              </a:rPr>
              <a:t>      </a:t>
            </a:r>
            <a:r>
              <a:rPr kumimoji="0" lang="en-US" altLang="zh-TW" sz="1000" b="1" u="sng" dirty="0">
                <a:solidFill>
                  <a:srgbClr val="FF0000"/>
                </a:solidFill>
                <a:latin typeface="+mn-lt"/>
                <a:ea typeface="+mn-ea"/>
              </a:rPr>
              <a:t> are in an “emergency”</a:t>
            </a:r>
          </a:p>
        </p:txBody>
      </p:sp>
      <p:sp>
        <p:nvSpPr>
          <p:cNvPr id="9" name="矩形 8">
            <a:extLst>
              <a:ext uri="{FF2B5EF4-FFF2-40B4-BE49-F238E27FC236}">
                <a16:creationId xmlns:a16="http://schemas.microsoft.com/office/drawing/2014/main" id="{1E97F31B-E4BA-4F7A-B636-C4F11CCA6CC4}"/>
              </a:ext>
            </a:extLst>
          </p:cNvPr>
          <p:cNvSpPr>
            <a:spLocks noChangeArrowheads="1"/>
          </p:cNvSpPr>
          <p:nvPr/>
        </p:nvSpPr>
        <p:spPr bwMode="auto">
          <a:xfrm>
            <a:off x="550524" y="4510345"/>
            <a:ext cx="1202573" cy="400110"/>
          </a:xfrm>
          <a:prstGeom prst="rect">
            <a:avLst/>
          </a:prstGeom>
          <a:solidFill>
            <a:srgbClr val="FFFF00"/>
          </a:solidFill>
          <a:ln w="9525">
            <a:solidFill>
              <a:schemeClr val="tx1"/>
            </a:solidFill>
            <a:miter lim="800000"/>
            <a:headEnd/>
            <a:tailEnd/>
          </a:ln>
        </p:spPr>
        <p:txBody>
          <a:bodyPr wrap="none">
            <a:spAutoFit/>
          </a:bodyPr>
          <a:lstStyle/>
          <a:p>
            <a:pPr eaLnBrk="1" fontAlgn="auto" hangingPunct="1">
              <a:spcBef>
                <a:spcPts val="0"/>
              </a:spcBef>
              <a:spcAft>
                <a:spcPts val="0"/>
              </a:spcAft>
              <a:defRPr/>
            </a:pPr>
            <a:r>
              <a:rPr kumimoji="0" lang="en-US" altLang="zh-TW" sz="1000" b="1" dirty="0">
                <a:solidFill>
                  <a:schemeClr val="tx1">
                    <a:lumMod val="50000"/>
                  </a:schemeClr>
                </a:solidFill>
                <a:latin typeface="+mn-lt"/>
                <a:ea typeface="+mn-ea"/>
              </a:rPr>
              <a:t>13. Confirm called</a:t>
            </a:r>
          </a:p>
          <a:p>
            <a:pPr eaLnBrk="1" fontAlgn="auto" hangingPunct="1">
              <a:spcBef>
                <a:spcPts val="0"/>
              </a:spcBef>
              <a:spcAft>
                <a:spcPts val="0"/>
              </a:spcAft>
              <a:defRPr/>
            </a:pPr>
            <a:r>
              <a:rPr kumimoji="0" lang="en-US" altLang="zh-TW" sz="1000" b="1" dirty="0">
                <a:solidFill>
                  <a:schemeClr val="tx1">
                    <a:lumMod val="50000"/>
                  </a:schemeClr>
                </a:solidFill>
                <a:latin typeface="+mn-lt"/>
                <a:ea typeface="+mn-ea"/>
              </a:rPr>
              <a:t>       “</a:t>
            </a:r>
            <a:r>
              <a:rPr kumimoji="0" lang="en-US" altLang="zh-TW" sz="1000" b="1" u="sng" dirty="0">
                <a:solidFill>
                  <a:srgbClr val="FF0000"/>
                </a:solidFill>
                <a:latin typeface="+mn-lt"/>
                <a:ea typeface="+mn-ea"/>
              </a:rPr>
              <a:t>emergency</a:t>
            </a:r>
            <a:r>
              <a:rPr kumimoji="0" lang="en-US" altLang="zh-TW" sz="1000" b="1" dirty="0">
                <a:solidFill>
                  <a:schemeClr val="tx1">
                    <a:lumMod val="50000"/>
                  </a:schemeClr>
                </a:solidFill>
                <a:latin typeface="+mn-lt"/>
                <a:ea typeface="+mn-ea"/>
              </a:rPr>
              <a:t>”??</a:t>
            </a:r>
          </a:p>
        </p:txBody>
      </p:sp>
      <p:sp>
        <p:nvSpPr>
          <p:cNvPr id="10" name="矩形 9">
            <a:extLst>
              <a:ext uri="{FF2B5EF4-FFF2-40B4-BE49-F238E27FC236}">
                <a16:creationId xmlns:a16="http://schemas.microsoft.com/office/drawing/2014/main" id="{BA09983A-60AE-481F-BC24-5A19CF51ECE9}"/>
              </a:ext>
            </a:extLst>
          </p:cNvPr>
          <p:cNvSpPr/>
          <p:nvPr/>
        </p:nvSpPr>
        <p:spPr>
          <a:xfrm>
            <a:off x="533061" y="5070982"/>
            <a:ext cx="1355725" cy="554037"/>
          </a:xfrm>
          <a:prstGeom prst="rect">
            <a:avLst/>
          </a:prstGeom>
          <a:solidFill>
            <a:srgbClr val="FFFF00"/>
          </a:solidFill>
          <a:ln>
            <a:solidFill>
              <a:schemeClr val="bg2">
                <a:lumMod val="10000"/>
              </a:schemeClr>
            </a:solidFill>
          </a:ln>
        </p:spPr>
        <p:txBody>
          <a:bodyPr wrap="square">
            <a:spAutoFit/>
          </a:bodyPr>
          <a:lstStyle/>
          <a:p>
            <a:pPr eaLnBrk="1" fontAlgn="auto" hangingPunct="1">
              <a:spcBef>
                <a:spcPts val="0"/>
              </a:spcBef>
              <a:spcAft>
                <a:spcPts val="0"/>
              </a:spcAft>
              <a:defRPr/>
            </a:pPr>
            <a:r>
              <a:rPr kumimoji="0" lang="en-US" altLang="zh-TW" sz="1000" b="1" dirty="0">
                <a:solidFill>
                  <a:schemeClr val="tx1">
                    <a:lumMod val="50000"/>
                  </a:schemeClr>
                </a:solidFill>
                <a:latin typeface="+mn-lt"/>
                <a:ea typeface="+mn-ea"/>
              </a:rPr>
              <a:t>14.  </a:t>
            </a:r>
            <a:r>
              <a:rPr kumimoji="0" lang="en-US" altLang="zh-TW" sz="1000" b="1" u="sng" dirty="0">
                <a:latin typeface="+mn-lt"/>
                <a:ea typeface="+mn-ea"/>
              </a:rPr>
              <a:t>ATC:</a:t>
            </a:r>
            <a:r>
              <a:rPr kumimoji="0" lang="en-US" altLang="zh-TW" sz="1000" b="1" u="sng" dirty="0">
                <a:solidFill>
                  <a:schemeClr val="tx1">
                    <a:lumMod val="50000"/>
                  </a:schemeClr>
                </a:solidFill>
                <a:latin typeface="+mn-lt"/>
                <a:ea typeface="+mn-ea"/>
              </a:rPr>
              <a:t> CLB 3000</a:t>
            </a:r>
            <a:r>
              <a:rPr kumimoji="0" lang="en-US" altLang="zh-TW" sz="1000" b="1" dirty="0">
                <a:solidFill>
                  <a:schemeClr val="tx1">
                    <a:lumMod val="50000"/>
                  </a:schemeClr>
                </a:solidFill>
                <a:latin typeface="+mn-lt"/>
                <a:ea typeface="+mn-ea"/>
              </a:rPr>
              <a:t>’; </a:t>
            </a:r>
          </a:p>
          <a:p>
            <a:pPr eaLnBrk="1" fontAlgn="auto" hangingPunct="1">
              <a:spcBef>
                <a:spcPts val="0"/>
              </a:spcBef>
              <a:spcAft>
                <a:spcPts val="0"/>
              </a:spcAft>
              <a:defRPr/>
            </a:pPr>
            <a:r>
              <a:rPr kumimoji="0" lang="en-US" altLang="zh-TW" sz="1000" b="1" dirty="0">
                <a:solidFill>
                  <a:schemeClr val="tx1">
                    <a:lumMod val="50000"/>
                  </a:schemeClr>
                </a:solidFill>
                <a:latin typeface="+mn-lt"/>
                <a:ea typeface="+mn-ea"/>
              </a:rPr>
              <a:t>       </a:t>
            </a:r>
            <a:r>
              <a:rPr kumimoji="0" lang="en-US" altLang="zh-TW" sz="1000" b="1" u="sng" dirty="0">
                <a:solidFill>
                  <a:srgbClr val="FF0000"/>
                </a:solidFill>
                <a:latin typeface="+mn-lt"/>
                <a:ea typeface="+mn-ea"/>
              </a:rPr>
              <a:t>We are run out </a:t>
            </a:r>
          </a:p>
          <a:p>
            <a:pPr eaLnBrk="1" fontAlgn="auto" hangingPunct="1">
              <a:spcBef>
                <a:spcPts val="0"/>
              </a:spcBef>
              <a:spcAft>
                <a:spcPts val="0"/>
              </a:spcAft>
              <a:defRPr/>
            </a:pPr>
            <a:r>
              <a:rPr kumimoji="0" lang="en-US" altLang="zh-TW" sz="1000" b="1" dirty="0">
                <a:solidFill>
                  <a:srgbClr val="FF0000"/>
                </a:solidFill>
                <a:latin typeface="+mn-lt"/>
                <a:ea typeface="+mn-ea"/>
              </a:rPr>
              <a:t>             </a:t>
            </a:r>
            <a:r>
              <a:rPr kumimoji="0" lang="en-US" altLang="zh-TW" sz="1000" b="1" u="sng" dirty="0">
                <a:solidFill>
                  <a:srgbClr val="FF0000"/>
                </a:solidFill>
                <a:latin typeface="+mn-lt"/>
                <a:ea typeface="+mn-ea"/>
              </a:rPr>
              <a:t> of fuel.</a:t>
            </a:r>
          </a:p>
        </p:txBody>
      </p:sp>
      <p:sp>
        <p:nvSpPr>
          <p:cNvPr id="11" name="矩形 10">
            <a:extLst>
              <a:ext uri="{FF2B5EF4-FFF2-40B4-BE49-F238E27FC236}">
                <a16:creationId xmlns:a16="http://schemas.microsoft.com/office/drawing/2014/main" id="{6594C52A-8383-492F-892C-82599006A3D3}"/>
              </a:ext>
            </a:extLst>
          </p:cNvPr>
          <p:cNvSpPr/>
          <p:nvPr/>
        </p:nvSpPr>
        <p:spPr>
          <a:xfrm>
            <a:off x="2366444" y="5058920"/>
            <a:ext cx="1963737" cy="707886"/>
          </a:xfrm>
          <a:prstGeom prst="rect">
            <a:avLst/>
          </a:prstGeom>
          <a:solidFill>
            <a:srgbClr val="FFFF00"/>
          </a:solidFill>
          <a:ln>
            <a:solidFill>
              <a:schemeClr val="tx1">
                <a:lumMod val="50000"/>
              </a:schemeClr>
            </a:solidFill>
          </a:ln>
        </p:spPr>
        <p:txBody>
          <a:bodyPr wrap="square">
            <a:spAutoFit/>
          </a:bodyPr>
          <a:lstStyle/>
          <a:p>
            <a:pPr eaLnBrk="1" fontAlgn="auto" hangingPunct="1">
              <a:spcBef>
                <a:spcPts val="0"/>
              </a:spcBef>
              <a:spcAft>
                <a:spcPts val="0"/>
              </a:spcAft>
              <a:defRPr/>
            </a:pPr>
            <a:r>
              <a:rPr kumimoji="0" lang="en-US" altLang="zh-TW" sz="1000" b="1" dirty="0">
                <a:solidFill>
                  <a:schemeClr val="tx1">
                    <a:lumMod val="50000"/>
                  </a:schemeClr>
                </a:solidFill>
                <a:latin typeface="+mn-lt"/>
                <a:ea typeface="+mn-ea"/>
              </a:rPr>
              <a:t>   15.  ATC:  confirm enough fuel</a:t>
            </a:r>
          </a:p>
          <a:p>
            <a:pPr eaLnBrk="1" fontAlgn="auto" hangingPunct="1">
              <a:spcBef>
                <a:spcPts val="0"/>
              </a:spcBef>
              <a:spcAft>
                <a:spcPts val="0"/>
              </a:spcAft>
              <a:defRPr/>
            </a:pPr>
            <a:r>
              <a:rPr kumimoji="0" lang="en-US" altLang="zh-TW" sz="1000" b="1" dirty="0">
                <a:solidFill>
                  <a:schemeClr val="tx1">
                    <a:lumMod val="50000"/>
                  </a:schemeClr>
                </a:solidFill>
                <a:latin typeface="+mn-lt"/>
                <a:ea typeface="+mn-ea"/>
              </a:rPr>
              <a:t>           available for vectoring to</a:t>
            </a:r>
          </a:p>
          <a:p>
            <a:pPr eaLnBrk="1" fontAlgn="auto" hangingPunct="1">
              <a:spcBef>
                <a:spcPts val="0"/>
              </a:spcBef>
              <a:spcAft>
                <a:spcPts val="0"/>
              </a:spcAft>
              <a:defRPr/>
            </a:pPr>
            <a:r>
              <a:rPr kumimoji="0" lang="en-US" altLang="zh-TW" sz="1000" b="1" dirty="0">
                <a:solidFill>
                  <a:schemeClr val="tx1">
                    <a:lumMod val="50000"/>
                  </a:schemeClr>
                </a:solidFill>
                <a:latin typeface="+mn-lt"/>
                <a:ea typeface="+mn-ea"/>
              </a:rPr>
              <a:t>           have another approach ? </a:t>
            </a:r>
          </a:p>
          <a:p>
            <a:pPr eaLnBrk="1" fontAlgn="auto" hangingPunct="1">
              <a:spcBef>
                <a:spcPts val="0"/>
              </a:spcBef>
              <a:spcAft>
                <a:spcPts val="0"/>
              </a:spcAft>
              <a:defRPr/>
            </a:pPr>
            <a:r>
              <a:rPr kumimoji="0" lang="en-US" altLang="zh-TW" sz="1000" b="1" dirty="0">
                <a:solidFill>
                  <a:srgbClr val="FF0000"/>
                </a:solidFill>
                <a:latin typeface="+mn-lt"/>
                <a:ea typeface="+mn-ea"/>
              </a:rPr>
              <a:t>                    “ I guess so.”</a:t>
            </a:r>
          </a:p>
        </p:txBody>
      </p:sp>
      <p:sp>
        <p:nvSpPr>
          <p:cNvPr id="12" name="矩形 11">
            <a:extLst>
              <a:ext uri="{FF2B5EF4-FFF2-40B4-BE49-F238E27FC236}">
                <a16:creationId xmlns:a16="http://schemas.microsoft.com/office/drawing/2014/main" id="{C957FE61-CD89-4485-A91D-465950968742}"/>
              </a:ext>
            </a:extLst>
          </p:cNvPr>
          <p:cNvSpPr>
            <a:spLocks noChangeArrowheads="1"/>
          </p:cNvSpPr>
          <p:nvPr/>
        </p:nvSpPr>
        <p:spPr bwMode="auto">
          <a:xfrm>
            <a:off x="4947610" y="4012326"/>
            <a:ext cx="1877437" cy="246221"/>
          </a:xfrm>
          <a:prstGeom prst="rect">
            <a:avLst/>
          </a:prstGeom>
          <a:solidFill>
            <a:schemeClr val="tx1"/>
          </a:solidFill>
          <a:ln w="9525">
            <a:solidFill>
              <a:schemeClr val="bg1"/>
            </a:solidFill>
            <a:miter lim="800000"/>
            <a:headEnd/>
            <a:tailEnd/>
          </a:ln>
        </p:spPr>
        <p:txBody>
          <a:bodyPr wrap="none">
            <a:spAutoFit/>
          </a:bodyPr>
          <a:lstStyle/>
          <a:p>
            <a:pPr eaLnBrk="1" fontAlgn="auto" hangingPunct="1">
              <a:spcBef>
                <a:spcPts val="0"/>
              </a:spcBef>
              <a:spcAft>
                <a:spcPts val="0"/>
              </a:spcAft>
              <a:defRPr/>
            </a:pPr>
            <a:r>
              <a:rPr kumimoji="0" lang="en-US" altLang="zh-TW" sz="1000" b="1" dirty="0">
                <a:solidFill>
                  <a:schemeClr val="bg1"/>
                </a:solidFill>
                <a:latin typeface="+mn-lt"/>
                <a:ea typeface="+mn-ea"/>
              </a:rPr>
              <a:t> 16. Can you give us a final now </a:t>
            </a:r>
          </a:p>
        </p:txBody>
      </p:sp>
      <p:sp>
        <p:nvSpPr>
          <p:cNvPr id="13" name="矩形 12">
            <a:extLst>
              <a:ext uri="{FF2B5EF4-FFF2-40B4-BE49-F238E27FC236}">
                <a16:creationId xmlns:a16="http://schemas.microsoft.com/office/drawing/2014/main" id="{13094B76-92BB-49F2-8E62-F694C6038217}"/>
              </a:ext>
            </a:extLst>
          </p:cNvPr>
          <p:cNvSpPr>
            <a:spLocks noChangeArrowheads="1"/>
          </p:cNvSpPr>
          <p:nvPr/>
        </p:nvSpPr>
        <p:spPr bwMode="auto">
          <a:xfrm>
            <a:off x="6005513" y="2797134"/>
            <a:ext cx="1482303" cy="554037"/>
          </a:xfrm>
          <a:prstGeom prst="rect">
            <a:avLst/>
          </a:prstGeom>
          <a:solidFill>
            <a:srgbClr val="FF0000"/>
          </a:solidFill>
          <a:ln w="9525">
            <a:solidFill>
              <a:schemeClr val="bg1"/>
            </a:solidFill>
            <a:miter lim="800000"/>
            <a:headEnd/>
            <a:tailEnd/>
          </a:ln>
        </p:spPr>
        <p:txBody>
          <a:bodyPr wrap="square">
            <a:spAutoFit/>
          </a:bodyPr>
          <a:lstStyle/>
          <a:p>
            <a:pPr eaLnBrk="1" fontAlgn="auto" hangingPunct="1">
              <a:spcBef>
                <a:spcPts val="0"/>
              </a:spcBef>
              <a:spcAft>
                <a:spcPts val="0"/>
              </a:spcAft>
              <a:defRPr/>
            </a:pPr>
            <a:r>
              <a:rPr kumimoji="0" lang="en-US" altLang="zh-TW" sz="1000" b="1" dirty="0">
                <a:solidFill>
                  <a:schemeClr val="bg1"/>
                </a:solidFill>
                <a:latin typeface="+mn-lt"/>
                <a:ea typeface="+mn-ea"/>
              </a:rPr>
              <a:t>17. ATC :  CLB to 3000’, </a:t>
            </a:r>
          </a:p>
          <a:p>
            <a:pPr eaLnBrk="1" fontAlgn="auto" hangingPunct="1">
              <a:spcBef>
                <a:spcPts val="0"/>
              </a:spcBef>
              <a:spcAft>
                <a:spcPts val="0"/>
              </a:spcAft>
              <a:defRPr/>
            </a:pPr>
            <a:r>
              <a:rPr kumimoji="0" lang="en-US" altLang="zh-TW" sz="1000" b="1" dirty="0">
                <a:solidFill>
                  <a:schemeClr val="bg1"/>
                </a:solidFill>
                <a:latin typeface="+mn-lt"/>
                <a:ea typeface="+mn-ea"/>
              </a:rPr>
              <a:t>    </a:t>
            </a:r>
            <a:r>
              <a:rPr kumimoji="0" lang="en-US" altLang="zh-TW" sz="1000" b="1" u="sng" dirty="0">
                <a:solidFill>
                  <a:schemeClr val="bg1"/>
                </a:solidFill>
                <a:latin typeface="+mn-lt"/>
                <a:ea typeface="+mn-ea"/>
              </a:rPr>
              <a:t>negative Sir, we just </a:t>
            </a:r>
          </a:p>
          <a:p>
            <a:pPr eaLnBrk="1" fontAlgn="auto" hangingPunct="1">
              <a:spcBef>
                <a:spcPts val="0"/>
              </a:spcBef>
              <a:spcAft>
                <a:spcPts val="0"/>
              </a:spcAft>
              <a:defRPr/>
            </a:pPr>
            <a:r>
              <a:rPr kumimoji="0" lang="en-US" altLang="zh-TW" sz="1000" b="1" dirty="0">
                <a:solidFill>
                  <a:schemeClr val="bg1"/>
                </a:solidFill>
                <a:latin typeface="+mn-lt"/>
                <a:ea typeface="+mn-ea"/>
              </a:rPr>
              <a:t>     </a:t>
            </a:r>
            <a:r>
              <a:rPr kumimoji="0" lang="en-US" altLang="zh-TW" sz="1000" b="1" u="sng" dirty="0">
                <a:solidFill>
                  <a:schemeClr val="bg1"/>
                </a:solidFill>
                <a:latin typeface="+mn-lt"/>
                <a:ea typeface="+mn-ea"/>
              </a:rPr>
              <a:t>running out of fuel</a:t>
            </a:r>
          </a:p>
        </p:txBody>
      </p:sp>
      <p:sp>
        <p:nvSpPr>
          <p:cNvPr id="14" name="矩形 13">
            <a:extLst>
              <a:ext uri="{FF2B5EF4-FFF2-40B4-BE49-F238E27FC236}">
                <a16:creationId xmlns:a16="http://schemas.microsoft.com/office/drawing/2014/main" id="{6BB91640-25A7-45BD-B91D-1D4BF936A0A7}"/>
              </a:ext>
            </a:extLst>
          </p:cNvPr>
          <p:cNvSpPr>
            <a:spLocks noChangeArrowheads="1"/>
          </p:cNvSpPr>
          <p:nvPr/>
        </p:nvSpPr>
        <p:spPr bwMode="auto">
          <a:xfrm>
            <a:off x="5677965" y="1730792"/>
            <a:ext cx="1515640" cy="400050"/>
          </a:xfrm>
          <a:prstGeom prst="rect">
            <a:avLst/>
          </a:prstGeom>
          <a:solidFill>
            <a:srgbClr val="FF0000"/>
          </a:solidFill>
          <a:ln w="9525">
            <a:solidFill>
              <a:schemeClr val="bg1"/>
            </a:solidFill>
            <a:miter lim="800000"/>
            <a:headEnd/>
            <a:tailEnd/>
          </a:ln>
        </p:spPr>
        <p:txBody>
          <a:bodyPr wrap="square">
            <a:spAutoFit/>
          </a:bodyPr>
          <a:lstStyle/>
          <a:p>
            <a:pPr eaLnBrk="1" fontAlgn="auto" hangingPunct="1">
              <a:spcBef>
                <a:spcPts val="0"/>
              </a:spcBef>
              <a:spcAft>
                <a:spcPts val="0"/>
              </a:spcAft>
              <a:defRPr/>
            </a:pPr>
            <a:r>
              <a:rPr kumimoji="0" lang="en-US" altLang="zh-TW" sz="1000" b="1" dirty="0">
                <a:solidFill>
                  <a:schemeClr val="bg1"/>
                </a:solidFill>
                <a:latin typeface="+mn-lt"/>
                <a:ea typeface="+mn-ea"/>
              </a:rPr>
              <a:t>19. Engine 3  flameout</a:t>
            </a:r>
          </a:p>
          <a:p>
            <a:pPr eaLnBrk="1" fontAlgn="auto" hangingPunct="1">
              <a:spcBef>
                <a:spcPts val="0"/>
              </a:spcBef>
              <a:spcAft>
                <a:spcPts val="0"/>
              </a:spcAft>
              <a:defRPr/>
            </a:pPr>
            <a:r>
              <a:rPr kumimoji="0" lang="en-US" altLang="zh-TW" sz="1000" b="1" dirty="0">
                <a:solidFill>
                  <a:schemeClr val="bg1"/>
                </a:solidFill>
                <a:latin typeface="+mn-lt"/>
                <a:ea typeface="+mn-ea"/>
              </a:rPr>
              <a:t>18. Engine 4  flameout</a:t>
            </a:r>
          </a:p>
        </p:txBody>
      </p:sp>
      <p:sp>
        <p:nvSpPr>
          <p:cNvPr id="15" name="矩形 14">
            <a:extLst>
              <a:ext uri="{FF2B5EF4-FFF2-40B4-BE49-F238E27FC236}">
                <a16:creationId xmlns:a16="http://schemas.microsoft.com/office/drawing/2014/main" id="{F721BD8F-0EC4-46A2-88AB-2090F0E60A62}"/>
              </a:ext>
            </a:extLst>
          </p:cNvPr>
          <p:cNvSpPr/>
          <p:nvPr/>
        </p:nvSpPr>
        <p:spPr>
          <a:xfrm>
            <a:off x="3784764" y="1803320"/>
            <a:ext cx="1702172" cy="554038"/>
          </a:xfrm>
          <a:prstGeom prst="rect">
            <a:avLst/>
          </a:prstGeom>
          <a:solidFill>
            <a:srgbClr val="FF0000"/>
          </a:solidFill>
          <a:ln>
            <a:solidFill>
              <a:schemeClr val="bg1"/>
            </a:solidFill>
          </a:ln>
        </p:spPr>
        <p:txBody>
          <a:bodyPr wrap="square">
            <a:spAutoFit/>
          </a:bodyPr>
          <a:lstStyle/>
          <a:p>
            <a:pPr eaLnBrk="1" fontAlgn="auto" hangingPunct="1">
              <a:spcBef>
                <a:spcPts val="0"/>
              </a:spcBef>
              <a:spcAft>
                <a:spcPts val="0"/>
              </a:spcAft>
              <a:defRPr/>
            </a:pPr>
            <a:r>
              <a:rPr kumimoji="0" lang="en-US" altLang="zh-TW" sz="1000" b="1" dirty="0">
                <a:solidFill>
                  <a:schemeClr val="bg1"/>
                </a:solidFill>
                <a:latin typeface="+mn-lt"/>
                <a:ea typeface="+mn-ea"/>
              </a:rPr>
              <a:t>20.    ATC acknowledged</a:t>
            </a:r>
          </a:p>
          <a:p>
            <a:pPr eaLnBrk="1" fontAlgn="auto" hangingPunct="1">
              <a:spcBef>
                <a:spcPts val="0"/>
              </a:spcBef>
              <a:spcAft>
                <a:spcPts val="0"/>
              </a:spcAft>
              <a:defRPr/>
            </a:pPr>
            <a:r>
              <a:rPr kumimoji="0" lang="en-US" altLang="zh-TW" sz="1000" b="1" dirty="0">
                <a:solidFill>
                  <a:schemeClr val="bg1"/>
                </a:solidFill>
                <a:latin typeface="+mn-lt"/>
                <a:ea typeface="+mn-ea"/>
              </a:rPr>
              <a:t>          loss  2  engines  and</a:t>
            </a:r>
          </a:p>
          <a:p>
            <a:pPr eaLnBrk="1" fontAlgn="auto" hangingPunct="1">
              <a:spcBef>
                <a:spcPts val="0"/>
              </a:spcBef>
              <a:spcAft>
                <a:spcPts val="0"/>
              </a:spcAft>
              <a:defRPr/>
            </a:pPr>
            <a:r>
              <a:rPr lang="en-US" altLang="zh-TW" sz="1000" b="1" dirty="0">
                <a:solidFill>
                  <a:schemeClr val="bg1"/>
                </a:solidFill>
              </a:rPr>
              <a:t>  </a:t>
            </a:r>
            <a:r>
              <a:rPr kumimoji="0" lang="en-US" altLang="zh-TW" sz="1000" b="1" dirty="0">
                <a:solidFill>
                  <a:schemeClr val="bg1"/>
                </a:solidFill>
                <a:latin typeface="+mn-lt"/>
                <a:ea typeface="+mn-ea"/>
              </a:rPr>
              <a:t> vectoring  toward runway</a:t>
            </a:r>
          </a:p>
        </p:txBody>
      </p:sp>
      <p:sp>
        <p:nvSpPr>
          <p:cNvPr id="22" name="矩形 21">
            <a:extLst>
              <a:ext uri="{FF2B5EF4-FFF2-40B4-BE49-F238E27FC236}">
                <a16:creationId xmlns:a16="http://schemas.microsoft.com/office/drawing/2014/main" id="{7A5BF390-2B40-45E7-9555-E967B8753D7A}"/>
              </a:ext>
            </a:extLst>
          </p:cNvPr>
          <p:cNvSpPr>
            <a:spLocks noChangeArrowheads="1"/>
          </p:cNvSpPr>
          <p:nvPr/>
        </p:nvSpPr>
        <p:spPr bwMode="auto">
          <a:xfrm>
            <a:off x="7253252" y="5688753"/>
            <a:ext cx="1223962" cy="668338"/>
          </a:xfrm>
          <a:prstGeom prst="rect">
            <a:avLst/>
          </a:prstGeom>
          <a:solidFill>
            <a:srgbClr val="FFE4CD"/>
          </a:solidFill>
          <a:ln w="28575">
            <a:solidFill>
              <a:srgbClr val="1C1511"/>
            </a:solidFill>
            <a:miter lim="800000"/>
            <a:headEnd/>
            <a:tailEnd/>
          </a:ln>
        </p:spPr>
        <p:txBody>
          <a:bodyPr>
            <a:spAutoFit/>
          </a:bodyPr>
          <a:lstStyle/>
          <a:p>
            <a:pPr eaLnBrk="1" fontAlgn="auto" hangingPunct="1">
              <a:spcBef>
                <a:spcPts val="0"/>
              </a:spcBef>
              <a:spcAft>
                <a:spcPts val="0"/>
              </a:spcAft>
              <a:defRPr/>
            </a:pPr>
            <a:r>
              <a:rPr kumimoji="0" lang="en-US" altLang="zh-TW" sz="1200" b="1" dirty="0">
                <a:solidFill>
                  <a:schemeClr val="bg1"/>
                </a:solidFill>
                <a:latin typeface="+mn-lt"/>
                <a:ea typeface="+mn-ea"/>
              </a:rPr>
              <a:t>    </a:t>
            </a:r>
            <a:r>
              <a:rPr kumimoji="0" lang="en-US" altLang="zh-TW" sz="1200" b="1" dirty="0">
                <a:solidFill>
                  <a:schemeClr val="bg2">
                    <a:lumMod val="10000"/>
                  </a:schemeClr>
                </a:solidFill>
                <a:latin typeface="+mn-lt"/>
                <a:ea typeface="+mn-ea"/>
              </a:rPr>
              <a:t>20 : 44 :  09</a:t>
            </a:r>
          </a:p>
          <a:p>
            <a:pPr eaLnBrk="1" fontAlgn="auto" hangingPunct="1">
              <a:spcBef>
                <a:spcPts val="0"/>
              </a:spcBef>
              <a:spcAft>
                <a:spcPts val="0"/>
              </a:spcAft>
              <a:defRPr/>
            </a:pPr>
            <a:r>
              <a:rPr kumimoji="0" lang="en-US" altLang="zh-TW" sz="1200" b="1" dirty="0">
                <a:solidFill>
                  <a:schemeClr val="bg2">
                    <a:lumMod val="10000"/>
                  </a:schemeClr>
                </a:solidFill>
                <a:latin typeface="+mn-lt"/>
                <a:ea typeface="+mn-ea"/>
              </a:rPr>
              <a:t>    21 : 32 :  54</a:t>
            </a:r>
          </a:p>
          <a:p>
            <a:pPr eaLnBrk="1" fontAlgn="auto" hangingPunct="1">
              <a:spcBef>
                <a:spcPts val="0"/>
              </a:spcBef>
              <a:spcAft>
                <a:spcPts val="0"/>
              </a:spcAft>
              <a:defRPr/>
            </a:pPr>
            <a:r>
              <a:rPr kumimoji="0" lang="en-US" altLang="zh-TW" sz="1200" b="1" dirty="0">
                <a:solidFill>
                  <a:schemeClr val="bg2">
                    <a:lumMod val="10000"/>
                  </a:schemeClr>
                </a:solidFill>
                <a:latin typeface="+mn-lt"/>
                <a:ea typeface="+mn-ea"/>
              </a:rPr>
              <a:t>           </a:t>
            </a:r>
            <a:r>
              <a:rPr kumimoji="0" lang="en-US" altLang="zh-TW" sz="1200" b="1" dirty="0">
                <a:solidFill>
                  <a:srgbClr val="FF0000"/>
                </a:solidFill>
                <a:latin typeface="+mn-lt"/>
                <a:ea typeface="+mn-ea"/>
              </a:rPr>
              <a:t>48’ + 45”</a:t>
            </a:r>
            <a:endParaRPr kumimoji="0" lang="en-US" altLang="zh-TW" b="1" dirty="0">
              <a:solidFill>
                <a:srgbClr val="FF0000"/>
              </a:solidFill>
              <a:latin typeface="+mn-lt"/>
              <a:ea typeface="+mn-ea"/>
            </a:endParaRPr>
          </a:p>
        </p:txBody>
      </p:sp>
      <p:sp>
        <p:nvSpPr>
          <p:cNvPr id="16" name="弧形 15">
            <a:extLst>
              <a:ext uri="{FF2B5EF4-FFF2-40B4-BE49-F238E27FC236}">
                <a16:creationId xmlns:a16="http://schemas.microsoft.com/office/drawing/2014/main" id="{FCDAF655-F08E-4EBE-8CC0-B1A6B048D9E3}"/>
              </a:ext>
            </a:extLst>
          </p:cNvPr>
          <p:cNvSpPr/>
          <p:nvPr/>
        </p:nvSpPr>
        <p:spPr>
          <a:xfrm>
            <a:off x="2113756" y="2960052"/>
            <a:ext cx="2870200" cy="1419225"/>
          </a:xfrm>
          <a:prstGeom prst="arc">
            <a:avLst>
              <a:gd name="adj1" fmla="val 15676550"/>
              <a:gd name="adj2" fmla="val 162078"/>
            </a:avLst>
          </a:prstGeom>
          <a:ln w="76200">
            <a:solidFill>
              <a:srgbClr val="002060"/>
            </a:solid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kumimoji="0" lang="zh-TW" altLang="en-US"/>
          </a:p>
        </p:txBody>
      </p:sp>
      <p:sp>
        <p:nvSpPr>
          <p:cNvPr id="40983" name="Rectangle 23">
            <a:extLst>
              <a:ext uri="{FF2B5EF4-FFF2-40B4-BE49-F238E27FC236}">
                <a16:creationId xmlns:a16="http://schemas.microsoft.com/office/drawing/2014/main" id="{7A3D4F57-80AA-468B-86AA-84AE69F54EEA}"/>
              </a:ext>
            </a:extLst>
          </p:cNvPr>
          <p:cNvSpPr>
            <a:spLocks noChangeArrowheads="1"/>
          </p:cNvSpPr>
          <p:nvPr/>
        </p:nvSpPr>
        <p:spPr bwMode="auto">
          <a:xfrm>
            <a:off x="6075164" y="5141330"/>
            <a:ext cx="1184275" cy="246063"/>
          </a:xfrm>
          <a:prstGeom prst="rect">
            <a:avLst/>
          </a:prstGeom>
          <a:solidFill>
            <a:srgbClr val="FF0000"/>
          </a:solidFill>
          <a:ln w="9525">
            <a:solidFill>
              <a:schemeClr val="bg1"/>
            </a:solidFill>
            <a:miter lim="800000"/>
            <a:headEnd/>
            <a:tailEnd/>
          </a:ln>
          <a:effectLst/>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000" b="1" dirty="0">
                <a:solidFill>
                  <a:schemeClr val="bg1"/>
                </a:solidFill>
              </a:rPr>
              <a:t>“indefinite hold"</a:t>
            </a:r>
          </a:p>
        </p:txBody>
      </p:sp>
      <p:sp>
        <p:nvSpPr>
          <p:cNvPr id="17" name="投影片編號版面配置區 16">
            <a:extLst>
              <a:ext uri="{FF2B5EF4-FFF2-40B4-BE49-F238E27FC236}">
                <a16:creationId xmlns:a16="http://schemas.microsoft.com/office/drawing/2014/main" id="{E50B5B93-25E8-4F91-9D22-2896A153BC23}"/>
              </a:ext>
            </a:extLst>
          </p:cNvPr>
          <p:cNvSpPr>
            <a:spLocks noGrp="1"/>
          </p:cNvSpPr>
          <p:nvPr>
            <p:ph type="sldNum" sz="quarter" idx="12"/>
          </p:nvPr>
        </p:nvSpPr>
        <p:spPr>
          <a:xfrm>
            <a:off x="7074362" y="6471338"/>
            <a:ext cx="2057400" cy="365125"/>
          </a:xfrm>
        </p:spPr>
        <p:txBody>
          <a:bodyPr/>
          <a:lstStyle/>
          <a:p>
            <a:pPr>
              <a:defRPr/>
            </a:pPr>
            <a:fld id="{C6735949-D909-4DA0-9331-3289988C2E74}" type="slidenum">
              <a:rPr lang="en-US" altLang="zh-TW" smtClean="0"/>
              <a:pPr>
                <a:defRPr/>
              </a:pPr>
              <a:t>41</a:t>
            </a:fld>
            <a:endParaRPr lang="en-US" altLang="zh-TW" dirty="0"/>
          </a:p>
        </p:txBody>
      </p:sp>
      <p:cxnSp>
        <p:nvCxnSpPr>
          <p:cNvPr id="18" name="直線單箭頭接點 17">
            <a:extLst>
              <a:ext uri="{FF2B5EF4-FFF2-40B4-BE49-F238E27FC236}">
                <a16:creationId xmlns:a16="http://schemas.microsoft.com/office/drawing/2014/main" id="{08D703B9-28C9-4084-8EE0-EE37235483CF}"/>
              </a:ext>
            </a:extLst>
          </p:cNvPr>
          <p:cNvCxnSpPr>
            <a:cxnSpLocks/>
          </p:cNvCxnSpPr>
          <p:nvPr/>
        </p:nvCxnSpPr>
        <p:spPr>
          <a:xfrm flipV="1">
            <a:off x="1002556" y="2003345"/>
            <a:ext cx="0" cy="149795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19">
            <a:extLst>
              <a:ext uri="{FF2B5EF4-FFF2-40B4-BE49-F238E27FC236}">
                <a16:creationId xmlns:a16="http://schemas.microsoft.com/office/drawing/2014/main" id="{9281FF19-C2E7-4B51-AB08-C5280CCA62DD}"/>
              </a:ext>
            </a:extLst>
          </p:cNvPr>
          <p:cNvCxnSpPr>
            <a:cxnSpLocks/>
          </p:cNvCxnSpPr>
          <p:nvPr/>
        </p:nvCxnSpPr>
        <p:spPr>
          <a:xfrm flipV="1">
            <a:off x="1955503" y="4248666"/>
            <a:ext cx="917971" cy="10706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2">
            <a:extLst>
              <a:ext uri="{FF2B5EF4-FFF2-40B4-BE49-F238E27FC236}">
                <a16:creationId xmlns:a16="http://schemas.microsoft.com/office/drawing/2014/main" id="{91E65B4B-3C08-443E-8A18-ED002F83446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52428" t="79953" r="2992" b="2910"/>
          <a:stretch>
            <a:fillRect/>
          </a:stretch>
        </p:blipFill>
        <p:spPr bwMode="auto">
          <a:xfrm>
            <a:off x="443642" y="355130"/>
            <a:ext cx="2870199" cy="16413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 name="矩形 27">
            <a:extLst>
              <a:ext uri="{FF2B5EF4-FFF2-40B4-BE49-F238E27FC236}">
                <a16:creationId xmlns:a16="http://schemas.microsoft.com/office/drawing/2014/main" id="{77063150-A709-4D8D-A798-4F9239981065}"/>
              </a:ext>
            </a:extLst>
          </p:cNvPr>
          <p:cNvSpPr/>
          <p:nvPr/>
        </p:nvSpPr>
        <p:spPr>
          <a:xfrm>
            <a:off x="1323559" y="1817855"/>
            <a:ext cx="804583" cy="215444"/>
          </a:xfrm>
          <a:prstGeom prst="rect">
            <a:avLst/>
          </a:prstGeom>
          <a:solidFill>
            <a:srgbClr val="7030A0"/>
          </a:solidFill>
        </p:spPr>
        <p:txBody>
          <a:bodyPr wrap="square">
            <a:spAutoFit/>
          </a:bodyPr>
          <a:lstStyle/>
          <a:p>
            <a:pPr>
              <a:defRPr/>
            </a:pPr>
            <a:r>
              <a:rPr lang="en-US" altLang="zh-TW" sz="800" b="1" dirty="0">
                <a:solidFill>
                  <a:schemeClr val="bg1"/>
                </a:solidFill>
              </a:rPr>
              <a:t>2.1 ….. 2.6 NM</a:t>
            </a:r>
            <a:endParaRPr lang="zh-TW" altLang="en-US" sz="800" dirty="0">
              <a:solidFill>
                <a:schemeClr val="bg1"/>
              </a:solidFill>
            </a:endParaRPr>
          </a:p>
        </p:txBody>
      </p:sp>
      <p:cxnSp>
        <p:nvCxnSpPr>
          <p:cNvPr id="29" name="直線單箭頭接點 28">
            <a:extLst>
              <a:ext uri="{FF2B5EF4-FFF2-40B4-BE49-F238E27FC236}">
                <a16:creationId xmlns:a16="http://schemas.microsoft.com/office/drawing/2014/main" id="{78F66762-3A80-4B89-97BC-4B8241C5D6A1}"/>
              </a:ext>
            </a:extLst>
          </p:cNvPr>
          <p:cNvCxnSpPr>
            <a:cxnSpLocks/>
          </p:cNvCxnSpPr>
          <p:nvPr/>
        </p:nvCxnSpPr>
        <p:spPr>
          <a:xfrm flipV="1">
            <a:off x="3014326" y="970004"/>
            <a:ext cx="0" cy="952833"/>
          </a:xfrm>
          <a:prstGeom prst="straightConnector1">
            <a:avLst/>
          </a:prstGeom>
          <a:ln w="19050">
            <a:solidFill>
              <a:srgbClr val="FF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矩形 29">
            <a:extLst>
              <a:ext uri="{FF2B5EF4-FFF2-40B4-BE49-F238E27FC236}">
                <a16:creationId xmlns:a16="http://schemas.microsoft.com/office/drawing/2014/main" id="{BC7610EA-5464-44CE-9DEA-1A4AA3DB181F}"/>
              </a:ext>
            </a:extLst>
          </p:cNvPr>
          <p:cNvSpPr/>
          <p:nvPr/>
        </p:nvSpPr>
        <p:spPr>
          <a:xfrm>
            <a:off x="2289204" y="348938"/>
            <a:ext cx="1024637" cy="461665"/>
          </a:xfrm>
          <a:prstGeom prst="rect">
            <a:avLst/>
          </a:prstGeom>
          <a:solidFill>
            <a:srgbClr val="7030A0"/>
          </a:solidFill>
        </p:spPr>
        <p:txBody>
          <a:bodyPr wrap="square">
            <a:spAutoFit/>
          </a:bodyPr>
          <a:lstStyle/>
          <a:p>
            <a:pPr>
              <a:defRPr/>
            </a:pPr>
            <a:r>
              <a:rPr lang="en-US" altLang="zh-TW" sz="800" b="1" dirty="0">
                <a:solidFill>
                  <a:schemeClr val="bg1"/>
                </a:solidFill>
              </a:rPr>
              <a:t>Bad weather </a:t>
            </a:r>
          </a:p>
          <a:p>
            <a:pPr>
              <a:defRPr/>
            </a:pPr>
            <a:r>
              <a:rPr lang="en-US" altLang="zh-TW" sz="800" b="1" dirty="0">
                <a:solidFill>
                  <a:schemeClr val="bg1"/>
                </a:solidFill>
              </a:rPr>
              <a:t>Manual control</a:t>
            </a:r>
          </a:p>
          <a:p>
            <a:pPr>
              <a:defRPr/>
            </a:pPr>
            <a:r>
              <a:rPr lang="en-US" altLang="zh-TW" sz="800" b="1" dirty="0">
                <a:solidFill>
                  <a:schemeClr val="bg1"/>
                </a:solidFill>
              </a:rPr>
              <a:t>Unstable Approach  </a:t>
            </a:r>
            <a:endParaRPr lang="zh-TW" altLang="en-US" sz="800" dirty="0">
              <a:solidFill>
                <a:schemeClr val="bg1"/>
              </a:solidFill>
            </a:endParaRPr>
          </a:p>
        </p:txBody>
      </p:sp>
      <p:cxnSp>
        <p:nvCxnSpPr>
          <p:cNvPr id="31" name="直線接點 30">
            <a:extLst>
              <a:ext uri="{FF2B5EF4-FFF2-40B4-BE49-F238E27FC236}">
                <a16:creationId xmlns:a16="http://schemas.microsoft.com/office/drawing/2014/main" id="{057F842D-559D-45C3-AFC9-14C0A04148ED}"/>
              </a:ext>
            </a:extLst>
          </p:cNvPr>
          <p:cNvCxnSpPr>
            <a:cxnSpLocks/>
          </p:cNvCxnSpPr>
          <p:nvPr/>
        </p:nvCxnSpPr>
        <p:spPr>
          <a:xfrm flipH="1">
            <a:off x="746084" y="1477847"/>
            <a:ext cx="2518405" cy="0"/>
          </a:xfrm>
          <a:prstGeom prst="line">
            <a:avLst/>
          </a:prstGeom>
          <a:ln w="12700">
            <a:solidFill>
              <a:srgbClr val="FF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矩形 19">
            <a:extLst>
              <a:ext uri="{FF2B5EF4-FFF2-40B4-BE49-F238E27FC236}">
                <a16:creationId xmlns:a16="http://schemas.microsoft.com/office/drawing/2014/main" id="{D53B9058-74D6-4494-A86B-91E5B230C9F3}"/>
              </a:ext>
            </a:extLst>
          </p:cNvPr>
          <p:cNvSpPr>
            <a:spLocks noChangeArrowheads="1"/>
          </p:cNvSpPr>
          <p:nvPr/>
        </p:nvSpPr>
        <p:spPr bwMode="auto">
          <a:xfrm>
            <a:off x="257343" y="1373476"/>
            <a:ext cx="365806" cy="215444"/>
          </a:xfrm>
          <a:prstGeom prst="rect">
            <a:avLst/>
          </a:prstGeom>
          <a:solidFill>
            <a:srgbClr val="7030A0"/>
          </a:solid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800" b="1" dirty="0">
                <a:solidFill>
                  <a:schemeClr val="bg1"/>
                </a:solidFill>
                <a:latin typeface="Calibri" panose="020F0502020204030204" pitchFamily="34" charset="0"/>
              </a:rPr>
              <a:t>520’</a:t>
            </a:r>
            <a:endParaRPr kumimoji="0" lang="en-US" altLang="zh-TW" sz="800" dirty="0">
              <a:latin typeface="Calibri" panose="020F0502020204030204" pitchFamily="34" charset="0"/>
            </a:endParaRPr>
          </a:p>
        </p:txBody>
      </p:sp>
      <p:sp>
        <p:nvSpPr>
          <p:cNvPr id="33" name="矩形 20">
            <a:extLst>
              <a:ext uri="{FF2B5EF4-FFF2-40B4-BE49-F238E27FC236}">
                <a16:creationId xmlns:a16="http://schemas.microsoft.com/office/drawing/2014/main" id="{DBB18B70-100E-4AB3-B130-04BB1FAE28D9}"/>
              </a:ext>
            </a:extLst>
          </p:cNvPr>
          <p:cNvSpPr>
            <a:spLocks noChangeArrowheads="1"/>
          </p:cNvSpPr>
          <p:nvPr/>
        </p:nvSpPr>
        <p:spPr bwMode="auto">
          <a:xfrm>
            <a:off x="2046541" y="1370125"/>
            <a:ext cx="638316" cy="215444"/>
          </a:xfrm>
          <a:prstGeom prst="rect">
            <a:avLst/>
          </a:prstGeom>
          <a:solidFill>
            <a:srgbClr val="7030A0"/>
          </a:solid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800" b="1" dirty="0">
                <a:solidFill>
                  <a:schemeClr val="bg1"/>
                </a:solidFill>
                <a:latin typeface="Calibri" panose="020F0502020204030204" pitchFamily="34" charset="0"/>
              </a:rPr>
              <a:t>Below G/P</a:t>
            </a:r>
            <a:endParaRPr kumimoji="0" lang="en-US" altLang="zh-TW" sz="800" dirty="0">
              <a:latin typeface="Calibri" panose="020F0502020204030204" pitchFamily="34" charset="0"/>
            </a:endParaRPr>
          </a:p>
        </p:txBody>
      </p:sp>
      <p:sp>
        <p:nvSpPr>
          <p:cNvPr id="34" name="Line 21">
            <a:extLst>
              <a:ext uri="{FF2B5EF4-FFF2-40B4-BE49-F238E27FC236}">
                <a16:creationId xmlns:a16="http://schemas.microsoft.com/office/drawing/2014/main" id="{646CDD8A-B17B-41A0-9AE4-3CA0E91A2AC4}"/>
              </a:ext>
            </a:extLst>
          </p:cNvPr>
          <p:cNvSpPr>
            <a:spLocks noChangeShapeType="1"/>
          </p:cNvSpPr>
          <p:nvPr/>
        </p:nvSpPr>
        <p:spPr bwMode="auto">
          <a:xfrm flipV="1">
            <a:off x="746085" y="1311688"/>
            <a:ext cx="2518404" cy="18343"/>
          </a:xfrm>
          <a:prstGeom prst="line">
            <a:avLst/>
          </a:prstGeom>
          <a:noFill/>
          <a:ln w="127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35" name="Rectangle 22">
            <a:extLst>
              <a:ext uri="{FF2B5EF4-FFF2-40B4-BE49-F238E27FC236}">
                <a16:creationId xmlns:a16="http://schemas.microsoft.com/office/drawing/2014/main" id="{CF59AD63-A945-45F5-B07C-977C5622CB69}"/>
              </a:ext>
            </a:extLst>
          </p:cNvPr>
          <p:cNvSpPr>
            <a:spLocks noChangeArrowheads="1"/>
          </p:cNvSpPr>
          <p:nvPr/>
        </p:nvSpPr>
        <p:spPr bwMode="auto">
          <a:xfrm>
            <a:off x="2734630" y="1096244"/>
            <a:ext cx="567784" cy="215444"/>
          </a:xfrm>
          <a:prstGeom prst="rect">
            <a:avLst/>
          </a:prstGeom>
          <a:solidFill>
            <a:schemeClr val="accent2"/>
          </a:solidFill>
          <a:ln w="9525">
            <a:solidFill>
              <a:schemeClr val="tx1"/>
            </a:solidFill>
            <a:miter lim="800000"/>
            <a:headEnd/>
            <a:tailEnd/>
          </a:ln>
          <a:effectLst/>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800" b="1" dirty="0">
                <a:solidFill>
                  <a:schemeClr val="bg1"/>
                </a:solidFill>
                <a:latin typeface="+mn-lt"/>
              </a:rPr>
              <a:t>1000’ …..</a:t>
            </a:r>
          </a:p>
        </p:txBody>
      </p:sp>
      <p:cxnSp>
        <p:nvCxnSpPr>
          <p:cNvPr id="36" name="直線單箭頭接點 35">
            <a:extLst>
              <a:ext uri="{FF2B5EF4-FFF2-40B4-BE49-F238E27FC236}">
                <a16:creationId xmlns:a16="http://schemas.microsoft.com/office/drawing/2014/main" id="{B1AE2469-5C41-431C-9F85-D6EEB77D3547}"/>
              </a:ext>
            </a:extLst>
          </p:cNvPr>
          <p:cNvCxnSpPr>
            <a:cxnSpLocks/>
          </p:cNvCxnSpPr>
          <p:nvPr/>
        </p:nvCxnSpPr>
        <p:spPr>
          <a:xfrm>
            <a:off x="746084" y="1713637"/>
            <a:ext cx="864637" cy="0"/>
          </a:xfrm>
          <a:prstGeom prst="straightConnector1">
            <a:avLst/>
          </a:prstGeom>
          <a:ln w="9525">
            <a:solidFill>
              <a:srgbClr val="FF0000"/>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直線單箭頭接點 36">
            <a:extLst>
              <a:ext uri="{FF2B5EF4-FFF2-40B4-BE49-F238E27FC236}">
                <a16:creationId xmlns:a16="http://schemas.microsoft.com/office/drawing/2014/main" id="{3BA54AA7-BBC4-45E8-B870-9D0A2452CFDA}"/>
              </a:ext>
            </a:extLst>
          </p:cNvPr>
          <p:cNvCxnSpPr>
            <a:cxnSpLocks/>
          </p:cNvCxnSpPr>
          <p:nvPr/>
        </p:nvCxnSpPr>
        <p:spPr>
          <a:xfrm flipV="1">
            <a:off x="1492709" y="1713637"/>
            <a:ext cx="0" cy="209200"/>
          </a:xfrm>
          <a:prstGeom prst="straightConnector1">
            <a:avLst/>
          </a:prstGeom>
          <a:ln w="9525">
            <a:solidFill>
              <a:srgbClr val="FF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直線單箭頭接點 37">
            <a:extLst>
              <a:ext uri="{FF2B5EF4-FFF2-40B4-BE49-F238E27FC236}">
                <a16:creationId xmlns:a16="http://schemas.microsoft.com/office/drawing/2014/main" id="{533BB660-D06A-4D15-B1F0-A62C2EFFA43D}"/>
              </a:ext>
            </a:extLst>
          </p:cNvPr>
          <p:cNvCxnSpPr>
            <a:cxnSpLocks/>
          </p:cNvCxnSpPr>
          <p:nvPr/>
        </p:nvCxnSpPr>
        <p:spPr>
          <a:xfrm flipV="1">
            <a:off x="1856592" y="1451374"/>
            <a:ext cx="0" cy="366863"/>
          </a:xfrm>
          <a:prstGeom prst="straightConnector1">
            <a:avLst/>
          </a:prstGeom>
          <a:ln w="12700">
            <a:solidFill>
              <a:srgbClr val="FF000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矩形 38">
            <a:extLst>
              <a:ext uri="{FF2B5EF4-FFF2-40B4-BE49-F238E27FC236}">
                <a16:creationId xmlns:a16="http://schemas.microsoft.com/office/drawing/2014/main" id="{29084B1D-DB76-4603-97FE-EF61A8C172A2}"/>
              </a:ext>
            </a:extLst>
          </p:cNvPr>
          <p:cNvSpPr/>
          <p:nvPr/>
        </p:nvSpPr>
        <p:spPr>
          <a:xfrm>
            <a:off x="1392195" y="972985"/>
            <a:ext cx="654346" cy="215444"/>
          </a:xfrm>
          <a:prstGeom prst="rect">
            <a:avLst/>
          </a:prstGeom>
          <a:solidFill>
            <a:srgbClr val="FF0000"/>
          </a:solidFill>
        </p:spPr>
        <p:txBody>
          <a:bodyPr wrap="none">
            <a:spAutoFit/>
          </a:bodyPr>
          <a:lstStyle/>
          <a:p>
            <a:pPr>
              <a:defRPr/>
            </a:pPr>
            <a:r>
              <a:rPr lang="en-US" altLang="zh-TW" sz="800" b="1" dirty="0">
                <a:solidFill>
                  <a:schemeClr val="bg1"/>
                </a:solidFill>
              </a:rPr>
              <a:t>Go-Around</a:t>
            </a:r>
            <a:endParaRPr lang="zh-TW" altLang="en-US" sz="800" dirty="0">
              <a:solidFill>
                <a:schemeClr val="bg1"/>
              </a:solidFill>
            </a:endParaRPr>
          </a:p>
        </p:txBody>
      </p:sp>
      <p:sp>
        <p:nvSpPr>
          <p:cNvPr id="6" name="矩形 22">
            <a:extLst>
              <a:ext uri="{FF2B5EF4-FFF2-40B4-BE49-F238E27FC236}">
                <a16:creationId xmlns:a16="http://schemas.microsoft.com/office/drawing/2014/main" id="{042648EE-ACBE-4377-B742-08B29A3B6913}"/>
              </a:ext>
            </a:extLst>
          </p:cNvPr>
          <p:cNvSpPr>
            <a:spLocks noChangeArrowheads="1"/>
          </p:cNvSpPr>
          <p:nvPr/>
        </p:nvSpPr>
        <p:spPr bwMode="auto">
          <a:xfrm>
            <a:off x="297915" y="297328"/>
            <a:ext cx="1130438" cy="276999"/>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200" b="1" dirty="0">
                <a:solidFill>
                  <a:schemeClr val="bg1"/>
                </a:solidFill>
                <a:latin typeface="Calibri" panose="020F0502020204030204" pitchFamily="34" charset="0"/>
              </a:rPr>
              <a:t>Case Study (4.)</a:t>
            </a:r>
          </a:p>
        </p:txBody>
      </p:sp>
      <p:pic>
        <p:nvPicPr>
          <p:cNvPr id="19" name="Picture 2" descr="https://upload.wikimedia.org/wikipedia/commons/thumb/8/89/Avianca-Crash-Profile.svg/1280px-Avianca-Crash-Profile.svg.png">
            <a:extLst>
              <a:ext uri="{FF2B5EF4-FFF2-40B4-BE49-F238E27FC236}">
                <a16:creationId xmlns:a16="http://schemas.microsoft.com/office/drawing/2014/main" id="{9FB95F92-ACDA-4964-9427-DC0595F2DB7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2894" y="323380"/>
            <a:ext cx="2057400" cy="133322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5302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AC2863A-626F-403E-8DB8-488831B4A915}"/>
              </a:ext>
            </a:extLst>
          </p:cNvPr>
          <p:cNvSpPr/>
          <p:nvPr/>
        </p:nvSpPr>
        <p:spPr>
          <a:xfrm>
            <a:off x="539748" y="538760"/>
            <a:ext cx="8064500" cy="3600450"/>
          </a:xfrm>
          <a:prstGeom prst="rect">
            <a:avLst/>
          </a:prstGeom>
          <a:solidFill>
            <a:srgbClr val="002060"/>
          </a:solidFill>
        </p:spPr>
        <p:txBody>
          <a:bodyPr>
            <a:spAutoFit/>
          </a:bodyPr>
          <a:lstStyle/>
          <a:p>
            <a:pPr eaLnBrk="1" fontAlgn="auto" hangingPunct="1">
              <a:spcBef>
                <a:spcPts val="0"/>
              </a:spcBef>
              <a:spcAft>
                <a:spcPts val="0"/>
              </a:spcAft>
              <a:defRPr/>
            </a:pPr>
            <a:endParaRPr kumimoji="0" lang="en-US" altLang="zh-TW" b="1" dirty="0">
              <a:solidFill>
                <a:schemeClr val="bg1"/>
              </a:solidFill>
              <a:latin typeface="+mn-lt"/>
              <a:ea typeface="+mn-ea"/>
            </a:endParaRPr>
          </a:p>
          <a:p>
            <a:pPr eaLnBrk="1" fontAlgn="auto" hangingPunct="1">
              <a:spcBef>
                <a:spcPts val="0"/>
              </a:spcBef>
              <a:spcAft>
                <a:spcPts val="0"/>
              </a:spcAft>
              <a:defRPr/>
            </a:pPr>
            <a:r>
              <a:rPr kumimoji="0" lang="zh-TW" altLang="en-US" sz="1600" b="1" dirty="0">
                <a:solidFill>
                  <a:schemeClr val="bg1"/>
                </a:solidFill>
                <a:latin typeface="+mn-lt"/>
                <a:ea typeface="+mn-ea"/>
              </a:rPr>
              <a:t>        </a:t>
            </a:r>
            <a:r>
              <a:rPr kumimoji="0" lang="en-US" altLang="zh-TW" sz="1600" b="1" dirty="0">
                <a:solidFill>
                  <a:schemeClr val="bg1"/>
                </a:solidFill>
                <a:latin typeface="+mn-lt"/>
                <a:ea typeface="+mn-ea"/>
              </a:rPr>
              <a:t>23.)  The same summer, there were </a:t>
            </a:r>
            <a:r>
              <a:rPr kumimoji="0" lang="en-US" altLang="zh-TW" sz="1600" b="1" u="sng" dirty="0">
                <a:solidFill>
                  <a:srgbClr val="FF0000"/>
                </a:solidFill>
                <a:latin typeface="+mn-lt"/>
                <a:ea typeface="+mn-ea"/>
              </a:rPr>
              <a:t>two</a:t>
            </a:r>
            <a:r>
              <a:rPr kumimoji="0" lang="en-US" altLang="zh-TW" sz="1600" b="1" dirty="0">
                <a:solidFill>
                  <a:schemeClr val="bg1"/>
                </a:solidFill>
                <a:latin typeface="+mn-lt"/>
                <a:ea typeface="+mn-ea"/>
              </a:rPr>
              <a:t> notable fuel emergencies declared </a:t>
            </a:r>
          </a:p>
          <a:p>
            <a:pPr eaLnBrk="1" fontAlgn="auto" hangingPunct="1">
              <a:spcBef>
                <a:spcPts val="0"/>
              </a:spcBef>
              <a:spcAft>
                <a:spcPts val="0"/>
              </a:spcAft>
              <a:defRPr/>
            </a:pPr>
            <a:r>
              <a:rPr kumimoji="0" lang="en-US" altLang="zh-TW" sz="1600" b="1" dirty="0">
                <a:solidFill>
                  <a:schemeClr val="bg1"/>
                </a:solidFill>
                <a:latin typeface="+mn-lt"/>
                <a:ea typeface="+mn-ea"/>
              </a:rPr>
              <a:t>         </a:t>
            </a:r>
            <a:r>
              <a:rPr kumimoji="0" lang="zh-TW" altLang="en-US" sz="1600" b="1" dirty="0">
                <a:solidFill>
                  <a:schemeClr val="bg1"/>
                </a:solidFill>
                <a:latin typeface="+mn-lt"/>
                <a:ea typeface="+mn-ea"/>
              </a:rPr>
              <a:t>        </a:t>
            </a:r>
            <a:r>
              <a:rPr kumimoji="0" lang="en-US" altLang="zh-TW" sz="1600" b="1" dirty="0">
                <a:solidFill>
                  <a:schemeClr val="bg1"/>
                </a:solidFill>
                <a:latin typeface="+mn-lt"/>
                <a:ea typeface="+mn-ea"/>
              </a:rPr>
              <a:t>by Avianca flights.  </a:t>
            </a:r>
          </a:p>
          <a:p>
            <a:pPr eaLnBrk="1" fontAlgn="auto" hangingPunct="1">
              <a:spcBef>
                <a:spcPts val="0"/>
              </a:spcBef>
              <a:spcAft>
                <a:spcPts val="0"/>
              </a:spcAft>
              <a:defRPr/>
            </a:pPr>
            <a:endParaRPr kumimoji="0" lang="en-US" altLang="zh-TW" sz="1600" b="1" dirty="0">
              <a:solidFill>
                <a:schemeClr val="bg1"/>
              </a:solidFill>
              <a:latin typeface="+mn-lt"/>
              <a:ea typeface="+mn-ea"/>
            </a:endParaRPr>
          </a:p>
          <a:p>
            <a:pPr eaLnBrk="1" fontAlgn="auto" hangingPunct="1">
              <a:spcBef>
                <a:spcPts val="0"/>
              </a:spcBef>
              <a:spcAft>
                <a:spcPts val="0"/>
              </a:spcAft>
              <a:defRPr/>
            </a:pPr>
            <a:r>
              <a:rPr kumimoji="0" lang="en-US" altLang="zh-TW" sz="1600" b="1" dirty="0">
                <a:solidFill>
                  <a:schemeClr val="bg1"/>
                </a:solidFill>
                <a:latin typeface="+mn-lt"/>
                <a:ea typeface="+mn-ea"/>
              </a:rPr>
              <a:t>       </a:t>
            </a:r>
            <a:r>
              <a:rPr kumimoji="0" lang="zh-TW" altLang="en-US" sz="1600" b="1" dirty="0">
                <a:solidFill>
                  <a:schemeClr val="bg1"/>
                </a:solidFill>
                <a:latin typeface="+mn-lt"/>
                <a:ea typeface="+mn-ea"/>
              </a:rPr>
              <a:t>        </a:t>
            </a:r>
            <a:r>
              <a:rPr kumimoji="0" lang="en-US" altLang="zh-TW" sz="1600" b="1" dirty="0">
                <a:solidFill>
                  <a:schemeClr val="bg1"/>
                </a:solidFill>
                <a:latin typeface="+mn-lt"/>
                <a:ea typeface="+mn-ea"/>
              </a:rPr>
              <a:t> </a:t>
            </a:r>
            <a:r>
              <a:rPr kumimoji="0" lang="en-US" altLang="zh-TW" sz="1600" b="1" dirty="0">
                <a:solidFill>
                  <a:srgbClr val="FF0000"/>
                </a:solidFill>
                <a:latin typeface="+mn-lt"/>
                <a:ea typeface="+mn-ea"/>
              </a:rPr>
              <a:t>(1.)</a:t>
            </a:r>
            <a:r>
              <a:rPr kumimoji="0" lang="en-US" altLang="zh-TW" sz="1600" b="1" dirty="0">
                <a:solidFill>
                  <a:schemeClr val="bg1"/>
                </a:solidFill>
                <a:latin typeface="+mn-lt"/>
                <a:ea typeface="+mn-ea"/>
              </a:rPr>
              <a:t>  The first happened </a:t>
            </a:r>
            <a:r>
              <a:rPr kumimoji="0" lang="en-US" altLang="zh-TW" sz="1600" b="1" u="sng" dirty="0">
                <a:solidFill>
                  <a:srgbClr val="FF0000"/>
                </a:solidFill>
                <a:latin typeface="+mn-lt"/>
                <a:ea typeface="+mn-ea"/>
              </a:rPr>
              <a:t>in June </a:t>
            </a:r>
            <a:r>
              <a:rPr kumimoji="0" lang="en-US" altLang="zh-TW" sz="1600" b="1" dirty="0">
                <a:solidFill>
                  <a:schemeClr val="bg1"/>
                </a:solidFill>
                <a:latin typeface="+mn-lt"/>
                <a:ea typeface="+mn-ea"/>
              </a:rPr>
              <a:t>when a flight declared a "</a:t>
            </a:r>
            <a:r>
              <a:rPr kumimoji="0" lang="en-US" altLang="zh-TW" sz="1600" b="1" u="sng" dirty="0">
                <a:solidFill>
                  <a:srgbClr val="FF0000"/>
                </a:solidFill>
                <a:latin typeface="+mn-lt"/>
                <a:ea typeface="+mn-ea"/>
              </a:rPr>
              <a:t>minimum fuel </a:t>
            </a:r>
          </a:p>
          <a:p>
            <a:pPr>
              <a:defRPr/>
            </a:pPr>
            <a:r>
              <a:rPr kumimoji="0" lang="en-US" altLang="zh-TW" sz="1600" b="1" dirty="0">
                <a:solidFill>
                  <a:srgbClr val="FF0000"/>
                </a:solidFill>
                <a:latin typeface="+mn-lt"/>
                <a:ea typeface="+mn-ea"/>
              </a:rPr>
              <a:t>                </a:t>
            </a:r>
            <a:r>
              <a:rPr kumimoji="0" lang="zh-TW" altLang="en-US" sz="1600" b="1" dirty="0">
                <a:solidFill>
                  <a:srgbClr val="FF0000"/>
                </a:solidFill>
                <a:latin typeface="+mn-lt"/>
                <a:ea typeface="+mn-ea"/>
              </a:rPr>
              <a:t>        </a:t>
            </a:r>
            <a:r>
              <a:rPr kumimoji="0" lang="en-US" altLang="zh-TW" sz="1600" b="1" u="sng" dirty="0">
                <a:solidFill>
                  <a:srgbClr val="FF0000"/>
                </a:solidFill>
                <a:latin typeface="+mn-lt"/>
                <a:ea typeface="+mn-ea"/>
              </a:rPr>
              <a:t>situation</a:t>
            </a:r>
            <a:r>
              <a:rPr kumimoji="0" lang="en-US" altLang="zh-TW" sz="1600" b="1" dirty="0">
                <a:solidFill>
                  <a:schemeClr val="bg1"/>
                </a:solidFill>
                <a:latin typeface="+mn-lt"/>
                <a:ea typeface="+mn-ea"/>
              </a:rPr>
              <a:t>" and landed with only </a:t>
            </a:r>
            <a:r>
              <a:rPr kumimoji="0" lang="en-US" altLang="zh-TW" sz="1600" b="1" u="sng" dirty="0">
                <a:solidFill>
                  <a:srgbClr val="FF0000"/>
                </a:solidFill>
                <a:latin typeface="+mn-lt"/>
                <a:ea typeface="+mn-ea"/>
              </a:rPr>
              <a:t>10’ (</a:t>
            </a:r>
            <a:r>
              <a:rPr lang="en-US" altLang="zh-TW" sz="1600" b="1" u="sng" dirty="0">
                <a:solidFill>
                  <a:srgbClr val="FF0000"/>
                </a:solidFill>
              </a:rPr>
              <a:t>minutes) </a:t>
            </a:r>
            <a:r>
              <a:rPr kumimoji="0" lang="en-US" altLang="zh-TW" sz="1600" b="1" u="sng" dirty="0">
                <a:solidFill>
                  <a:srgbClr val="FF0000"/>
                </a:solidFill>
                <a:latin typeface="+mn-lt"/>
                <a:ea typeface="+mn-ea"/>
              </a:rPr>
              <a:t>worth of fuel left</a:t>
            </a:r>
            <a:r>
              <a:rPr kumimoji="0" lang="en-US" altLang="zh-TW" sz="1600" b="1" dirty="0">
                <a:solidFill>
                  <a:schemeClr val="bg1"/>
                </a:solidFill>
                <a:latin typeface="+mn-lt"/>
                <a:ea typeface="+mn-ea"/>
              </a:rPr>
              <a:t>. </a:t>
            </a:r>
          </a:p>
          <a:p>
            <a:pPr eaLnBrk="1" fontAlgn="auto" hangingPunct="1">
              <a:spcBef>
                <a:spcPts val="0"/>
              </a:spcBef>
              <a:spcAft>
                <a:spcPts val="0"/>
              </a:spcAft>
              <a:defRPr/>
            </a:pPr>
            <a:endParaRPr kumimoji="0" lang="en-US" altLang="zh-TW" sz="1600" b="1" dirty="0">
              <a:solidFill>
                <a:schemeClr val="bg1"/>
              </a:solidFill>
              <a:latin typeface="+mn-lt"/>
              <a:ea typeface="+mn-ea"/>
            </a:endParaRPr>
          </a:p>
          <a:p>
            <a:pPr eaLnBrk="1" fontAlgn="auto" hangingPunct="1">
              <a:spcBef>
                <a:spcPts val="0"/>
              </a:spcBef>
              <a:spcAft>
                <a:spcPts val="0"/>
              </a:spcAft>
              <a:defRPr/>
            </a:pPr>
            <a:r>
              <a:rPr kumimoji="0" lang="en-US" altLang="zh-TW" sz="1600" b="1" dirty="0">
                <a:solidFill>
                  <a:schemeClr val="bg1"/>
                </a:solidFill>
                <a:latin typeface="+mn-lt"/>
                <a:ea typeface="+mn-ea"/>
              </a:rPr>
              <a:t>        </a:t>
            </a:r>
            <a:r>
              <a:rPr kumimoji="0" lang="zh-TW" altLang="en-US" sz="1600" b="1" dirty="0">
                <a:solidFill>
                  <a:schemeClr val="bg1"/>
                </a:solidFill>
                <a:latin typeface="+mn-lt"/>
                <a:ea typeface="+mn-ea"/>
              </a:rPr>
              <a:t>        </a:t>
            </a:r>
            <a:r>
              <a:rPr kumimoji="0" lang="en-US" altLang="zh-TW" sz="1600" b="1" dirty="0">
                <a:solidFill>
                  <a:schemeClr val="accent2"/>
                </a:solidFill>
                <a:latin typeface="+mn-lt"/>
                <a:ea typeface="+mn-ea"/>
              </a:rPr>
              <a:t>(2.)  </a:t>
            </a:r>
            <a:r>
              <a:rPr kumimoji="0" lang="en-US" altLang="zh-TW" sz="1600" b="1" dirty="0">
                <a:solidFill>
                  <a:schemeClr val="bg1"/>
                </a:solidFill>
                <a:latin typeface="+mn-lt"/>
                <a:ea typeface="+mn-ea"/>
              </a:rPr>
              <a:t>The second happened </a:t>
            </a:r>
            <a:r>
              <a:rPr kumimoji="0" lang="en-US" altLang="zh-TW" sz="1600" b="1" u="sng" dirty="0">
                <a:solidFill>
                  <a:srgbClr val="FFC000"/>
                </a:solidFill>
                <a:latin typeface="+mn-lt"/>
                <a:ea typeface="+mn-ea"/>
              </a:rPr>
              <a:t>in August </a:t>
            </a:r>
            <a:r>
              <a:rPr kumimoji="0" lang="en-US" altLang="zh-TW" sz="1600" b="1" dirty="0">
                <a:solidFill>
                  <a:schemeClr val="bg1"/>
                </a:solidFill>
                <a:latin typeface="+mn-lt"/>
                <a:ea typeface="+mn-ea"/>
              </a:rPr>
              <a:t>when Avianca Flight 20 declared </a:t>
            </a:r>
          </a:p>
          <a:p>
            <a:pPr eaLnBrk="1" fontAlgn="auto" hangingPunct="1">
              <a:spcBef>
                <a:spcPts val="0"/>
              </a:spcBef>
              <a:spcAft>
                <a:spcPts val="0"/>
              </a:spcAft>
              <a:defRPr/>
            </a:pPr>
            <a:r>
              <a:rPr kumimoji="0" lang="en-US" altLang="zh-TW" sz="1600" b="1" dirty="0">
                <a:solidFill>
                  <a:schemeClr val="bg1"/>
                </a:solidFill>
                <a:latin typeface="+mn-lt"/>
                <a:ea typeface="+mn-ea"/>
              </a:rPr>
              <a:t>               </a:t>
            </a:r>
            <a:r>
              <a:rPr kumimoji="0" lang="zh-TW" altLang="en-US" sz="1600" b="1" dirty="0">
                <a:solidFill>
                  <a:schemeClr val="bg1"/>
                </a:solidFill>
                <a:latin typeface="+mn-lt"/>
                <a:ea typeface="+mn-ea"/>
              </a:rPr>
              <a:t>         </a:t>
            </a:r>
            <a:r>
              <a:rPr kumimoji="0" lang="en-US" altLang="zh-TW" sz="1600" b="1" dirty="0">
                <a:solidFill>
                  <a:schemeClr val="bg1"/>
                </a:solidFill>
                <a:latin typeface="+mn-lt"/>
                <a:ea typeface="+mn-ea"/>
              </a:rPr>
              <a:t> it had "</a:t>
            </a:r>
            <a:r>
              <a:rPr kumimoji="0" lang="en-US" altLang="zh-TW" sz="1600" b="1" u="sng" dirty="0">
                <a:solidFill>
                  <a:srgbClr val="FFC000"/>
                </a:solidFill>
                <a:latin typeface="+mn-lt"/>
                <a:ea typeface="+mn-ea"/>
              </a:rPr>
              <a:t>only 15 minutes of fuel left</a:t>
            </a:r>
            <a:r>
              <a:rPr kumimoji="0" lang="en-US" altLang="zh-TW" sz="1600" b="1" u="sng" dirty="0">
                <a:solidFill>
                  <a:schemeClr val="bg1"/>
                </a:solidFill>
                <a:latin typeface="+mn-lt"/>
                <a:ea typeface="+mn-ea"/>
              </a:rPr>
              <a:t>"</a:t>
            </a:r>
            <a:r>
              <a:rPr kumimoji="0" lang="en-US" altLang="zh-TW" sz="1600" b="1" dirty="0">
                <a:solidFill>
                  <a:schemeClr val="bg1"/>
                </a:solidFill>
                <a:latin typeface="+mn-lt"/>
                <a:ea typeface="+mn-ea"/>
              </a:rPr>
              <a:t>. There was confusion as to </a:t>
            </a:r>
          </a:p>
          <a:p>
            <a:pPr eaLnBrk="1" fontAlgn="auto" hangingPunct="1">
              <a:spcBef>
                <a:spcPts val="0"/>
              </a:spcBef>
              <a:spcAft>
                <a:spcPts val="0"/>
              </a:spcAft>
              <a:defRPr/>
            </a:pPr>
            <a:r>
              <a:rPr kumimoji="0" lang="en-US" altLang="zh-TW" sz="1600" b="1" dirty="0">
                <a:solidFill>
                  <a:schemeClr val="bg1"/>
                </a:solidFill>
                <a:latin typeface="+mn-lt"/>
                <a:ea typeface="+mn-ea"/>
              </a:rPr>
              <a:t>                </a:t>
            </a:r>
            <a:r>
              <a:rPr kumimoji="0" lang="zh-TW" altLang="en-US" sz="1600" b="1" dirty="0">
                <a:solidFill>
                  <a:schemeClr val="bg1"/>
                </a:solidFill>
                <a:latin typeface="+mn-lt"/>
                <a:ea typeface="+mn-ea"/>
              </a:rPr>
              <a:t>         </a:t>
            </a:r>
            <a:r>
              <a:rPr kumimoji="0" lang="en-US" altLang="zh-TW" sz="1600" b="1" dirty="0">
                <a:solidFill>
                  <a:schemeClr val="bg1"/>
                </a:solidFill>
                <a:latin typeface="+mn-lt"/>
                <a:ea typeface="+mn-ea"/>
              </a:rPr>
              <a:t>what the pilot meant, but controllers declared an emergency </a:t>
            </a:r>
          </a:p>
          <a:p>
            <a:pPr eaLnBrk="1" fontAlgn="auto" hangingPunct="1">
              <a:spcBef>
                <a:spcPts val="0"/>
              </a:spcBef>
              <a:spcAft>
                <a:spcPts val="0"/>
              </a:spcAft>
              <a:defRPr/>
            </a:pPr>
            <a:r>
              <a:rPr kumimoji="0" lang="en-US" altLang="zh-TW" sz="1600" b="1" dirty="0">
                <a:solidFill>
                  <a:schemeClr val="bg1"/>
                </a:solidFill>
                <a:latin typeface="+mn-lt"/>
                <a:ea typeface="+mn-ea"/>
              </a:rPr>
              <a:t>             </a:t>
            </a:r>
            <a:r>
              <a:rPr kumimoji="0" lang="zh-TW" altLang="en-US" sz="1600" b="1" dirty="0">
                <a:solidFill>
                  <a:schemeClr val="bg1"/>
                </a:solidFill>
                <a:latin typeface="+mn-lt"/>
                <a:ea typeface="+mn-ea"/>
              </a:rPr>
              <a:t>         </a:t>
            </a:r>
            <a:r>
              <a:rPr kumimoji="0" lang="en-US" altLang="zh-TW" sz="1600" b="1" dirty="0">
                <a:solidFill>
                  <a:schemeClr val="bg1"/>
                </a:solidFill>
                <a:latin typeface="+mn-lt"/>
                <a:ea typeface="+mn-ea"/>
              </a:rPr>
              <a:t>   preemptively and cleared the plane to land immediately. </a:t>
            </a:r>
          </a:p>
          <a:p>
            <a:pPr eaLnBrk="1" fontAlgn="auto" hangingPunct="1">
              <a:spcBef>
                <a:spcPts val="0"/>
              </a:spcBef>
              <a:spcAft>
                <a:spcPts val="0"/>
              </a:spcAft>
              <a:defRPr/>
            </a:pPr>
            <a:endParaRPr kumimoji="0" lang="en-US" altLang="zh-TW" sz="1600" b="1" dirty="0">
              <a:solidFill>
                <a:schemeClr val="bg1"/>
              </a:solidFill>
              <a:latin typeface="+mn-lt"/>
              <a:ea typeface="+mn-ea"/>
            </a:endParaRPr>
          </a:p>
          <a:p>
            <a:pPr eaLnBrk="1" fontAlgn="auto" hangingPunct="1">
              <a:spcBef>
                <a:spcPts val="0"/>
              </a:spcBef>
              <a:spcAft>
                <a:spcPts val="0"/>
              </a:spcAft>
              <a:defRPr/>
            </a:pPr>
            <a:r>
              <a:rPr kumimoji="0" lang="en-US" altLang="zh-TW" sz="1600" b="1" dirty="0">
                <a:solidFill>
                  <a:schemeClr val="bg1"/>
                </a:solidFill>
                <a:latin typeface="+mn-lt"/>
                <a:ea typeface="+mn-ea"/>
              </a:rPr>
              <a:t>        </a:t>
            </a:r>
            <a:r>
              <a:rPr kumimoji="0" lang="zh-TW" altLang="en-US" sz="1600" b="1" dirty="0">
                <a:solidFill>
                  <a:schemeClr val="bg1"/>
                </a:solidFill>
                <a:latin typeface="+mn-lt"/>
                <a:ea typeface="+mn-ea"/>
              </a:rPr>
              <a:t>               </a:t>
            </a:r>
            <a:r>
              <a:rPr kumimoji="0" lang="en-US" altLang="zh-TW" sz="1600" b="1" dirty="0">
                <a:solidFill>
                  <a:schemeClr val="bg1"/>
                </a:solidFill>
                <a:latin typeface="Batang"/>
                <a:ea typeface="Batang"/>
              </a:rPr>
              <a:t>★  </a:t>
            </a:r>
            <a:r>
              <a:rPr kumimoji="0" lang="en-US" altLang="zh-TW" sz="1600" b="1" dirty="0">
                <a:solidFill>
                  <a:schemeClr val="bg1"/>
                </a:solidFill>
                <a:latin typeface="+mn-lt"/>
                <a:ea typeface="+mn-ea"/>
              </a:rPr>
              <a:t>It was later revealed that the flight had </a:t>
            </a:r>
            <a:r>
              <a:rPr kumimoji="0" lang="en-US" altLang="zh-TW" sz="1600" b="1" u="sng" dirty="0">
                <a:solidFill>
                  <a:srgbClr val="FFC000"/>
                </a:solidFill>
                <a:latin typeface="+mn-lt"/>
                <a:ea typeface="+mn-ea"/>
              </a:rPr>
              <a:t>over 2 hours</a:t>
            </a:r>
            <a:r>
              <a:rPr kumimoji="0" lang="en-US" altLang="zh-TW" sz="1600" b="1" dirty="0">
                <a:solidFill>
                  <a:srgbClr val="FFC000"/>
                </a:solidFill>
                <a:latin typeface="+mn-lt"/>
                <a:ea typeface="+mn-ea"/>
              </a:rPr>
              <a:t> </a:t>
            </a:r>
            <a:r>
              <a:rPr kumimoji="0" lang="en-US" altLang="zh-TW" sz="1600" b="1" dirty="0">
                <a:solidFill>
                  <a:schemeClr val="bg1"/>
                </a:solidFill>
                <a:latin typeface="+mn-lt"/>
                <a:ea typeface="+mn-ea"/>
              </a:rPr>
              <a:t>worth of fuel left.</a:t>
            </a:r>
          </a:p>
          <a:p>
            <a:pPr eaLnBrk="1" fontAlgn="auto" hangingPunct="1">
              <a:spcBef>
                <a:spcPts val="0"/>
              </a:spcBef>
              <a:spcAft>
                <a:spcPts val="0"/>
              </a:spcAft>
              <a:defRPr/>
            </a:pPr>
            <a:endParaRPr kumimoji="0" lang="zh-TW" altLang="en-US" b="1" dirty="0">
              <a:solidFill>
                <a:schemeClr val="bg1"/>
              </a:solidFill>
              <a:latin typeface="+mn-lt"/>
              <a:ea typeface="+mn-ea"/>
            </a:endParaRPr>
          </a:p>
        </p:txBody>
      </p:sp>
      <p:sp>
        <p:nvSpPr>
          <p:cNvPr id="6" name="矩形 5">
            <a:extLst>
              <a:ext uri="{FF2B5EF4-FFF2-40B4-BE49-F238E27FC236}">
                <a16:creationId xmlns:a16="http://schemas.microsoft.com/office/drawing/2014/main" id="{6B7509C9-E2A7-4186-967A-CD224E1D6971}"/>
              </a:ext>
            </a:extLst>
          </p:cNvPr>
          <p:cNvSpPr/>
          <p:nvPr/>
        </p:nvSpPr>
        <p:spPr>
          <a:xfrm>
            <a:off x="6975143" y="548025"/>
            <a:ext cx="1584325" cy="369887"/>
          </a:xfrm>
          <a:prstGeom prst="rect">
            <a:avLst/>
          </a:prstGeom>
          <a:solidFill>
            <a:srgbClr val="002060"/>
          </a:solidFill>
        </p:spPr>
        <p:txBody>
          <a:bodyPr>
            <a:spAutoFit/>
          </a:bodyPr>
          <a:lstStyle/>
          <a:p>
            <a:pPr eaLnBrk="1" fontAlgn="auto" hangingPunct="1">
              <a:spcBef>
                <a:spcPts val="0"/>
              </a:spcBef>
              <a:spcAft>
                <a:spcPts val="0"/>
              </a:spcAft>
              <a:defRPr/>
            </a:pPr>
            <a:r>
              <a:rPr kumimoji="0" lang="en-US" altLang="zh-TW" b="1" dirty="0">
                <a:solidFill>
                  <a:schemeClr val="bg1"/>
                </a:solidFill>
                <a:latin typeface="+mn-lt"/>
                <a:ea typeface="+mn-ea"/>
              </a:rPr>
              <a:t>   </a:t>
            </a:r>
            <a:r>
              <a:rPr kumimoji="0" lang="en-US" altLang="zh-TW" sz="1200" b="1" dirty="0">
                <a:solidFill>
                  <a:srgbClr val="FFFF00"/>
                </a:solidFill>
                <a:latin typeface="+mn-lt"/>
                <a:ea typeface="+mn-ea"/>
              </a:rPr>
              <a:t>25  January  1990</a:t>
            </a:r>
            <a:endParaRPr kumimoji="0" lang="zh-TW" altLang="en-US" sz="1200" dirty="0">
              <a:solidFill>
                <a:srgbClr val="FFFF00"/>
              </a:solidFill>
              <a:latin typeface="+mn-lt"/>
              <a:ea typeface="+mn-ea"/>
            </a:endParaRPr>
          </a:p>
        </p:txBody>
      </p:sp>
      <p:sp>
        <p:nvSpPr>
          <p:cNvPr id="46085" name="矩形 6">
            <a:extLst>
              <a:ext uri="{FF2B5EF4-FFF2-40B4-BE49-F238E27FC236}">
                <a16:creationId xmlns:a16="http://schemas.microsoft.com/office/drawing/2014/main" id="{436EE30E-71FC-4183-98E6-089C139B466F}"/>
              </a:ext>
            </a:extLst>
          </p:cNvPr>
          <p:cNvSpPr>
            <a:spLocks noChangeArrowheads="1"/>
          </p:cNvSpPr>
          <p:nvPr/>
        </p:nvSpPr>
        <p:spPr bwMode="auto">
          <a:xfrm>
            <a:off x="539748" y="230420"/>
            <a:ext cx="1130438" cy="276999"/>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200" b="1" dirty="0">
                <a:solidFill>
                  <a:schemeClr val="bg1"/>
                </a:solidFill>
                <a:latin typeface="Calibri" panose="020F0502020204030204" pitchFamily="34" charset="0"/>
              </a:rPr>
              <a:t>Case Study (4.)</a:t>
            </a:r>
          </a:p>
        </p:txBody>
      </p:sp>
      <p:sp>
        <p:nvSpPr>
          <p:cNvPr id="3" name="矩形 2">
            <a:extLst>
              <a:ext uri="{FF2B5EF4-FFF2-40B4-BE49-F238E27FC236}">
                <a16:creationId xmlns:a16="http://schemas.microsoft.com/office/drawing/2014/main" id="{736A1998-F290-49A1-B3F2-046B7C124FA2}"/>
              </a:ext>
            </a:extLst>
          </p:cNvPr>
          <p:cNvSpPr/>
          <p:nvPr/>
        </p:nvSpPr>
        <p:spPr>
          <a:xfrm>
            <a:off x="515045" y="4635681"/>
            <a:ext cx="5562621" cy="646331"/>
          </a:xfrm>
          <a:prstGeom prst="rect">
            <a:avLst/>
          </a:prstGeom>
          <a:solidFill>
            <a:srgbClr val="002060"/>
          </a:solidFill>
          <a:ln w="57150">
            <a:noFill/>
          </a:ln>
        </p:spPr>
        <p:txBody>
          <a:bodyPr wrap="square">
            <a:spAutoFit/>
          </a:bodyPr>
          <a:lstStyle/>
          <a:p>
            <a:pPr>
              <a:defRPr/>
            </a:pPr>
            <a:r>
              <a:rPr lang="en-US" altLang="zh-TW" b="1" dirty="0">
                <a:solidFill>
                  <a:srgbClr val="00B0F0"/>
                </a:solidFill>
                <a:latin typeface="Calibri" panose="020F0502020204030204" pitchFamily="34" charset="0"/>
              </a:rPr>
              <a:t>Pilots</a:t>
            </a:r>
            <a:r>
              <a:rPr lang="en-US" altLang="zh-TW" b="1" dirty="0">
                <a:solidFill>
                  <a:schemeClr val="accent2"/>
                </a:solidFill>
                <a:latin typeface="Calibri" panose="020F0502020204030204" pitchFamily="34" charset="0"/>
              </a:rPr>
              <a:t>/</a:t>
            </a:r>
            <a:r>
              <a:rPr lang="en-US" altLang="zh-TW" b="1" dirty="0">
                <a:solidFill>
                  <a:srgbClr val="FFFF00"/>
                </a:solidFill>
                <a:latin typeface="Calibri" panose="020F0502020204030204" pitchFamily="34" charset="0"/>
              </a:rPr>
              <a:t>ATC</a:t>
            </a:r>
            <a:r>
              <a:rPr lang="en-US" altLang="zh-TW" b="1" dirty="0">
                <a:solidFill>
                  <a:srgbClr val="92D050"/>
                </a:solidFill>
                <a:latin typeface="Calibri" panose="020F0502020204030204" pitchFamily="34" charset="0"/>
              </a:rPr>
              <a:t> :  Say fuel remaining on board (</a:t>
            </a:r>
            <a:r>
              <a:rPr lang="zh-TW" altLang="en-US" b="1" dirty="0">
                <a:solidFill>
                  <a:srgbClr val="92D050"/>
                </a:solidFill>
                <a:latin typeface="Calibri" panose="020F0502020204030204" pitchFamily="34" charset="0"/>
              </a:rPr>
              <a:t> </a:t>
            </a:r>
            <a:r>
              <a:rPr lang="en-US" altLang="zh-TW" b="1" dirty="0">
                <a:solidFill>
                  <a:srgbClr val="92D050"/>
                </a:solidFill>
                <a:latin typeface="Calibri" panose="020F0502020204030204" pitchFamily="34" charset="0"/>
              </a:rPr>
              <a:t>in minutes</a:t>
            </a:r>
            <a:r>
              <a:rPr lang="zh-TW" altLang="en-US" b="1" dirty="0">
                <a:solidFill>
                  <a:srgbClr val="92D050"/>
                </a:solidFill>
                <a:latin typeface="Calibri" panose="020F0502020204030204" pitchFamily="34" charset="0"/>
              </a:rPr>
              <a:t> </a:t>
            </a:r>
            <a:r>
              <a:rPr lang="en-US" altLang="zh-TW" b="1" dirty="0">
                <a:solidFill>
                  <a:srgbClr val="92D050"/>
                </a:solidFill>
                <a:latin typeface="Calibri" panose="020F0502020204030204" pitchFamily="34" charset="0"/>
              </a:rPr>
              <a:t>) ?</a:t>
            </a:r>
          </a:p>
          <a:p>
            <a:pPr>
              <a:defRPr/>
            </a:pPr>
            <a:r>
              <a:rPr lang="zh-TW" altLang="en-US" b="1" dirty="0">
                <a:solidFill>
                  <a:srgbClr val="FFFF00"/>
                </a:solidFill>
                <a:latin typeface="Calibri" panose="020F0502020204030204" pitchFamily="34" charset="0"/>
              </a:rPr>
              <a:t>            </a:t>
            </a:r>
            <a:r>
              <a:rPr lang="en-US" altLang="zh-TW" b="1" dirty="0">
                <a:solidFill>
                  <a:srgbClr val="FFFF00"/>
                </a:solidFill>
                <a:latin typeface="Calibri" panose="020F0502020204030204" pitchFamily="34" charset="0"/>
              </a:rPr>
              <a:t> </a:t>
            </a:r>
            <a:r>
              <a:rPr lang="en-US" altLang="zh-TW" b="1" dirty="0">
                <a:solidFill>
                  <a:srgbClr val="00B0F0"/>
                </a:solidFill>
                <a:latin typeface="Calibri" panose="020F0502020204030204" pitchFamily="34" charset="0"/>
              </a:rPr>
              <a:t>  </a:t>
            </a:r>
            <a:r>
              <a:rPr lang="zh-TW" altLang="en-US" b="1" dirty="0">
                <a:solidFill>
                  <a:srgbClr val="00B0F0"/>
                </a:solidFill>
                <a:latin typeface="Calibri" panose="020F0502020204030204" pitchFamily="34" charset="0"/>
              </a:rPr>
              <a:t>        </a:t>
            </a:r>
            <a:r>
              <a:rPr lang="en-US" altLang="zh-TW" b="1" dirty="0">
                <a:solidFill>
                  <a:srgbClr val="FFFF00"/>
                </a:solidFill>
                <a:latin typeface="Calibri" panose="020F0502020204030204" pitchFamily="34" charset="0"/>
              </a:rPr>
              <a:t>(15’ ?,  </a:t>
            </a:r>
            <a:r>
              <a:rPr lang="en-US" altLang="zh-TW" b="1" dirty="0">
                <a:solidFill>
                  <a:schemeClr val="accent2"/>
                </a:solidFill>
                <a:latin typeface="Calibri" panose="020F0502020204030204" pitchFamily="34" charset="0"/>
              </a:rPr>
              <a:t>10’ ?,  </a:t>
            </a:r>
            <a:r>
              <a:rPr lang="en-US" altLang="zh-TW" b="1" dirty="0">
                <a:solidFill>
                  <a:srgbClr val="FF0000"/>
                </a:solidFill>
                <a:latin typeface="Calibri" panose="020F0502020204030204" pitchFamily="34" charset="0"/>
              </a:rPr>
              <a:t>5’ ? </a:t>
            </a:r>
            <a:r>
              <a:rPr lang="en-US" altLang="zh-TW" b="1" dirty="0">
                <a:solidFill>
                  <a:srgbClr val="FFFF00"/>
                </a:solidFill>
                <a:latin typeface="Calibri" panose="020F0502020204030204" pitchFamily="34" charset="0"/>
              </a:rPr>
              <a:t>) …………….. </a:t>
            </a:r>
            <a:endParaRPr lang="zh-TW" altLang="en-US" dirty="0">
              <a:solidFill>
                <a:srgbClr val="FFFF00"/>
              </a:solidFill>
            </a:endParaRPr>
          </a:p>
        </p:txBody>
      </p:sp>
      <p:sp>
        <p:nvSpPr>
          <p:cNvPr id="8" name="矩形 7">
            <a:extLst>
              <a:ext uri="{FF2B5EF4-FFF2-40B4-BE49-F238E27FC236}">
                <a16:creationId xmlns:a16="http://schemas.microsoft.com/office/drawing/2014/main" id="{7BF18294-A523-47C3-AF3C-3866853277CF}"/>
              </a:ext>
            </a:extLst>
          </p:cNvPr>
          <p:cNvSpPr/>
          <p:nvPr/>
        </p:nvSpPr>
        <p:spPr>
          <a:xfrm>
            <a:off x="971600" y="5685532"/>
            <a:ext cx="7441332" cy="861774"/>
          </a:xfrm>
          <a:prstGeom prst="rect">
            <a:avLst/>
          </a:prstGeom>
          <a:solidFill>
            <a:srgbClr val="00B050"/>
          </a:solidFill>
        </p:spPr>
        <p:txBody>
          <a:bodyPr wrap="square">
            <a:spAutoFit/>
          </a:bodyPr>
          <a:lstStyle/>
          <a:p>
            <a:r>
              <a:rPr lang="en-US" altLang="zh-TW" dirty="0"/>
              <a:t>    </a:t>
            </a:r>
            <a:r>
              <a:rPr lang="en-US" altLang="zh-TW" sz="1600" b="1" dirty="0">
                <a:solidFill>
                  <a:schemeClr val="bg1"/>
                </a:solidFill>
              </a:rPr>
              <a:t>As to the safe concept : </a:t>
            </a:r>
          </a:p>
          <a:p>
            <a:r>
              <a:rPr lang="en-US" altLang="zh-TW" sz="1600" b="1" dirty="0">
                <a:solidFill>
                  <a:schemeClr val="bg1"/>
                </a:solidFill>
              </a:rPr>
              <a:t>     A specific 15, or 10, or 5 minutes amount of fuel can treated as  a safe margin fuel </a:t>
            </a:r>
          </a:p>
          <a:p>
            <a:r>
              <a:rPr lang="en-US" altLang="zh-TW" sz="1600" b="1" dirty="0">
                <a:solidFill>
                  <a:schemeClr val="bg1"/>
                </a:solidFill>
              </a:rPr>
              <a:t>     amid it can be added to the Minimum Fuel, or the Final Reserve Fuel.   </a:t>
            </a:r>
            <a:endParaRPr lang="zh-TW" altLang="en-US" sz="1600" b="1" dirty="0">
              <a:solidFill>
                <a:schemeClr val="bg1"/>
              </a:solidFill>
            </a:endParaRPr>
          </a:p>
        </p:txBody>
      </p:sp>
      <p:sp>
        <p:nvSpPr>
          <p:cNvPr id="4" name="投影片編號版面配置區 3">
            <a:extLst>
              <a:ext uri="{FF2B5EF4-FFF2-40B4-BE49-F238E27FC236}">
                <a16:creationId xmlns:a16="http://schemas.microsoft.com/office/drawing/2014/main" id="{0BA78309-ED02-4921-B051-B2E74FFCE9B0}"/>
              </a:ext>
            </a:extLst>
          </p:cNvPr>
          <p:cNvSpPr>
            <a:spLocks noGrp="1"/>
          </p:cNvSpPr>
          <p:nvPr>
            <p:ph type="sldNum" sz="quarter" idx="12"/>
          </p:nvPr>
        </p:nvSpPr>
        <p:spPr>
          <a:xfrm>
            <a:off x="7086600" y="6495160"/>
            <a:ext cx="2057400" cy="365125"/>
          </a:xfrm>
        </p:spPr>
        <p:txBody>
          <a:bodyPr/>
          <a:lstStyle/>
          <a:p>
            <a:pPr>
              <a:defRPr/>
            </a:pPr>
            <a:fld id="{C6735949-D909-4DA0-9331-3289988C2E74}" type="slidenum">
              <a:rPr lang="en-US" altLang="zh-TW" smtClean="0"/>
              <a:pPr>
                <a:defRPr/>
              </a:pPr>
              <a:t>42</a:t>
            </a:fld>
            <a:endParaRPr lang="en-US" altLang="zh-TW" dirty="0"/>
          </a:p>
        </p:txBody>
      </p:sp>
      <p:sp>
        <p:nvSpPr>
          <p:cNvPr id="9" name="加號 8">
            <a:extLst>
              <a:ext uri="{FF2B5EF4-FFF2-40B4-BE49-F238E27FC236}">
                <a16:creationId xmlns:a16="http://schemas.microsoft.com/office/drawing/2014/main" id="{3E160438-31FB-47D5-A37E-7D930F053939}"/>
              </a:ext>
            </a:extLst>
          </p:cNvPr>
          <p:cNvSpPr/>
          <p:nvPr/>
        </p:nvSpPr>
        <p:spPr>
          <a:xfrm>
            <a:off x="6266108" y="4716234"/>
            <a:ext cx="414337" cy="470338"/>
          </a:xfrm>
          <a:prstGeom prst="mathPlus">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a:extLst>
              <a:ext uri="{FF2B5EF4-FFF2-40B4-BE49-F238E27FC236}">
                <a16:creationId xmlns:a16="http://schemas.microsoft.com/office/drawing/2014/main" id="{BDE50A4A-0556-455C-85E2-3BCBF463A153}"/>
              </a:ext>
            </a:extLst>
          </p:cNvPr>
          <p:cNvSpPr txBox="1"/>
          <p:nvPr/>
        </p:nvSpPr>
        <p:spPr>
          <a:xfrm>
            <a:off x="6994976" y="4218290"/>
            <a:ext cx="1823704" cy="369332"/>
          </a:xfrm>
          <a:prstGeom prst="rect">
            <a:avLst/>
          </a:prstGeom>
          <a:solidFill>
            <a:srgbClr val="00B050"/>
          </a:solidFill>
        </p:spPr>
        <p:txBody>
          <a:bodyPr wrap="square">
            <a:spAutoFit/>
          </a:bodyPr>
          <a:lstStyle/>
          <a:p>
            <a:r>
              <a:rPr kumimoji="0" lang="en-US" altLang="zh-TW" sz="1800" b="1" dirty="0">
                <a:solidFill>
                  <a:schemeClr val="bg1"/>
                </a:solidFill>
                <a:latin typeface="+mn-lt"/>
                <a:ea typeface="+mn-ea"/>
              </a:rPr>
              <a:t>   </a:t>
            </a:r>
            <a:r>
              <a:rPr kumimoji="0" lang="en-US" altLang="zh-TW" sz="1600" b="1" dirty="0">
                <a:solidFill>
                  <a:schemeClr val="bg1"/>
                </a:solidFill>
              </a:rPr>
              <a:t>Minimum Fuel </a:t>
            </a:r>
            <a:endParaRPr lang="zh-TW" altLang="en-US" sz="1600" dirty="0">
              <a:solidFill>
                <a:schemeClr val="bg1"/>
              </a:solidFill>
            </a:endParaRPr>
          </a:p>
        </p:txBody>
      </p:sp>
      <p:sp>
        <p:nvSpPr>
          <p:cNvPr id="13" name="文字方塊 12">
            <a:extLst>
              <a:ext uri="{FF2B5EF4-FFF2-40B4-BE49-F238E27FC236}">
                <a16:creationId xmlns:a16="http://schemas.microsoft.com/office/drawing/2014/main" id="{7E9AA0BF-F56D-4F86-9204-2F68BC304C19}"/>
              </a:ext>
            </a:extLst>
          </p:cNvPr>
          <p:cNvSpPr txBox="1"/>
          <p:nvPr/>
        </p:nvSpPr>
        <p:spPr>
          <a:xfrm>
            <a:off x="6986892" y="5257957"/>
            <a:ext cx="1831788" cy="369332"/>
          </a:xfrm>
          <a:prstGeom prst="rect">
            <a:avLst/>
          </a:prstGeom>
          <a:solidFill>
            <a:srgbClr val="FF0000"/>
          </a:solidFill>
        </p:spPr>
        <p:txBody>
          <a:bodyPr wrap="square">
            <a:spAutoFit/>
          </a:bodyPr>
          <a:lstStyle/>
          <a:p>
            <a:r>
              <a:rPr lang="en-US" altLang="zh-TW" dirty="0">
                <a:solidFill>
                  <a:schemeClr val="bg1"/>
                </a:solidFill>
              </a:rPr>
              <a:t> </a:t>
            </a:r>
            <a:r>
              <a:rPr lang="en-US" altLang="zh-TW" sz="1600" b="1" dirty="0">
                <a:solidFill>
                  <a:schemeClr val="bg1"/>
                </a:solidFill>
              </a:rPr>
              <a:t>Final Reserve Fuel</a:t>
            </a:r>
            <a:endParaRPr lang="zh-TW" altLang="en-US" sz="1600" b="1" dirty="0">
              <a:solidFill>
                <a:schemeClr val="bg1"/>
              </a:solidFill>
            </a:endParaRPr>
          </a:p>
        </p:txBody>
      </p:sp>
      <p:cxnSp>
        <p:nvCxnSpPr>
          <p:cNvPr id="18" name="接點: 肘形 17">
            <a:extLst>
              <a:ext uri="{FF2B5EF4-FFF2-40B4-BE49-F238E27FC236}">
                <a16:creationId xmlns:a16="http://schemas.microsoft.com/office/drawing/2014/main" id="{2E0D22E7-20D3-4074-B354-617850A58405}"/>
              </a:ext>
            </a:extLst>
          </p:cNvPr>
          <p:cNvCxnSpPr>
            <a:cxnSpLocks/>
          </p:cNvCxnSpPr>
          <p:nvPr/>
        </p:nvCxnSpPr>
        <p:spPr>
          <a:xfrm rot="16200000" flipH="1">
            <a:off x="7435633" y="4635984"/>
            <a:ext cx="668592" cy="576064"/>
          </a:xfrm>
          <a:prstGeom prst="bentConnector3">
            <a:avLst>
              <a:gd name="adj1" fmla="val 50000"/>
            </a:avLst>
          </a:prstGeom>
          <a:ln w="19050">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直線單箭頭接點 6">
            <a:extLst>
              <a:ext uri="{FF2B5EF4-FFF2-40B4-BE49-F238E27FC236}">
                <a16:creationId xmlns:a16="http://schemas.microsoft.com/office/drawing/2014/main" id="{BEFE30FA-07A4-4442-8F7F-CE235ED4ED2E}"/>
              </a:ext>
            </a:extLst>
          </p:cNvPr>
          <p:cNvCxnSpPr>
            <a:cxnSpLocks/>
          </p:cNvCxnSpPr>
          <p:nvPr/>
        </p:nvCxnSpPr>
        <p:spPr>
          <a:xfrm flipV="1">
            <a:off x="6677526" y="4633130"/>
            <a:ext cx="309366" cy="2316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13">
            <a:extLst>
              <a:ext uri="{FF2B5EF4-FFF2-40B4-BE49-F238E27FC236}">
                <a16:creationId xmlns:a16="http://schemas.microsoft.com/office/drawing/2014/main" id="{E225A844-9D8D-4C84-8C30-DE4622E7BE00}"/>
              </a:ext>
            </a:extLst>
          </p:cNvPr>
          <p:cNvCxnSpPr>
            <a:cxnSpLocks/>
          </p:cNvCxnSpPr>
          <p:nvPr/>
        </p:nvCxnSpPr>
        <p:spPr>
          <a:xfrm>
            <a:off x="6680445" y="5000995"/>
            <a:ext cx="306447" cy="2146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矩形 6">
            <a:extLst>
              <a:ext uri="{FF2B5EF4-FFF2-40B4-BE49-F238E27FC236}">
                <a16:creationId xmlns:a16="http://schemas.microsoft.com/office/drawing/2014/main" id="{83E04B2F-2F81-4183-BF0B-AACAB20ACE67}"/>
              </a:ext>
            </a:extLst>
          </p:cNvPr>
          <p:cNvSpPr>
            <a:spLocks noChangeArrowheads="1"/>
          </p:cNvSpPr>
          <p:nvPr/>
        </p:nvSpPr>
        <p:spPr bwMode="auto">
          <a:xfrm>
            <a:off x="1728989" y="207766"/>
            <a:ext cx="6294274" cy="276999"/>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en-US" altLang="zh-TW" sz="1200" b="1" dirty="0">
                <a:solidFill>
                  <a:schemeClr val="bg1"/>
                </a:solidFill>
                <a:latin typeface="Calibri" panose="020F0502020204030204" pitchFamily="34" charset="0"/>
              </a:rPr>
              <a:t> → →  Communications,</a:t>
            </a:r>
            <a:r>
              <a:rPr kumimoji="0" lang="en-US" altLang="zh-TW" sz="1200" b="1" dirty="0">
                <a:solidFill>
                  <a:schemeClr val="bg1"/>
                </a:solidFill>
                <a:latin typeface="Calibri" panose="020F0502020204030204" pitchFamily="34" charset="0"/>
              </a:rPr>
              <a:t> Fuel management, Aviation Law, Crew discipline &amp; training…….. </a:t>
            </a:r>
          </a:p>
        </p:txBody>
      </p:sp>
    </p:spTree>
    <p:extLst>
      <p:ext uri="{BB962C8B-B14F-4D97-AF65-F5344CB8AC3E}">
        <p14:creationId xmlns:p14="http://schemas.microsoft.com/office/powerpoint/2010/main" val="5228343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D5C2944-96CF-4116-A647-13122EDDC046}"/>
              </a:ext>
            </a:extLst>
          </p:cNvPr>
          <p:cNvSpPr/>
          <p:nvPr/>
        </p:nvSpPr>
        <p:spPr>
          <a:xfrm>
            <a:off x="195493" y="456929"/>
            <a:ext cx="6111280" cy="2400657"/>
          </a:xfrm>
          <a:prstGeom prst="rect">
            <a:avLst/>
          </a:prstGeom>
          <a:solidFill>
            <a:srgbClr val="00B050"/>
          </a:solidFill>
          <a:ln>
            <a:solidFill>
              <a:schemeClr val="bg1"/>
            </a:solidFill>
          </a:ln>
        </p:spPr>
        <p:txBody>
          <a:bodyPr wrap="square">
            <a:spAutoFit/>
          </a:bodyPr>
          <a:lstStyle/>
          <a:p>
            <a:pPr eaLnBrk="1" fontAlgn="auto" hangingPunct="1">
              <a:spcBef>
                <a:spcPts val="0"/>
              </a:spcBef>
              <a:spcAft>
                <a:spcPts val="0"/>
              </a:spcAft>
              <a:defRPr/>
            </a:pPr>
            <a:r>
              <a:rPr kumimoji="0" lang="en-US" altLang="zh-TW" sz="2400" b="1" dirty="0">
                <a:solidFill>
                  <a:srgbClr val="FF0000"/>
                </a:solidFill>
                <a:effectLst>
                  <a:outerShdw blurRad="38100" dist="38100" dir="2700000" algn="tl">
                    <a:srgbClr val="000000">
                      <a:alpha val="43137"/>
                    </a:srgbClr>
                  </a:outerShdw>
                </a:effectLst>
                <a:latin typeface="+mn-lt"/>
                <a:ea typeface="+mn-ea"/>
              </a:rPr>
              <a:t>                            </a:t>
            </a:r>
            <a:endParaRPr kumimoji="0" lang="en-US" altLang="zh-TW" b="1" dirty="0">
              <a:latin typeface="+mn-lt"/>
              <a:ea typeface="+mn-ea"/>
            </a:endParaRPr>
          </a:p>
          <a:p>
            <a:pPr eaLnBrk="1" fontAlgn="auto" hangingPunct="1">
              <a:spcBef>
                <a:spcPts val="0"/>
              </a:spcBef>
              <a:spcAft>
                <a:spcPts val="0"/>
              </a:spcAft>
              <a:defRPr/>
            </a:pPr>
            <a:r>
              <a:rPr kumimoji="0" lang="en-US" altLang="zh-TW" sz="1800" b="1" dirty="0">
                <a:solidFill>
                  <a:srgbClr val="FFFF00"/>
                </a:solidFill>
                <a:latin typeface="+mn-lt"/>
                <a:ea typeface="+mn-ea"/>
              </a:rPr>
              <a:t>    </a:t>
            </a:r>
          </a:p>
          <a:p>
            <a:pPr eaLnBrk="1" fontAlgn="auto" hangingPunct="1">
              <a:spcBef>
                <a:spcPts val="0"/>
              </a:spcBef>
              <a:spcAft>
                <a:spcPts val="0"/>
              </a:spcAft>
              <a:defRPr/>
            </a:pPr>
            <a:r>
              <a:rPr kumimoji="0" lang="en-US" altLang="zh-TW" sz="1800" b="1" dirty="0">
                <a:solidFill>
                  <a:srgbClr val="FFFF00"/>
                </a:solidFill>
                <a:latin typeface="+mn-lt"/>
                <a:ea typeface="+mn-ea"/>
              </a:rPr>
              <a:t>  Emergency Fuel :</a:t>
            </a:r>
            <a:r>
              <a:rPr kumimoji="0" lang="en-US" altLang="zh-TW" b="1" dirty="0">
                <a:latin typeface="+mn-lt"/>
                <a:ea typeface="+mn-ea"/>
              </a:rPr>
              <a:t>  </a:t>
            </a:r>
            <a:r>
              <a:rPr kumimoji="0" lang="en-US" altLang="zh-TW" sz="1200" b="1" dirty="0">
                <a:solidFill>
                  <a:schemeClr val="bg2">
                    <a:lumMod val="10000"/>
                  </a:schemeClr>
                </a:solidFill>
                <a:latin typeface="+mn-lt"/>
                <a:ea typeface="+mn-ea"/>
              </a:rPr>
              <a:t>Although not defined in the </a:t>
            </a:r>
            <a:r>
              <a:rPr kumimoji="0" lang="en-US" altLang="zh-TW" sz="1200" b="1" dirty="0">
                <a:solidFill>
                  <a:schemeClr val="bg1"/>
                </a:solidFill>
                <a:latin typeface="+mn-lt"/>
                <a:ea typeface="+mn-ea"/>
              </a:rPr>
              <a:t>AIM</a:t>
            </a:r>
            <a:r>
              <a:rPr kumimoji="0" lang="en-US" altLang="zh-TW" sz="1200" b="1" dirty="0">
                <a:solidFill>
                  <a:schemeClr val="bg2">
                    <a:lumMod val="10000"/>
                  </a:schemeClr>
                </a:solidFill>
                <a:latin typeface="+mn-lt"/>
                <a:ea typeface="+mn-ea"/>
              </a:rPr>
              <a:t> or </a:t>
            </a:r>
            <a:r>
              <a:rPr kumimoji="0" lang="en-US" altLang="zh-TW" sz="1200" b="1" dirty="0">
                <a:solidFill>
                  <a:schemeClr val="bg1"/>
                </a:solidFill>
                <a:latin typeface="+mn-lt"/>
                <a:ea typeface="+mn-ea"/>
              </a:rPr>
              <a:t>FAA</a:t>
            </a:r>
            <a:r>
              <a:rPr kumimoji="0" lang="en-US" altLang="zh-TW" sz="1200" b="1" dirty="0">
                <a:solidFill>
                  <a:schemeClr val="bg2">
                    <a:lumMod val="10000"/>
                  </a:schemeClr>
                </a:solidFill>
                <a:latin typeface="+mn-lt"/>
                <a:ea typeface="+mn-ea"/>
              </a:rPr>
              <a:t> regulations, </a:t>
            </a:r>
          </a:p>
          <a:p>
            <a:pPr eaLnBrk="1" fontAlgn="auto" hangingPunct="1">
              <a:spcBef>
                <a:spcPts val="0"/>
              </a:spcBef>
              <a:spcAft>
                <a:spcPts val="0"/>
              </a:spcAft>
              <a:defRPr/>
            </a:pPr>
            <a:r>
              <a:rPr lang="en-US" altLang="zh-TW" sz="1200" b="1" dirty="0">
                <a:solidFill>
                  <a:schemeClr val="bg2">
                    <a:lumMod val="10000"/>
                  </a:schemeClr>
                </a:solidFill>
              </a:rPr>
              <a:t>                             </a:t>
            </a:r>
            <a:r>
              <a:rPr kumimoji="0" lang="en-US" altLang="zh-TW" sz="1200" b="1" dirty="0">
                <a:solidFill>
                  <a:schemeClr val="bg2">
                    <a:lumMod val="10000"/>
                  </a:schemeClr>
                </a:solidFill>
                <a:latin typeface="+mn-lt"/>
                <a:ea typeface="+mn-ea"/>
              </a:rPr>
              <a:t>the industry-wide connotation typically associated with the term </a:t>
            </a:r>
          </a:p>
          <a:p>
            <a:pPr eaLnBrk="1" fontAlgn="auto" hangingPunct="1">
              <a:spcBef>
                <a:spcPts val="0"/>
              </a:spcBef>
              <a:spcAft>
                <a:spcPts val="0"/>
              </a:spcAft>
              <a:defRPr/>
            </a:pPr>
            <a:r>
              <a:rPr lang="en-US" altLang="zh-TW" sz="1200" b="1" dirty="0">
                <a:solidFill>
                  <a:schemeClr val="bg2">
                    <a:lumMod val="10000"/>
                  </a:schemeClr>
                </a:solidFill>
              </a:rPr>
              <a:t>          </a:t>
            </a:r>
            <a:r>
              <a:rPr kumimoji="0" lang="en-US" altLang="zh-TW" sz="1200" b="1" dirty="0">
                <a:solidFill>
                  <a:schemeClr val="bg1"/>
                </a:solidFill>
                <a:latin typeface="+mn-lt"/>
                <a:ea typeface="+mn-ea"/>
              </a:rPr>
              <a:t>“Fuel Emergency” </a:t>
            </a:r>
            <a:r>
              <a:rPr kumimoji="0" lang="en-US" altLang="zh-TW" sz="1200" b="1" dirty="0">
                <a:solidFill>
                  <a:schemeClr val="bg2">
                    <a:lumMod val="10000"/>
                  </a:schemeClr>
                </a:solidFill>
                <a:latin typeface="+mn-lt"/>
                <a:ea typeface="+mn-ea"/>
              </a:rPr>
              <a:t>is :  </a:t>
            </a:r>
            <a:r>
              <a:rPr kumimoji="0" lang="en-US" altLang="zh-TW" sz="1200" b="1" dirty="0">
                <a:solidFill>
                  <a:srgbClr val="FFFF00"/>
                </a:solidFill>
                <a:latin typeface="+mn-lt"/>
                <a:ea typeface="+mn-ea"/>
              </a:rPr>
              <a:t>“ </a:t>
            </a:r>
            <a:r>
              <a:rPr kumimoji="0" lang="en-US" altLang="zh-TW" sz="1200" b="1" dirty="0">
                <a:solidFill>
                  <a:schemeClr val="bg2">
                    <a:lumMod val="10000"/>
                  </a:schemeClr>
                </a:solidFill>
                <a:latin typeface="+mn-lt"/>
                <a:ea typeface="+mn-ea"/>
              </a:rPr>
              <a:t>The point at which, in the judgment of the pilot-in-command, </a:t>
            </a:r>
          </a:p>
          <a:p>
            <a:pPr eaLnBrk="1" fontAlgn="auto" hangingPunct="1">
              <a:spcBef>
                <a:spcPts val="0"/>
              </a:spcBef>
              <a:spcAft>
                <a:spcPts val="0"/>
              </a:spcAft>
              <a:defRPr/>
            </a:pPr>
            <a:r>
              <a:rPr kumimoji="0" lang="en-US" altLang="zh-TW" sz="1200" b="1" dirty="0">
                <a:solidFill>
                  <a:schemeClr val="bg1"/>
                </a:solidFill>
                <a:latin typeface="+mn-lt"/>
                <a:ea typeface="+mn-ea"/>
              </a:rPr>
              <a:t>                                      </a:t>
            </a:r>
            <a:r>
              <a:rPr kumimoji="0" lang="en-US" altLang="zh-TW" sz="1200" b="1" u="sng" dirty="0">
                <a:solidFill>
                  <a:srgbClr val="FFFF00"/>
                </a:solidFill>
                <a:latin typeface="+mn-lt"/>
                <a:ea typeface="+mn-ea"/>
              </a:rPr>
              <a:t>it is necessary to proceed directly to the airport of</a:t>
            </a:r>
          </a:p>
          <a:p>
            <a:pPr eaLnBrk="1" fontAlgn="auto" hangingPunct="1">
              <a:spcBef>
                <a:spcPts val="0"/>
              </a:spcBef>
              <a:spcAft>
                <a:spcPts val="0"/>
              </a:spcAft>
              <a:defRPr/>
            </a:pPr>
            <a:r>
              <a:rPr kumimoji="0" lang="en-US" altLang="zh-TW" sz="1200" b="1" dirty="0">
                <a:solidFill>
                  <a:srgbClr val="FFFF00"/>
                </a:solidFill>
                <a:latin typeface="+mn-lt"/>
                <a:ea typeface="+mn-ea"/>
              </a:rPr>
              <a:t>                                                      </a:t>
            </a:r>
            <a:r>
              <a:rPr kumimoji="0" lang="en-US" altLang="zh-TW" sz="1200" b="1" u="sng" dirty="0">
                <a:solidFill>
                  <a:srgbClr val="FFFF00"/>
                </a:solidFill>
                <a:latin typeface="+mn-lt"/>
                <a:ea typeface="+mn-ea"/>
              </a:rPr>
              <a:t>intended landing due to low fuel. </a:t>
            </a:r>
            <a:endParaRPr kumimoji="0" lang="en-US" altLang="zh-TW" sz="1200" b="1" dirty="0">
              <a:latin typeface="+mn-lt"/>
              <a:ea typeface="+mn-ea"/>
            </a:endParaRPr>
          </a:p>
          <a:p>
            <a:pPr eaLnBrk="1" fontAlgn="auto" hangingPunct="1">
              <a:spcBef>
                <a:spcPts val="0"/>
              </a:spcBef>
              <a:spcAft>
                <a:spcPts val="0"/>
              </a:spcAft>
              <a:defRPr/>
            </a:pPr>
            <a:r>
              <a:rPr kumimoji="0" lang="en-US" altLang="zh-TW" sz="1200" b="1" dirty="0">
                <a:solidFill>
                  <a:schemeClr val="bg1"/>
                </a:solidFill>
                <a:latin typeface="+mn-lt"/>
                <a:ea typeface="+mn-ea"/>
              </a:rPr>
              <a:t>                                  </a:t>
            </a:r>
            <a:r>
              <a:rPr kumimoji="0" lang="en-US" altLang="zh-TW" sz="1200" b="1" u="sng" dirty="0">
                <a:solidFill>
                  <a:srgbClr val="FFFF00"/>
                </a:solidFill>
                <a:latin typeface="+mn-lt"/>
                <a:ea typeface="+mn-ea"/>
              </a:rPr>
              <a:t>Declaration of a fuel emergency is an explicit statement that</a:t>
            </a:r>
          </a:p>
          <a:p>
            <a:pPr eaLnBrk="1" fontAlgn="auto" hangingPunct="1">
              <a:spcBef>
                <a:spcPts val="0"/>
              </a:spcBef>
              <a:spcAft>
                <a:spcPts val="0"/>
              </a:spcAft>
              <a:defRPr/>
            </a:pPr>
            <a:r>
              <a:rPr kumimoji="0" lang="en-US" altLang="zh-TW" sz="1200" b="1" dirty="0">
                <a:solidFill>
                  <a:srgbClr val="FFFF00"/>
                </a:solidFill>
                <a:latin typeface="+mn-lt"/>
                <a:ea typeface="+mn-ea"/>
              </a:rPr>
              <a:t>                                     </a:t>
            </a:r>
            <a:r>
              <a:rPr kumimoji="0" lang="en-US" altLang="zh-TW" sz="1200" b="1" u="sng" dirty="0">
                <a:solidFill>
                  <a:srgbClr val="FFFF00"/>
                </a:solidFill>
                <a:latin typeface="+mn-lt"/>
                <a:ea typeface="+mn-ea"/>
              </a:rPr>
              <a:t>priority handling by ATC is both required and expected. </a:t>
            </a:r>
            <a:r>
              <a:rPr kumimoji="0" lang="en-US" altLang="zh-TW" sz="1200" b="1" dirty="0">
                <a:solidFill>
                  <a:schemeClr val="bg1"/>
                </a:solidFill>
                <a:latin typeface="+mn-lt"/>
                <a:ea typeface="+mn-ea"/>
              </a:rPr>
              <a:t>”</a:t>
            </a:r>
            <a:r>
              <a:rPr kumimoji="0" lang="en-US" altLang="zh-TW" sz="1200" b="1" dirty="0">
                <a:solidFill>
                  <a:srgbClr val="FFFF00"/>
                </a:solidFill>
                <a:latin typeface="+mn-lt"/>
                <a:ea typeface="+mn-ea"/>
              </a:rPr>
              <a:t> </a:t>
            </a:r>
          </a:p>
          <a:p>
            <a:pPr eaLnBrk="1" fontAlgn="auto" hangingPunct="1">
              <a:spcBef>
                <a:spcPts val="0"/>
              </a:spcBef>
              <a:spcAft>
                <a:spcPts val="0"/>
              </a:spcAft>
              <a:defRPr/>
            </a:pPr>
            <a:endParaRPr kumimoji="0" lang="en-US" altLang="zh-TW" b="1" dirty="0">
              <a:solidFill>
                <a:srgbClr val="FF0000"/>
              </a:solidFill>
              <a:latin typeface="+mn-lt"/>
              <a:ea typeface="+mn-ea"/>
            </a:endParaRPr>
          </a:p>
        </p:txBody>
      </p:sp>
      <p:cxnSp>
        <p:nvCxnSpPr>
          <p:cNvPr id="6" name="直線單箭頭接點 5">
            <a:extLst>
              <a:ext uri="{FF2B5EF4-FFF2-40B4-BE49-F238E27FC236}">
                <a16:creationId xmlns:a16="http://schemas.microsoft.com/office/drawing/2014/main" id="{53E757F7-85C9-427A-9DEF-82A37032418E}"/>
              </a:ext>
            </a:extLst>
          </p:cNvPr>
          <p:cNvCxnSpPr>
            <a:cxnSpLocks/>
          </p:cNvCxnSpPr>
          <p:nvPr/>
        </p:nvCxnSpPr>
        <p:spPr>
          <a:xfrm flipV="1">
            <a:off x="7251262" y="1097087"/>
            <a:ext cx="352641" cy="1777163"/>
          </a:xfrm>
          <a:prstGeom prst="straightConnector1">
            <a:avLst/>
          </a:prstGeom>
          <a:ln w="57150">
            <a:solidFill>
              <a:srgbClr val="FF00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直線單箭頭接點 7">
            <a:extLst>
              <a:ext uri="{FF2B5EF4-FFF2-40B4-BE49-F238E27FC236}">
                <a16:creationId xmlns:a16="http://schemas.microsoft.com/office/drawing/2014/main" id="{6F5B887C-C024-4C52-B841-E7FC4E902FB9}"/>
              </a:ext>
            </a:extLst>
          </p:cNvPr>
          <p:cNvCxnSpPr>
            <a:cxnSpLocks/>
          </p:cNvCxnSpPr>
          <p:nvPr/>
        </p:nvCxnSpPr>
        <p:spPr>
          <a:xfrm>
            <a:off x="5325888" y="1699148"/>
            <a:ext cx="1665368" cy="1125296"/>
          </a:xfrm>
          <a:prstGeom prst="straightConnector1">
            <a:avLst/>
          </a:prstGeom>
          <a:ln w="38100">
            <a:solidFill>
              <a:schemeClr val="accent5">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直線接點 12">
            <a:extLst>
              <a:ext uri="{FF2B5EF4-FFF2-40B4-BE49-F238E27FC236}">
                <a16:creationId xmlns:a16="http://schemas.microsoft.com/office/drawing/2014/main" id="{19D3BB0C-5A2A-499E-84D2-578E88F0C491}"/>
              </a:ext>
            </a:extLst>
          </p:cNvPr>
          <p:cNvCxnSpPr>
            <a:cxnSpLocks/>
          </p:cNvCxnSpPr>
          <p:nvPr/>
        </p:nvCxnSpPr>
        <p:spPr>
          <a:xfrm flipV="1">
            <a:off x="7645370" y="856855"/>
            <a:ext cx="783731" cy="195882"/>
          </a:xfrm>
          <a:prstGeom prst="line">
            <a:avLst/>
          </a:prstGeom>
          <a:ln w="571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14" name="等腰三角形 13">
            <a:extLst>
              <a:ext uri="{FF2B5EF4-FFF2-40B4-BE49-F238E27FC236}">
                <a16:creationId xmlns:a16="http://schemas.microsoft.com/office/drawing/2014/main" id="{E9492927-C001-4CA3-9EDA-598082F57B3E}"/>
              </a:ext>
            </a:extLst>
          </p:cNvPr>
          <p:cNvSpPr/>
          <p:nvPr/>
        </p:nvSpPr>
        <p:spPr>
          <a:xfrm rot="20730579">
            <a:off x="8165309" y="625594"/>
            <a:ext cx="107523" cy="277643"/>
          </a:xfrm>
          <a:prstGeom prst="triangle">
            <a:avLst/>
          </a:prstGeom>
          <a:solidFill>
            <a:schemeClr val="accent2"/>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52586" name="矩形 17">
            <a:extLst>
              <a:ext uri="{FF2B5EF4-FFF2-40B4-BE49-F238E27FC236}">
                <a16:creationId xmlns:a16="http://schemas.microsoft.com/office/drawing/2014/main" id="{8B643D1B-3C53-4098-8F38-AC1D3B231F95}"/>
              </a:ext>
            </a:extLst>
          </p:cNvPr>
          <p:cNvSpPr>
            <a:spLocks noChangeArrowheads="1"/>
          </p:cNvSpPr>
          <p:nvPr/>
        </p:nvSpPr>
        <p:spPr bwMode="auto">
          <a:xfrm rot="16875734">
            <a:off x="7293237" y="1869592"/>
            <a:ext cx="12273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200" b="1" dirty="0">
                <a:solidFill>
                  <a:srgbClr val="FF0000"/>
                </a:solidFill>
                <a:latin typeface="Calibri" panose="020F0502020204030204" pitchFamily="34" charset="0"/>
              </a:rPr>
              <a:t>Proceed Direct to the Airport</a:t>
            </a:r>
            <a:endParaRPr kumimoji="0" lang="en-US" altLang="zh-TW" sz="1200" dirty="0">
              <a:solidFill>
                <a:srgbClr val="FF0000"/>
              </a:solidFill>
              <a:latin typeface="Calibri" panose="020F0502020204030204" pitchFamily="34" charset="0"/>
            </a:endParaRPr>
          </a:p>
        </p:txBody>
      </p:sp>
      <p:pic>
        <p:nvPicPr>
          <p:cNvPr id="4" name="圖片 3">
            <a:extLst>
              <a:ext uri="{FF2B5EF4-FFF2-40B4-BE49-F238E27FC236}">
                <a16:creationId xmlns:a16="http://schemas.microsoft.com/office/drawing/2014/main" id="{7A4060B6-B8D6-4EE5-8826-BECA2EDBAE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500" y="2751022"/>
            <a:ext cx="6008841" cy="3789077"/>
          </a:xfrm>
          <a:prstGeom prst="rect">
            <a:avLst/>
          </a:prstGeom>
          <a:solidFill>
            <a:schemeClr val="accent5">
              <a:lumMod val="75000"/>
            </a:schemeClr>
          </a:solidFill>
        </p:spPr>
      </p:pic>
      <p:pic>
        <p:nvPicPr>
          <p:cNvPr id="152577" name="圖片 152576">
            <a:extLst>
              <a:ext uri="{FF2B5EF4-FFF2-40B4-BE49-F238E27FC236}">
                <a16:creationId xmlns:a16="http://schemas.microsoft.com/office/drawing/2014/main" id="{A1DEEFF7-80F5-4BE9-A816-6224F69A8F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2839" y="3468988"/>
            <a:ext cx="2888646" cy="3071111"/>
          </a:xfrm>
          <a:prstGeom prst="rect">
            <a:avLst/>
          </a:prstGeom>
        </p:spPr>
      </p:pic>
      <p:cxnSp>
        <p:nvCxnSpPr>
          <p:cNvPr id="152583" name="直線接點 152582">
            <a:extLst>
              <a:ext uri="{FF2B5EF4-FFF2-40B4-BE49-F238E27FC236}">
                <a16:creationId xmlns:a16="http://schemas.microsoft.com/office/drawing/2014/main" id="{CC793823-2E16-49C8-8F34-058E11D8B409}"/>
              </a:ext>
            </a:extLst>
          </p:cNvPr>
          <p:cNvCxnSpPr>
            <a:cxnSpLocks/>
          </p:cNvCxnSpPr>
          <p:nvPr/>
        </p:nvCxnSpPr>
        <p:spPr>
          <a:xfrm>
            <a:off x="337625" y="4237704"/>
            <a:ext cx="2232248" cy="54402"/>
          </a:xfrm>
          <a:prstGeom prst="line">
            <a:avLst/>
          </a:prstGeom>
          <a:ln>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2585" name="直線單箭頭接點 152584">
            <a:extLst>
              <a:ext uri="{FF2B5EF4-FFF2-40B4-BE49-F238E27FC236}">
                <a16:creationId xmlns:a16="http://schemas.microsoft.com/office/drawing/2014/main" id="{CCCA626A-28B4-4660-8D91-3971AF6477B7}"/>
              </a:ext>
            </a:extLst>
          </p:cNvPr>
          <p:cNvCxnSpPr>
            <a:cxnSpLocks/>
          </p:cNvCxnSpPr>
          <p:nvPr/>
        </p:nvCxnSpPr>
        <p:spPr>
          <a:xfrm>
            <a:off x="337625" y="4264905"/>
            <a:ext cx="2438739" cy="712594"/>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52589" name="直線單箭頭接點 152588">
            <a:extLst>
              <a:ext uri="{FF2B5EF4-FFF2-40B4-BE49-F238E27FC236}">
                <a16:creationId xmlns:a16="http://schemas.microsoft.com/office/drawing/2014/main" id="{C6C57036-AF3E-4215-8131-AECCA2846A19}"/>
              </a:ext>
            </a:extLst>
          </p:cNvPr>
          <p:cNvCxnSpPr>
            <a:cxnSpLocks/>
          </p:cNvCxnSpPr>
          <p:nvPr/>
        </p:nvCxnSpPr>
        <p:spPr>
          <a:xfrm>
            <a:off x="2787337" y="4977499"/>
            <a:ext cx="1636289" cy="60643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2593" name="直線單箭頭接點 152592">
            <a:extLst>
              <a:ext uri="{FF2B5EF4-FFF2-40B4-BE49-F238E27FC236}">
                <a16:creationId xmlns:a16="http://schemas.microsoft.com/office/drawing/2014/main" id="{FB3D48A7-7E24-467F-9404-60CC30666B52}"/>
              </a:ext>
            </a:extLst>
          </p:cNvPr>
          <p:cNvCxnSpPr>
            <a:cxnSpLocks/>
          </p:cNvCxnSpPr>
          <p:nvPr/>
        </p:nvCxnSpPr>
        <p:spPr>
          <a:xfrm>
            <a:off x="2787337" y="4977499"/>
            <a:ext cx="2319718" cy="56393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51">
            <a:extLst>
              <a:ext uri="{FF2B5EF4-FFF2-40B4-BE49-F238E27FC236}">
                <a16:creationId xmlns:a16="http://schemas.microsoft.com/office/drawing/2014/main" id="{679EB595-3746-4447-BF28-67A1F52018A6}"/>
              </a:ext>
            </a:extLst>
          </p:cNvPr>
          <p:cNvCxnSpPr>
            <a:cxnSpLocks/>
          </p:cNvCxnSpPr>
          <p:nvPr/>
        </p:nvCxnSpPr>
        <p:spPr>
          <a:xfrm>
            <a:off x="6158572" y="4503439"/>
            <a:ext cx="2147285" cy="10890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單箭頭接點 53">
            <a:extLst>
              <a:ext uri="{FF2B5EF4-FFF2-40B4-BE49-F238E27FC236}">
                <a16:creationId xmlns:a16="http://schemas.microsoft.com/office/drawing/2014/main" id="{6BD6A8A0-40C2-460A-83BC-20A5E0AFD32A}"/>
              </a:ext>
            </a:extLst>
          </p:cNvPr>
          <p:cNvCxnSpPr>
            <a:cxnSpLocks/>
          </p:cNvCxnSpPr>
          <p:nvPr/>
        </p:nvCxnSpPr>
        <p:spPr>
          <a:xfrm>
            <a:off x="5776674" y="4743536"/>
            <a:ext cx="651175" cy="6168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2603" name="直線單箭頭接點 152602">
            <a:extLst>
              <a:ext uri="{FF2B5EF4-FFF2-40B4-BE49-F238E27FC236}">
                <a16:creationId xmlns:a16="http://schemas.microsoft.com/office/drawing/2014/main" id="{A8BF8971-3D66-49F2-A6EF-03ED7CA84C3B}"/>
              </a:ext>
            </a:extLst>
          </p:cNvPr>
          <p:cNvCxnSpPr>
            <a:cxnSpLocks/>
          </p:cNvCxnSpPr>
          <p:nvPr/>
        </p:nvCxnSpPr>
        <p:spPr>
          <a:xfrm flipH="1" flipV="1">
            <a:off x="2888428" y="4337726"/>
            <a:ext cx="76451" cy="700966"/>
          </a:xfrm>
          <a:prstGeom prst="straightConnector1">
            <a:avLst/>
          </a:prstGeom>
          <a:ln w="190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8" name="矩形 47">
            <a:extLst>
              <a:ext uri="{FF2B5EF4-FFF2-40B4-BE49-F238E27FC236}">
                <a16:creationId xmlns:a16="http://schemas.microsoft.com/office/drawing/2014/main" id="{52953E55-19CF-4F60-B8A4-422B5F2BEA28}"/>
              </a:ext>
            </a:extLst>
          </p:cNvPr>
          <p:cNvSpPr/>
          <p:nvPr/>
        </p:nvSpPr>
        <p:spPr>
          <a:xfrm rot="20594897">
            <a:off x="8031115" y="876059"/>
            <a:ext cx="871258" cy="461665"/>
          </a:xfrm>
          <a:prstGeom prst="rect">
            <a:avLst/>
          </a:prstGeom>
        </p:spPr>
        <p:txBody>
          <a:bodyPr wrap="square">
            <a:spAutoFit/>
          </a:bodyPr>
          <a:lstStyle/>
          <a:p>
            <a:r>
              <a:rPr kumimoji="0" lang="en-US" altLang="zh-TW" sz="1200" b="1" dirty="0">
                <a:solidFill>
                  <a:schemeClr val="bg2">
                    <a:lumMod val="10000"/>
                  </a:schemeClr>
                </a:solidFill>
              </a:rPr>
              <a:t>Honolulu</a:t>
            </a:r>
          </a:p>
          <a:p>
            <a:r>
              <a:rPr kumimoji="0" lang="en-US" altLang="zh-TW" sz="1200" b="1" dirty="0">
                <a:solidFill>
                  <a:schemeClr val="bg2">
                    <a:lumMod val="10000"/>
                  </a:schemeClr>
                </a:solidFill>
              </a:rPr>
              <a:t>   Airport</a:t>
            </a:r>
            <a:endParaRPr lang="zh-TW" altLang="en-US" sz="1200" dirty="0"/>
          </a:p>
        </p:txBody>
      </p:sp>
      <p:sp>
        <p:nvSpPr>
          <p:cNvPr id="49" name="矩形 48">
            <a:extLst>
              <a:ext uri="{FF2B5EF4-FFF2-40B4-BE49-F238E27FC236}">
                <a16:creationId xmlns:a16="http://schemas.microsoft.com/office/drawing/2014/main" id="{2921CFD8-560D-4F46-B13B-A7FF3D44AC99}"/>
              </a:ext>
            </a:extLst>
          </p:cNvPr>
          <p:cNvSpPr/>
          <p:nvPr/>
        </p:nvSpPr>
        <p:spPr>
          <a:xfrm>
            <a:off x="190120" y="2655920"/>
            <a:ext cx="6111280" cy="1015663"/>
          </a:xfrm>
          <a:prstGeom prst="rect">
            <a:avLst/>
          </a:prstGeom>
          <a:solidFill>
            <a:schemeClr val="accent1">
              <a:lumMod val="75000"/>
            </a:schemeClr>
          </a:solidFill>
          <a:ln>
            <a:solidFill>
              <a:schemeClr val="bg1"/>
            </a:solidFill>
          </a:ln>
        </p:spPr>
        <p:txBody>
          <a:bodyPr wrap="square">
            <a:spAutoFit/>
          </a:bodyPr>
          <a:lstStyle/>
          <a:p>
            <a:r>
              <a:rPr kumimoji="0" lang="en-US" altLang="zh-TW" sz="1200" b="1" dirty="0">
                <a:solidFill>
                  <a:schemeClr val="bg1"/>
                </a:solidFill>
              </a:rPr>
              <a:t>   </a:t>
            </a:r>
            <a:r>
              <a:rPr lang="en-US" altLang="zh-TW" sz="1200" b="1" dirty="0">
                <a:solidFill>
                  <a:schemeClr val="bg1"/>
                </a:solidFill>
              </a:rPr>
              <a:t>ATC</a:t>
            </a:r>
            <a:r>
              <a:rPr lang="zh-TW" altLang="en-US" sz="1200" b="1" dirty="0">
                <a:solidFill>
                  <a:schemeClr val="bg1"/>
                </a:solidFill>
              </a:rPr>
              <a:t> </a:t>
            </a:r>
            <a:r>
              <a:rPr lang="en-US" altLang="zh-TW" sz="1200" b="1" dirty="0">
                <a:solidFill>
                  <a:schemeClr val="bg1"/>
                </a:solidFill>
              </a:rPr>
              <a:t>:</a:t>
            </a:r>
            <a:r>
              <a:rPr kumimoji="0" lang="en-US" altLang="zh-TW" sz="1200" b="1" dirty="0">
                <a:solidFill>
                  <a:schemeClr val="bg1"/>
                </a:solidFill>
              </a:rPr>
              <a:t>    …… CI-017 was advised to leave 3,7000’ down to 15,000’, maintain SPD 250 KTS, </a:t>
            </a:r>
          </a:p>
          <a:p>
            <a:r>
              <a:rPr lang="en-US" altLang="zh-TW" sz="1200" b="1" dirty="0">
                <a:solidFill>
                  <a:schemeClr val="bg1"/>
                </a:solidFill>
              </a:rPr>
              <a:t>                       </a:t>
            </a:r>
            <a:r>
              <a:rPr kumimoji="0" lang="en-US" altLang="zh-TW" sz="1200" b="1" dirty="0">
                <a:solidFill>
                  <a:schemeClr val="bg1"/>
                </a:solidFill>
              </a:rPr>
              <a:t>and direct to </a:t>
            </a:r>
            <a:r>
              <a:rPr kumimoji="0" lang="en-US" altLang="zh-TW" sz="1200" b="1" u="sng" dirty="0">
                <a:solidFill>
                  <a:schemeClr val="bg1"/>
                </a:solidFill>
              </a:rPr>
              <a:t>Kona,</a:t>
            </a:r>
            <a:r>
              <a:rPr kumimoji="0" lang="en-US" altLang="zh-TW" sz="1200" b="1" dirty="0">
                <a:solidFill>
                  <a:schemeClr val="bg1"/>
                </a:solidFill>
              </a:rPr>
              <a:t> due to </a:t>
            </a:r>
            <a:r>
              <a:rPr kumimoji="0" lang="en-US" altLang="zh-TW" sz="1200" b="1" u="sng" dirty="0">
                <a:solidFill>
                  <a:schemeClr val="accent4"/>
                </a:solidFill>
              </a:rPr>
              <a:t>military exercise</a:t>
            </a:r>
            <a:r>
              <a:rPr kumimoji="0" lang="en-US" altLang="zh-TW" sz="1200" b="1" dirty="0">
                <a:solidFill>
                  <a:schemeClr val="bg1"/>
                </a:solidFill>
              </a:rPr>
              <a:t>, Honolulu runway is closed, </a:t>
            </a:r>
          </a:p>
          <a:p>
            <a:r>
              <a:rPr kumimoji="0" lang="en-US" altLang="zh-TW" sz="1200" b="1" dirty="0">
                <a:solidFill>
                  <a:schemeClr val="bg1"/>
                </a:solidFill>
              </a:rPr>
              <a:t>                       </a:t>
            </a:r>
            <a:r>
              <a:rPr kumimoji="0" lang="en-US" altLang="zh-TW" sz="1200" b="1" u="sng" dirty="0">
                <a:solidFill>
                  <a:schemeClr val="accent4"/>
                </a:solidFill>
              </a:rPr>
              <a:t>except pilot declare emergency</a:t>
            </a:r>
            <a:r>
              <a:rPr kumimoji="0" lang="en-US" altLang="zh-TW" sz="1200" b="1" dirty="0">
                <a:solidFill>
                  <a:schemeClr val="accent4"/>
                </a:solidFill>
              </a:rPr>
              <a:t>….</a:t>
            </a:r>
          </a:p>
          <a:p>
            <a:r>
              <a:rPr kumimoji="0" lang="en-US" altLang="zh-TW" sz="1200" b="1" dirty="0">
                <a:solidFill>
                  <a:schemeClr val="bg1"/>
                </a:solidFill>
              </a:rPr>
              <a:t>          </a:t>
            </a:r>
            <a:r>
              <a:rPr kumimoji="0" lang="zh-TW" altLang="en-US" sz="1200" b="1" dirty="0">
                <a:solidFill>
                  <a:schemeClr val="bg1"/>
                </a:solidFill>
              </a:rPr>
              <a:t>     </a:t>
            </a:r>
            <a:r>
              <a:rPr kumimoji="0" lang="en-US" altLang="zh-TW" sz="1200" b="1" dirty="0">
                <a:solidFill>
                  <a:schemeClr val="bg1"/>
                </a:solidFill>
              </a:rPr>
              <a:t>    </a:t>
            </a:r>
            <a:r>
              <a:rPr kumimoji="0" lang="zh-TW" altLang="en-US" sz="1200" b="1" dirty="0">
                <a:solidFill>
                  <a:schemeClr val="bg1"/>
                </a:solidFill>
              </a:rPr>
              <a:t>  </a:t>
            </a:r>
            <a:r>
              <a:rPr kumimoji="0" lang="en-US" altLang="zh-TW" sz="1200" b="1" dirty="0">
                <a:solidFill>
                  <a:schemeClr val="bg1"/>
                </a:solidFill>
              </a:rPr>
              <a:t>…….direct to </a:t>
            </a:r>
            <a:r>
              <a:rPr kumimoji="0" lang="en-US" altLang="zh-TW" sz="1200" b="1" u="sng" dirty="0">
                <a:solidFill>
                  <a:schemeClr val="bg1"/>
                </a:solidFill>
              </a:rPr>
              <a:t>Hilo</a:t>
            </a:r>
            <a:r>
              <a:rPr kumimoji="0" lang="en-US" altLang="zh-TW" sz="1200" b="1" dirty="0">
                <a:solidFill>
                  <a:schemeClr val="bg1"/>
                </a:solidFill>
              </a:rPr>
              <a:t>,  maintain15,000’ and SPD 250 KTS.</a:t>
            </a:r>
          </a:p>
          <a:p>
            <a:r>
              <a:rPr kumimoji="0" lang="en-US" altLang="zh-TW" sz="1200" b="1" dirty="0">
                <a:solidFill>
                  <a:schemeClr val="bg1"/>
                </a:solidFill>
              </a:rPr>
              <a:t>          </a:t>
            </a:r>
            <a:r>
              <a:rPr kumimoji="0" lang="zh-TW" altLang="en-US" sz="1200" b="1" dirty="0">
                <a:solidFill>
                  <a:schemeClr val="bg1"/>
                </a:solidFill>
              </a:rPr>
              <a:t> </a:t>
            </a:r>
            <a:r>
              <a:rPr kumimoji="0" lang="en-US" altLang="zh-TW" sz="1200" b="1" dirty="0">
                <a:solidFill>
                  <a:schemeClr val="bg1"/>
                </a:solidFill>
              </a:rPr>
              <a:t> </a:t>
            </a:r>
            <a:r>
              <a:rPr kumimoji="0" lang="zh-TW" altLang="en-US" sz="1200" b="1" dirty="0">
                <a:solidFill>
                  <a:schemeClr val="bg1"/>
                </a:solidFill>
              </a:rPr>
              <a:t>           </a:t>
            </a:r>
            <a:r>
              <a:rPr kumimoji="0" lang="en-US" altLang="zh-TW" sz="1200" b="1" dirty="0">
                <a:solidFill>
                  <a:schemeClr val="bg1"/>
                </a:solidFill>
              </a:rPr>
              <a:t> ……….direct to </a:t>
            </a:r>
            <a:r>
              <a:rPr kumimoji="0" lang="en-US" altLang="zh-TW" sz="1200" b="1" u="sng" dirty="0">
                <a:solidFill>
                  <a:schemeClr val="bg1"/>
                </a:solidFill>
              </a:rPr>
              <a:t>Kona</a:t>
            </a:r>
            <a:r>
              <a:rPr kumimoji="0" lang="en-US" altLang="zh-TW" sz="1200" b="1" dirty="0">
                <a:solidFill>
                  <a:schemeClr val="bg1"/>
                </a:solidFill>
              </a:rPr>
              <a:t>, maintain15,000’ and SPD 250 KTS, Until further advise….</a:t>
            </a:r>
            <a:endParaRPr lang="zh-TW" altLang="en-US" sz="1200" dirty="0">
              <a:solidFill>
                <a:schemeClr val="bg1"/>
              </a:solidFill>
            </a:endParaRPr>
          </a:p>
        </p:txBody>
      </p:sp>
      <p:sp>
        <p:nvSpPr>
          <p:cNvPr id="50" name="矩形 49">
            <a:extLst>
              <a:ext uri="{FF2B5EF4-FFF2-40B4-BE49-F238E27FC236}">
                <a16:creationId xmlns:a16="http://schemas.microsoft.com/office/drawing/2014/main" id="{F282C2DE-65CE-4699-B699-0AF8E2326F7A}"/>
              </a:ext>
            </a:extLst>
          </p:cNvPr>
          <p:cNvSpPr/>
          <p:nvPr/>
        </p:nvSpPr>
        <p:spPr>
          <a:xfrm>
            <a:off x="197590" y="5259468"/>
            <a:ext cx="3262826" cy="1384995"/>
          </a:xfrm>
          <a:prstGeom prst="rect">
            <a:avLst/>
          </a:prstGeom>
          <a:solidFill>
            <a:schemeClr val="accent1">
              <a:lumMod val="75000"/>
            </a:schemeClr>
          </a:solidFill>
          <a:ln>
            <a:solidFill>
              <a:schemeClr val="bg1"/>
            </a:solidFill>
          </a:ln>
        </p:spPr>
        <p:txBody>
          <a:bodyPr wrap="square">
            <a:spAutoFit/>
          </a:bodyPr>
          <a:lstStyle/>
          <a:p>
            <a:r>
              <a:rPr lang="en-US" altLang="zh-TW" sz="1200" b="1" dirty="0">
                <a:solidFill>
                  <a:schemeClr val="bg1"/>
                </a:solidFill>
              </a:rPr>
              <a:t>  Pilots :    …... </a:t>
            </a:r>
            <a:r>
              <a:rPr lang="en-US" altLang="zh-TW" sz="1200" b="1" u="sng" dirty="0">
                <a:solidFill>
                  <a:schemeClr val="accent4"/>
                </a:solidFill>
              </a:rPr>
              <a:t>ARFF at</a:t>
            </a:r>
            <a:r>
              <a:rPr lang="en-US" altLang="zh-TW" sz="1200" b="1" dirty="0">
                <a:solidFill>
                  <a:schemeClr val="accent4"/>
                </a:solidFill>
              </a:rPr>
              <a:t>  Kona is “</a:t>
            </a:r>
            <a:r>
              <a:rPr lang="en-US" altLang="zh-TW" sz="1200" b="1" u="sng" dirty="0">
                <a:solidFill>
                  <a:schemeClr val="accent4"/>
                </a:solidFill>
              </a:rPr>
              <a:t>Categories-D”</a:t>
            </a:r>
            <a:r>
              <a:rPr lang="en-US" altLang="zh-TW" sz="1200" b="1" dirty="0">
                <a:solidFill>
                  <a:schemeClr val="bg1"/>
                </a:solidFill>
              </a:rPr>
              <a:t>, </a:t>
            </a:r>
          </a:p>
          <a:p>
            <a:r>
              <a:rPr lang="en-US" altLang="zh-TW" sz="1200" b="1" dirty="0">
                <a:solidFill>
                  <a:schemeClr val="bg1"/>
                </a:solidFill>
              </a:rPr>
              <a:t>                We need “</a:t>
            </a:r>
            <a:r>
              <a:rPr lang="en-US" altLang="zh-TW" sz="1200" b="1" u="sng" dirty="0">
                <a:solidFill>
                  <a:schemeClr val="accent4"/>
                </a:solidFill>
              </a:rPr>
              <a:t>Categories-</a:t>
            </a:r>
            <a:r>
              <a:rPr lang="en-US" altLang="zh-TW" sz="1200" b="1" u="sng" dirty="0">
                <a:solidFill>
                  <a:srgbClr val="FFC000"/>
                </a:solidFill>
              </a:rPr>
              <a:t>E” </a:t>
            </a:r>
            <a:r>
              <a:rPr lang="en-US" altLang="zh-TW" sz="1200" b="1" dirty="0">
                <a:solidFill>
                  <a:schemeClr val="bg1"/>
                </a:solidFill>
              </a:rPr>
              <a:t>and the </a:t>
            </a:r>
            <a:r>
              <a:rPr kumimoji="0" lang="en-US" altLang="zh-TW" sz="1200" b="1" dirty="0">
                <a:solidFill>
                  <a:schemeClr val="bg1"/>
                </a:solidFill>
              </a:rPr>
              <a:t>fuel</a:t>
            </a:r>
          </a:p>
          <a:p>
            <a:r>
              <a:rPr lang="en-US" altLang="zh-TW" sz="1200" b="1" dirty="0">
                <a:solidFill>
                  <a:schemeClr val="bg1"/>
                </a:solidFill>
              </a:rPr>
              <a:t>               </a:t>
            </a:r>
            <a:r>
              <a:rPr kumimoji="0" lang="en-US" altLang="zh-TW" sz="1200" b="1" dirty="0">
                <a:solidFill>
                  <a:schemeClr val="bg1"/>
                </a:solidFill>
              </a:rPr>
              <a:t> remain on board only available for</a:t>
            </a:r>
          </a:p>
          <a:p>
            <a:r>
              <a:rPr lang="en-US" altLang="zh-TW" sz="1200" b="1" dirty="0">
                <a:solidFill>
                  <a:schemeClr val="bg1"/>
                </a:solidFill>
              </a:rPr>
              <a:t>               </a:t>
            </a:r>
            <a:r>
              <a:rPr kumimoji="0" lang="en-US" altLang="zh-TW" sz="1200" b="1" dirty="0">
                <a:solidFill>
                  <a:schemeClr val="bg1"/>
                </a:solidFill>
              </a:rPr>
              <a:t> Honolulu, request radar vector direct to</a:t>
            </a:r>
          </a:p>
          <a:p>
            <a:r>
              <a:rPr lang="en-US" altLang="zh-TW" sz="1200" b="1" dirty="0">
                <a:solidFill>
                  <a:schemeClr val="bg1"/>
                </a:solidFill>
              </a:rPr>
              <a:t>               </a:t>
            </a:r>
            <a:r>
              <a:rPr kumimoji="0" lang="en-US" altLang="zh-TW" sz="1200" b="1" dirty="0">
                <a:solidFill>
                  <a:schemeClr val="bg1"/>
                </a:solidFill>
              </a:rPr>
              <a:t> Honolulu now…</a:t>
            </a:r>
          </a:p>
          <a:p>
            <a:r>
              <a:rPr lang="en-US" altLang="zh-TW" sz="1200" b="1" dirty="0">
                <a:solidFill>
                  <a:schemeClr val="bg1"/>
                </a:solidFill>
              </a:rPr>
              <a:t>      ATC :   </a:t>
            </a:r>
            <a:r>
              <a:rPr kumimoji="0" lang="en-US" altLang="zh-TW" sz="1200" b="1" dirty="0">
                <a:solidFill>
                  <a:schemeClr val="bg1"/>
                </a:solidFill>
              </a:rPr>
              <a:t>OK, We treat you as a  </a:t>
            </a:r>
          </a:p>
          <a:p>
            <a:r>
              <a:rPr kumimoji="0" lang="en-US" altLang="zh-TW" sz="1200" b="1" dirty="0">
                <a:solidFill>
                  <a:srgbClr val="FFC000"/>
                </a:solidFill>
              </a:rPr>
              <a:t>                “</a:t>
            </a:r>
            <a:r>
              <a:rPr kumimoji="0" lang="en-US" altLang="zh-TW" sz="1200" b="1" u="sng" dirty="0">
                <a:solidFill>
                  <a:srgbClr val="FFC000"/>
                </a:solidFill>
              </a:rPr>
              <a:t>declaration of a Fuel Emergency</a:t>
            </a:r>
            <a:r>
              <a:rPr kumimoji="0" lang="en-US" altLang="zh-TW" sz="1200" b="1" dirty="0">
                <a:solidFill>
                  <a:srgbClr val="FFC000"/>
                </a:solidFill>
              </a:rPr>
              <a:t>.”…….</a:t>
            </a:r>
            <a:endParaRPr lang="zh-TW" altLang="en-US" sz="1200" dirty="0">
              <a:solidFill>
                <a:srgbClr val="FFC000"/>
              </a:solidFill>
            </a:endParaRPr>
          </a:p>
        </p:txBody>
      </p:sp>
      <p:sp>
        <p:nvSpPr>
          <p:cNvPr id="22" name="矩形 6">
            <a:extLst>
              <a:ext uri="{FF2B5EF4-FFF2-40B4-BE49-F238E27FC236}">
                <a16:creationId xmlns:a16="http://schemas.microsoft.com/office/drawing/2014/main" id="{3B1090BD-4A3A-4968-BCA8-C4FF7E94E636}"/>
              </a:ext>
            </a:extLst>
          </p:cNvPr>
          <p:cNvSpPr>
            <a:spLocks noChangeArrowheads="1"/>
          </p:cNvSpPr>
          <p:nvPr/>
        </p:nvSpPr>
        <p:spPr bwMode="auto">
          <a:xfrm>
            <a:off x="190120" y="130547"/>
            <a:ext cx="1130438" cy="276999"/>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200" b="1" dirty="0">
                <a:solidFill>
                  <a:schemeClr val="bg1"/>
                </a:solidFill>
                <a:latin typeface="Calibri" panose="020F0502020204030204" pitchFamily="34" charset="0"/>
              </a:rPr>
              <a:t>Case Study (5.)</a:t>
            </a:r>
          </a:p>
        </p:txBody>
      </p:sp>
      <p:sp>
        <p:nvSpPr>
          <p:cNvPr id="3" name="矩形 2">
            <a:extLst>
              <a:ext uri="{FF2B5EF4-FFF2-40B4-BE49-F238E27FC236}">
                <a16:creationId xmlns:a16="http://schemas.microsoft.com/office/drawing/2014/main" id="{408C027E-3EB1-4108-9A06-7C50EB55B0B8}"/>
              </a:ext>
            </a:extLst>
          </p:cNvPr>
          <p:cNvSpPr/>
          <p:nvPr/>
        </p:nvSpPr>
        <p:spPr>
          <a:xfrm>
            <a:off x="6539913" y="4595144"/>
            <a:ext cx="668260" cy="369332"/>
          </a:xfrm>
          <a:prstGeom prst="rect">
            <a:avLst/>
          </a:prstGeom>
        </p:spPr>
        <p:txBody>
          <a:bodyPr wrap="none">
            <a:spAutoFit/>
          </a:bodyPr>
          <a:lstStyle/>
          <a:p>
            <a:r>
              <a:rPr kumimoji="0" lang="en-US" altLang="zh-TW" b="1" dirty="0"/>
              <a:t>Kona</a:t>
            </a:r>
            <a:endParaRPr lang="zh-TW" altLang="en-US" dirty="0"/>
          </a:p>
        </p:txBody>
      </p:sp>
      <p:sp>
        <p:nvSpPr>
          <p:cNvPr id="5" name="矩形 4">
            <a:extLst>
              <a:ext uri="{FF2B5EF4-FFF2-40B4-BE49-F238E27FC236}">
                <a16:creationId xmlns:a16="http://schemas.microsoft.com/office/drawing/2014/main" id="{F57D0B7F-85DA-4AF9-9302-17FEBD2A11A9}"/>
              </a:ext>
            </a:extLst>
          </p:cNvPr>
          <p:cNvSpPr/>
          <p:nvPr/>
        </p:nvSpPr>
        <p:spPr>
          <a:xfrm>
            <a:off x="8288517" y="4382930"/>
            <a:ext cx="566181" cy="369332"/>
          </a:xfrm>
          <a:prstGeom prst="rect">
            <a:avLst/>
          </a:prstGeom>
        </p:spPr>
        <p:txBody>
          <a:bodyPr wrap="none">
            <a:spAutoFit/>
          </a:bodyPr>
          <a:lstStyle/>
          <a:p>
            <a:r>
              <a:rPr kumimoji="0" lang="en-US" altLang="zh-TW" b="1" dirty="0"/>
              <a:t>Hilo</a:t>
            </a:r>
            <a:endParaRPr lang="zh-TW" altLang="en-US" dirty="0"/>
          </a:p>
        </p:txBody>
      </p:sp>
      <p:sp>
        <p:nvSpPr>
          <p:cNvPr id="16" name="矩形 15">
            <a:extLst>
              <a:ext uri="{FF2B5EF4-FFF2-40B4-BE49-F238E27FC236}">
                <a16:creationId xmlns:a16="http://schemas.microsoft.com/office/drawing/2014/main" id="{93A6BD59-5F2F-4CE8-815B-274248802E9D}"/>
              </a:ext>
            </a:extLst>
          </p:cNvPr>
          <p:cNvSpPr/>
          <p:nvPr/>
        </p:nvSpPr>
        <p:spPr>
          <a:xfrm>
            <a:off x="3185634" y="3953552"/>
            <a:ext cx="810302" cy="338554"/>
          </a:xfrm>
          <a:prstGeom prst="rect">
            <a:avLst/>
          </a:prstGeom>
          <a:solidFill>
            <a:srgbClr val="FF0000"/>
          </a:solidFill>
        </p:spPr>
        <p:txBody>
          <a:bodyPr wrap="square">
            <a:spAutoFit/>
          </a:bodyPr>
          <a:lstStyle/>
          <a:p>
            <a:r>
              <a:rPr lang="en-US" altLang="zh-TW" sz="800" b="1" dirty="0">
                <a:solidFill>
                  <a:schemeClr val="bg1"/>
                </a:solidFill>
              </a:rPr>
              <a:t>12,000’ Length</a:t>
            </a:r>
          </a:p>
          <a:p>
            <a:r>
              <a:rPr lang="en-US" altLang="zh-TW" sz="800" b="1" dirty="0">
                <a:solidFill>
                  <a:schemeClr val="bg1"/>
                </a:solidFill>
              </a:rPr>
              <a:t>ARFF : “C-E”</a:t>
            </a:r>
            <a:endParaRPr lang="zh-TW" altLang="en-US" sz="800" dirty="0">
              <a:solidFill>
                <a:schemeClr val="bg1"/>
              </a:solidFill>
            </a:endParaRPr>
          </a:p>
        </p:txBody>
      </p:sp>
      <p:sp>
        <p:nvSpPr>
          <p:cNvPr id="34" name="矩形 33">
            <a:extLst>
              <a:ext uri="{FF2B5EF4-FFF2-40B4-BE49-F238E27FC236}">
                <a16:creationId xmlns:a16="http://schemas.microsoft.com/office/drawing/2014/main" id="{C91E3DD1-0028-4E65-A706-71A348A8B79D}"/>
              </a:ext>
            </a:extLst>
          </p:cNvPr>
          <p:cNvSpPr/>
          <p:nvPr/>
        </p:nvSpPr>
        <p:spPr>
          <a:xfrm>
            <a:off x="5930146" y="4914609"/>
            <a:ext cx="840295" cy="400110"/>
          </a:xfrm>
          <a:prstGeom prst="rect">
            <a:avLst/>
          </a:prstGeom>
          <a:solidFill>
            <a:srgbClr val="FF0000"/>
          </a:solidFill>
        </p:spPr>
        <p:txBody>
          <a:bodyPr wrap="none">
            <a:spAutoFit/>
          </a:bodyPr>
          <a:lstStyle/>
          <a:p>
            <a:r>
              <a:rPr lang="en-US" altLang="zh-TW" sz="1200" b="1" dirty="0">
                <a:solidFill>
                  <a:schemeClr val="bg1"/>
                </a:solidFill>
                <a:latin typeface="Alegreya Sans"/>
              </a:rPr>
              <a:t> </a:t>
            </a:r>
            <a:r>
              <a:rPr lang="en-US" altLang="zh-TW" sz="800" b="1" dirty="0">
                <a:solidFill>
                  <a:schemeClr val="bg1"/>
                </a:solidFill>
              </a:rPr>
              <a:t>12,000’ Length</a:t>
            </a:r>
          </a:p>
          <a:p>
            <a:r>
              <a:rPr lang="en-US" altLang="zh-TW" sz="800" b="1" dirty="0">
                <a:solidFill>
                  <a:schemeClr val="bg1"/>
                </a:solidFill>
              </a:rPr>
              <a:t> ARFF: “C-D”</a:t>
            </a:r>
            <a:endParaRPr lang="zh-TW" altLang="en-US" sz="800" dirty="0">
              <a:solidFill>
                <a:schemeClr val="bg1"/>
              </a:solidFill>
            </a:endParaRPr>
          </a:p>
        </p:txBody>
      </p:sp>
      <p:sp>
        <p:nvSpPr>
          <p:cNvPr id="35" name="矩形 34">
            <a:extLst>
              <a:ext uri="{FF2B5EF4-FFF2-40B4-BE49-F238E27FC236}">
                <a16:creationId xmlns:a16="http://schemas.microsoft.com/office/drawing/2014/main" id="{AD93B4A0-40BA-4279-BBAA-872C48E0F382}"/>
              </a:ext>
            </a:extLst>
          </p:cNvPr>
          <p:cNvSpPr/>
          <p:nvPr/>
        </p:nvSpPr>
        <p:spPr>
          <a:xfrm>
            <a:off x="8106917" y="4723350"/>
            <a:ext cx="797013" cy="400110"/>
          </a:xfrm>
          <a:prstGeom prst="rect">
            <a:avLst/>
          </a:prstGeom>
          <a:solidFill>
            <a:srgbClr val="FF0000"/>
          </a:solidFill>
        </p:spPr>
        <p:txBody>
          <a:bodyPr wrap="none">
            <a:spAutoFit/>
          </a:bodyPr>
          <a:lstStyle/>
          <a:p>
            <a:r>
              <a:rPr lang="en-US" altLang="zh-TW" sz="1200" b="1" dirty="0">
                <a:solidFill>
                  <a:srgbClr val="321000"/>
                </a:solidFill>
                <a:latin typeface="Alegreya Sans"/>
              </a:rPr>
              <a:t>  </a:t>
            </a:r>
            <a:r>
              <a:rPr lang="en-US" altLang="zh-TW" sz="800" b="1" dirty="0">
                <a:solidFill>
                  <a:schemeClr val="bg1"/>
                </a:solidFill>
              </a:rPr>
              <a:t>98,00 Length</a:t>
            </a:r>
          </a:p>
          <a:p>
            <a:r>
              <a:rPr lang="en-US" altLang="zh-TW" sz="800" b="1" dirty="0">
                <a:solidFill>
                  <a:schemeClr val="bg1"/>
                </a:solidFill>
              </a:rPr>
              <a:t> ARFF : “C-C”</a:t>
            </a:r>
            <a:endParaRPr lang="zh-TW" altLang="en-US" sz="800" dirty="0">
              <a:solidFill>
                <a:schemeClr val="bg1"/>
              </a:solidFill>
            </a:endParaRPr>
          </a:p>
        </p:txBody>
      </p:sp>
      <p:sp>
        <p:nvSpPr>
          <p:cNvPr id="9" name="矩形 8">
            <a:extLst>
              <a:ext uri="{FF2B5EF4-FFF2-40B4-BE49-F238E27FC236}">
                <a16:creationId xmlns:a16="http://schemas.microsoft.com/office/drawing/2014/main" id="{C4D268EE-8FCD-47AC-8E26-B871E139F7BA}"/>
              </a:ext>
            </a:extLst>
          </p:cNvPr>
          <p:cNvSpPr/>
          <p:nvPr/>
        </p:nvSpPr>
        <p:spPr>
          <a:xfrm>
            <a:off x="6364184" y="314593"/>
            <a:ext cx="2674152" cy="261610"/>
          </a:xfrm>
          <a:prstGeom prst="rect">
            <a:avLst/>
          </a:prstGeom>
          <a:ln>
            <a:solidFill>
              <a:srgbClr val="7030A0"/>
            </a:solidFill>
          </a:ln>
        </p:spPr>
        <p:txBody>
          <a:bodyPr wrap="square">
            <a:spAutoFit/>
          </a:bodyPr>
          <a:lstStyle/>
          <a:p>
            <a:r>
              <a:rPr lang="en-US" altLang="zh-TW" sz="1100" b="1" dirty="0">
                <a:solidFill>
                  <a:srgbClr val="FF0000"/>
                </a:solidFill>
              </a:rPr>
              <a:t>  Fire and Rescue : ARFF  “Categories – E”</a:t>
            </a:r>
            <a:endParaRPr lang="zh-TW" altLang="en-US" sz="1100" dirty="0">
              <a:solidFill>
                <a:srgbClr val="FF0000"/>
              </a:solidFill>
            </a:endParaRPr>
          </a:p>
        </p:txBody>
      </p:sp>
      <p:sp>
        <p:nvSpPr>
          <p:cNvPr id="7" name="投影片編號版面配置區 6">
            <a:extLst>
              <a:ext uri="{FF2B5EF4-FFF2-40B4-BE49-F238E27FC236}">
                <a16:creationId xmlns:a16="http://schemas.microsoft.com/office/drawing/2014/main" id="{47EEF7B6-CCEE-4067-91B4-2B28B14D2017}"/>
              </a:ext>
            </a:extLst>
          </p:cNvPr>
          <p:cNvSpPr>
            <a:spLocks noGrp="1"/>
          </p:cNvSpPr>
          <p:nvPr>
            <p:ph type="sldNum" sz="quarter" idx="12"/>
          </p:nvPr>
        </p:nvSpPr>
        <p:spPr>
          <a:xfrm>
            <a:off x="7078217" y="6478045"/>
            <a:ext cx="2057400" cy="365125"/>
          </a:xfrm>
        </p:spPr>
        <p:txBody>
          <a:bodyPr/>
          <a:lstStyle/>
          <a:p>
            <a:pPr>
              <a:defRPr/>
            </a:pPr>
            <a:fld id="{C6735949-D909-4DA0-9331-3289988C2E74}" type="slidenum">
              <a:rPr lang="en-US" altLang="zh-TW" smtClean="0"/>
              <a:pPr>
                <a:defRPr/>
              </a:pPr>
              <a:t>43</a:t>
            </a:fld>
            <a:endParaRPr lang="en-US" altLang="zh-TW" dirty="0"/>
          </a:p>
        </p:txBody>
      </p:sp>
      <p:pic>
        <p:nvPicPr>
          <p:cNvPr id="29" name="圖片 28">
            <a:extLst>
              <a:ext uri="{FF2B5EF4-FFF2-40B4-BE49-F238E27FC236}">
                <a16:creationId xmlns:a16="http://schemas.microsoft.com/office/drawing/2014/main" id="{9283765C-C9E6-4BF0-BEF9-DD42F8A08B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7444" y="4989221"/>
            <a:ext cx="835873" cy="250885"/>
          </a:xfrm>
          <a:prstGeom prst="rect">
            <a:avLst/>
          </a:prstGeom>
          <a:ln>
            <a:solidFill>
              <a:schemeClr val="tx1"/>
            </a:solidFill>
          </a:ln>
        </p:spPr>
      </p:pic>
      <p:sp>
        <p:nvSpPr>
          <p:cNvPr id="31" name="文字方塊 30">
            <a:extLst>
              <a:ext uri="{FF2B5EF4-FFF2-40B4-BE49-F238E27FC236}">
                <a16:creationId xmlns:a16="http://schemas.microsoft.com/office/drawing/2014/main" id="{0B8E9B1E-8B72-4B42-8E04-A82828F437E3}"/>
              </a:ext>
            </a:extLst>
          </p:cNvPr>
          <p:cNvSpPr txBox="1"/>
          <p:nvPr/>
        </p:nvSpPr>
        <p:spPr>
          <a:xfrm>
            <a:off x="6733395" y="2918520"/>
            <a:ext cx="2121303" cy="307777"/>
          </a:xfrm>
          <a:prstGeom prst="rect">
            <a:avLst/>
          </a:prstGeom>
          <a:noFill/>
        </p:spPr>
        <p:txBody>
          <a:bodyPr wrap="square">
            <a:spAutoFit/>
          </a:bodyPr>
          <a:lstStyle/>
          <a:p>
            <a:r>
              <a:rPr kumimoji="0" lang="en-US" altLang="zh-TW" sz="1400" b="1" u="sng" dirty="0">
                <a:solidFill>
                  <a:srgbClr val="FF0000"/>
                </a:solidFill>
              </a:rPr>
              <a:t>If Fuel Emergency</a:t>
            </a:r>
            <a:endParaRPr lang="zh-TW" altLang="en-US" sz="1400" dirty="0">
              <a:solidFill>
                <a:srgbClr val="FF0000"/>
              </a:solidFill>
            </a:endParaRPr>
          </a:p>
        </p:txBody>
      </p:sp>
      <p:sp>
        <p:nvSpPr>
          <p:cNvPr id="32" name="文字方塊 31">
            <a:extLst>
              <a:ext uri="{FF2B5EF4-FFF2-40B4-BE49-F238E27FC236}">
                <a16:creationId xmlns:a16="http://schemas.microsoft.com/office/drawing/2014/main" id="{9A2D9F51-FDB0-4197-BF14-F37952124AA8}"/>
              </a:ext>
            </a:extLst>
          </p:cNvPr>
          <p:cNvSpPr txBox="1"/>
          <p:nvPr/>
        </p:nvSpPr>
        <p:spPr>
          <a:xfrm>
            <a:off x="803833" y="548460"/>
            <a:ext cx="4882860" cy="523220"/>
          </a:xfrm>
          <a:prstGeom prst="rect">
            <a:avLst/>
          </a:prstGeom>
          <a:solidFill>
            <a:srgbClr val="7030A0"/>
          </a:solidFill>
        </p:spPr>
        <p:txBody>
          <a:bodyPr wrap="square">
            <a:spAutoFit/>
          </a:bodyPr>
          <a:lstStyle/>
          <a:p>
            <a:pPr eaLnBrk="1" fontAlgn="auto" hangingPunct="1">
              <a:spcBef>
                <a:spcPts val="0"/>
              </a:spcBef>
              <a:spcAft>
                <a:spcPts val="0"/>
              </a:spcAft>
              <a:defRPr/>
            </a:pPr>
            <a:r>
              <a:rPr kumimoji="0" lang="en-US" altLang="zh-TW" sz="1400" b="1" dirty="0">
                <a:solidFill>
                  <a:schemeClr val="bg1"/>
                </a:solidFill>
                <a:ea typeface="Batang"/>
                <a:cs typeface="Arial Unicode MS" panose="020B0604020202020204" pitchFamily="34" charset="-120"/>
              </a:rPr>
              <a:t>   On </a:t>
            </a:r>
            <a:r>
              <a:rPr kumimoji="0" lang="en-US" altLang="zh-TW" sz="1400" b="1" dirty="0">
                <a:solidFill>
                  <a:schemeClr val="bg1"/>
                </a:solidFill>
              </a:rPr>
              <a:t>11 September 2001,  CI- 018….. Fuel Status On Board…….. </a:t>
            </a:r>
          </a:p>
          <a:p>
            <a:pPr eaLnBrk="1" fontAlgn="auto" hangingPunct="1">
              <a:spcBef>
                <a:spcPts val="0"/>
              </a:spcBef>
              <a:spcAft>
                <a:spcPts val="0"/>
              </a:spcAft>
              <a:defRPr/>
            </a:pPr>
            <a:r>
              <a:rPr kumimoji="0" lang="en-US" altLang="zh-TW" sz="1400" b="1" dirty="0">
                <a:solidFill>
                  <a:schemeClr val="bg1"/>
                </a:solidFill>
              </a:rPr>
              <a:t>   Approaching Minimum Fuel…,  Diverted To Honolulu Hawaii.</a:t>
            </a:r>
          </a:p>
        </p:txBody>
      </p:sp>
      <p:sp>
        <p:nvSpPr>
          <p:cNvPr id="10" name="矩形 6">
            <a:extLst>
              <a:ext uri="{FF2B5EF4-FFF2-40B4-BE49-F238E27FC236}">
                <a16:creationId xmlns:a16="http://schemas.microsoft.com/office/drawing/2014/main" id="{6B54F463-3E2E-4D85-866C-502C91F5DF26}"/>
              </a:ext>
            </a:extLst>
          </p:cNvPr>
          <p:cNvSpPr>
            <a:spLocks noChangeArrowheads="1"/>
          </p:cNvSpPr>
          <p:nvPr/>
        </p:nvSpPr>
        <p:spPr bwMode="auto">
          <a:xfrm>
            <a:off x="1447444" y="126073"/>
            <a:ext cx="2601086" cy="276999"/>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200" b="1" dirty="0">
                <a:solidFill>
                  <a:schemeClr val="bg1"/>
                </a:solidFill>
                <a:latin typeface="Calibri" panose="020F0502020204030204" pitchFamily="34" charset="0"/>
              </a:rPr>
              <a:t>   → →   Situation Awareness……..</a:t>
            </a:r>
          </a:p>
        </p:txBody>
      </p:sp>
    </p:spTree>
    <p:extLst>
      <p:ext uri="{BB962C8B-B14F-4D97-AF65-F5344CB8AC3E}">
        <p14:creationId xmlns:p14="http://schemas.microsoft.com/office/powerpoint/2010/main" val="36703768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279D3BBA-8000-468B-8A62-049EA9409C9B}"/>
              </a:ext>
            </a:extLst>
          </p:cNvPr>
          <p:cNvSpPr/>
          <p:nvPr/>
        </p:nvSpPr>
        <p:spPr>
          <a:xfrm>
            <a:off x="2082057" y="227017"/>
            <a:ext cx="6857394" cy="523220"/>
          </a:xfrm>
          <a:prstGeom prst="rect">
            <a:avLst/>
          </a:prstGeom>
          <a:solidFill>
            <a:srgbClr val="7030A0"/>
          </a:solidFill>
        </p:spPr>
        <p:txBody>
          <a:bodyPr wrap="square">
            <a:spAutoFit/>
          </a:bodyPr>
          <a:lstStyle/>
          <a:p>
            <a:r>
              <a:rPr lang="en-US" altLang="zh-TW" sz="1400" b="1" dirty="0">
                <a:solidFill>
                  <a:schemeClr val="bg1"/>
                </a:solidFill>
              </a:rPr>
              <a:t>  ICAO Annex 14 – Categories Based on </a:t>
            </a:r>
            <a:r>
              <a:rPr lang="en-US" altLang="zh-TW" sz="1400" b="1" u="sng" dirty="0">
                <a:solidFill>
                  <a:schemeClr val="accent4"/>
                </a:solidFill>
              </a:rPr>
              <a:t>Aircraft overall length &amp; maximum fuselage width. </a:t>
            </a:r>
          </a:p>
          <a:p>
            <a:r>
              <a:rPr lang="en-US" altLang="zh-TW" sz="1400" b="1" dirty="0">
                <a:solidFill>
                  <a:schemeClr val="bg1"/>
                </a:solidFill>
              </a:rPr>
              <a:t>  FAA Part 139.315 – Index Categories Based on </a:t>
            </a:r>
            <a:r>
              <a:rPr lang="en-US" altLang="zh-TW" sz="1400" b="1" u="sng" dirty="0">
                <a:solidFill>
                  <a:schemeClr val="accent4"/>
                </a:solidFill>
              </a:rPr>
              <a:t>Aircraft length. </a:t>
            </a:r>
            <a:endParaRPr lang="zh-TW" altLang="en-US" dirty="0">
              <a:solidFill>
                <a:schemeClr val="accent4"/>
              </a:solidFill>
            </a:endParaRPr>
          </a:p>
        </p:txBody>
      </p:sp>
      <p:sp>
        <p:nvSpPr>
          <p:cNvPr id="4" name="矩形 3">
            <a:extLst>
              <a:ext uri="{FF2B5EF4-FFF2-40B4-BE49-F238E27FC236}">
                <a16:creationId xmlns:a16="http://schemas.microsoft.com/office/drawing/2014/main" id="{12D02B1E-246C-4C82-910B-D29DE3C0F2B4}"/>
              </a:ext>
            </a:extLst>
          </p:cNvPr>
          <p:cNvSpPr/>
          <p:nvPr/>
        </p:nvSpPr>
        <p:spPr>
          <a:xfrm>
            <a:off x="6222732" y="834598"/>
            <a:ext cx="2786878" cy="1415772"/>
          </a:xfrm>
          <a:prstGeom prst="rect">
            <a:avLst/>
          </a:prstGeom>
          <a:ln>
            <a:solidFill>
              <a:srgbClr val="7030A0"/>
            </a:solidFill>
          </a:ln>
        </p:spPr>
        <p:txBody>
          <a:bodyPr wrap="square">
            <a:spAutoFit/>
          </a:bodyPr>
          <a:lstStyle/>
          <a:p>
            <a:r>
              <a:rPr lang="en-US" altLang="zh-TW" sz="1400" b="1" dirty="0"/>
              <a:t>            </a:t>
            </a:r>
            <a:r>
              <a:rPr lang="en-US" altLang="zh-TW" sz="1200" b="1" dirty="0"/>
              <a:t>FAA  ARFF (Aircraft Rescue </a:t>
            </a:r>
          </a:p>
          <a:p>
            <a:r>
              <a:rPr lang="en-US" altLang="zh-TW" sz="1200" b="1" dirty="0"/>
              <a:t>                  &amp; Fire Fighting) Index</a:t>
            </a:r>
            <a:endParaRPr lang="zh-TW" altLang="en-US" sz="1200" b="1" dirty="0"/>
          </a:p>
          <a:p>
            <a:r>
              <a:rPr lang="en-US" altLang="zh-TW" sz="1200" b="1" dirty="0">
                <a:solidFill>
                  <a:srgbClr val="FF0000"/>
                </a:solidFill>
              </a:rPr>
              <a:t>       </a:t>
            </a:r>
            <a:r>
              <a:rPr lang="en-US" altLang="zh-TW" sz="1200" b="1" u="sng" dirty="0">
                <a:solidFill>
                  <a:srgbClr val="FF0000"/>
                </a:solidFill>
              </a:rPr>
              <a:t>FAA Part 139.315 </a:t>
            </a:r>
          </a:p>
          <a:p>
            <a:r>
              <a:rPr lang="en-US" altLang="zh-TW" sz="1200" b="1" dirty="0"/>
              <a:t>       Index B :    90 ft ≤ Length &lt; 126 ft. </a:t>
            </a:r>
          </a:p>
          <a:p>
            <a:r>
              <a:rPr lang="en-US" altLang="zh-TW" sz="1200" b="1" dirty="0"/>
              <a:t>       Index C :  126 ft ≤ Length &lt; 159 ft. </a:t>
            </a:r>
          </a:p>
          <a:p>
            <a:r>
              <a:rPr lang="en-US" altLang="zh-TW" sz="1200" b="1" dirty="0"/>
              <a:t>       Index D :  159 ft ≤ Length &lt; 200 ft. </a:t>
            </a:r>
          </a:p>
          <a:p>
            <a:r>
              <a:rPr lang="en-US" altLang="zh-TW" sz="1200" b="1" dirty="0">
                <a:solidFill>
                  <a:srgbClr val="FF0000"/>
                </a:solidFill>
              </a:rPr>
              <a:t>       </a:t>
            </a:r>
            <a:r>
              <a:rPr lang="en-US" altLang="zh-TW" sz="1200" b="1" u="sng" dirty="0">
                <a:solidFill>
                  <a:srgbClr val="FF0000"/>
                </a:solidFill>
              </a:rPr>
              <a:t>Index E :</a:t>
            </a:r>
            <a:r>
              <a:rPr lang="en-US" altLang="zh-TW" sz="1200" b="1" dirty="0">
                <a:solidFill>
                  <a:srgbClr val="FF0000"/>
                </a:solidFill>
              </a:rPr>
              <a:t>   Length ≥ 200 ft. </a:t>
            </a:r>
            <a:endParaRPr lang="zh-TW" altLang="en-US" sz="1200" b="1" dirty="0">
              <a:solidFill>
                <a:srgbClr val="FF0000"/>
              </a:solidFill>
            </a:endParaRPr>
          </a:p>
        </p:txBody>
      </p:sp>
      <p:sp>
        <p:nvSpPr>
          <p:cNvPr id="5" name="矩形 4">
            <a:extLst>
              <a:ext uri="{FF2B5EF4-FFF2-40B4-BE49-F238E27FC236}">
                <a16:creationId xmlns:a16="http://schemas.microsoft.com/office/drawing/2014/main" id="{29F7AD3F-43E8-4233-8084-A6A24D602F40}"/>
              </a:ext>
            </a:extLst>
          </p:cNvPr>
          <p:cNvSpPr/>
          <p:nvPr/>
        </p:nvSpPr>
        <p:spPr>
          <a:xfrm>
            <a:off x="140917" y="1515776"/>
            <a:ext cx="2938250" cy="1338828"/>
          </a:xfrm>
          <a:prstGeom prst="rect">
            <a:avLst/>
          </a:prstGeom>
          <a:ln>
            <a:solidFill>
              <a:srgbClr val="7030A0"/>
            </a:solidFill>
          </a:ln>
        </p:spPr>
        <p:txBody>
          <a:bodyPr wrap="square">
            <a:spAutoFit/>
          </a:bodyPr>
          <a:lstStyle/>
          <a:p>
            <a:r>
              <a:rPr lang="pt-BR" altLang="zh-TW" sz="900" dirty="0"/>
              <a:t>Type </a:t>
            </a:r>
            <a:r>
              <a:rPr lang="zh-TW" altLang="en-US" sz="900" dirty="0"/>
              <a:t>            </a:t>
            </a:r>
            <a:r>
              <a:rPr lang="pt-BR" altLang="zh-TW" sz="900" b="1" dirty="0">
                <a:solidFill>
                  <a:srgbClr val="FF0000"/>
                </a:solidFill>
              </a:rPr>
              <a:t>ICAO  </a:t>
            </a:r>
            <a:r>
              <a:rPr lang="pt-BR" altLang="zh-TW" sz="900" b="1" u="sng" dirty="0">
                <a:solidFill>
                  <a:srgbClr val="FF0000"/>
                </a:solidFill>
              </a:rPr>
              <a:t>Categories </a:t>
            </a:r>
            <a:r>
              <a:rPr lang="zh-TW" altLang="en-US" sz="900" b="1" dirty="0">
                <a:solidFill>
                  <a:srgbClr val="FF0000"/>
                </a:solidFill>
              </a:rPr>
              <a:t>              </a:t>
            </a:r>
            <a:r>
              <a:rPr lang="pt-BR" altLang="zh-TW" sz="900" b="1" dirty="0">
                <a:solidFill>
                  <a:srgbClr val="FF0000"/>
                </a:solidFill>
              </a:rPr>
              <a:t>FAA </a:t>
            </a:r>
            <a:r>
              <a:rPr lang="zh-TW" altLang="en-US" sz="900" b="1" dirty="0">
                <a:solidFill>
                  <a:srgbClr val="FF0000"/>
                </a:solidFill>
              </a:rPr>
              <a:t> </a:t>
            </a:r>
            <a:r>
              <a:rPr lang="pt-BR" altLang="zh-TW" sz="900" b="1" u="sng" dirty="0">
                <a:solidFill>
                  <a:srgbClr val="FF0000"/>
                </a:solidFill>
              </a:rPr>
              <a:t>Categories</a:t>
            </a:r>
          </a:p>
          <a:p>
            <a:r>
              <a:rPr lang="pt-BR" altLang="zh-TW" sz="900" dirty="0"/>
              <a:t> </a:t>
            </a:r>
          </a:p>
          <a:p>
            <a:r>
              <a:rPr lang="pt-BR" altLang="zh-TW" sz="900" b="1" dirty="0">
                <a:solidFill>
                  <a:srgbClr val="FF0000"/>
                </a:solidFill>
              </a:rPr>
              <a:t>A320 </a:t>
            </a:r>
            <a:r>
              <a:rPr lang="zh-TW" altLang="en-US" sz="900" b="1" dirty="0">
                <a:solidFill>
                  <a:srgbClr val="FF0000"/>
                </a:solidFill>
              </a:rPr>
              <a:t>                        </a:t>
            </a:r>
            <a:r>
              <a:rPr lang="pt-BR" altLang="zh-TW" sz="900" b="1" dirty="0">
                <a:solidFill>
                  <a:srgbClr val="FF0000"/>
                </a:solidFill>
              </a:rPr>
              <a:t>6 </a:t>
            </a:r>
            <a:r>
              <a:rPr lang="zh-TW" altLang="en-US" sz="900" b="1" dirty="0">
                <a:solidFill>
                  <a:srgbClr val="FF0000"/>
                </a:solidFill>
              </a:rPr>
              <a:t>                                       </a:t>
            </a:r>
            <a:r>
              <a:rPr lang="pt-BR" altLang="zh-TW" sz="900" b="1" dirty="0">
                <a:solidFill>
                  <a:srgbClr val="FF0000"/>
                </a:solidFill>
              </a:rPr>
              <a:t>B </a:t>
            </a:r>
          </a:p>
          <a:p>
            <a:r>
              <a:rPr lang="pt-BR" altLang="zh-TW" sz="900" dirty="0"/>
              <a:t>A330-200 </a:t>
            </a:r>
            <a:r>
              <a:rPr lang="zh-TW" altLang="en-US" sz="900" dirty="0"/>
              <a:t>                </a:t>
            </a:r>
            <a:r>
              <a:rPr lang="pt-BR" altLang="zh-TW" sz="900" dirty="0"/>
              <a:t>8 </a:t>
            </a:r>
            <a:r>
              <a:rPr lang="zh-TW" altLang="en-US" sz="900" dirty="0"/>
              <a:t>                                       </a:t>
            </a:r>
            <a:r>
              <a:rPr lang="pt-BR" altLang="zh-TW" sz="900" dirty="0"/>
              <a:t>D </a:t>
            </a:r>
          </a:p>
          <a:p>
            <a:r>
              <a:rPr lang="pt-BR" altLang="zh-TW" sz="900" dirty="0"/>
              <a:t>A330-200F </a:t>
            </a:r>
            <a:r>
              <a:rPr lang="zh-TW" altLang="en-US" sz="900" dirty="0"/>
              <a:t>              </a:t>
            </a:r>
            <a:r>
              <a:rPr lang="pt-BR" altLang="zh-TW" sz="900" dirty="0"/>
              <a:t>8</a:t>
            </a:r>
            <a:r>
              <a:rPr lang="zh-TW" altLang="en-US" sz="900" dirty="0"/>
              <a:t>                                       </a:t>
            </a:r>
            <a:r>
              <a:rPr lang="pt-BR" altLang="zh-TW" sz="900" dirty="0"/>
              <a:t> D </a:t>
            </a:r>
          </a:p>
          <a:p>
            <a:r>
              <a:rPr lang="pt-BR" altLang="zh-TW" sz="900" b="1" dirty="0">
                <a:solidFill>
                  <a:srgbClr val="FF0000"/>
                </a:solidFill>
              </a:rPr>
              <a:t>A350-800 </a:t>
            </a:r>
            <a:r>
              <a:rPr lang="zh-TW" altLang="en-US" sz="900" b="1" dirty="0">
                <a:solidFill>
                  <a:srgbClr val="FF0000"/>
                </a:solidFill>
              </a:rPr>
              <a:t>                </a:t>
            </a:r>
            <a:r>
              <a:rPr lang="pt-BR" altLang="zh-TW" sz="900" b="1" dirty="0">
                <a:solidFill>
                  <a:srgbClr val="FF0000"/>
                </a:solidFill>
              </a:rPr>
              <a:t>8 </a:t>
            </a:r>
            <a:r>
              <a:rPr lang="zh-TW" altLang="en-US" sz="900" b="1" dirty="0">
                <a:solidFill>
                  <a:srgbClr val="FF0000"/>
                </a:solidFill>
              </a:rPr>
              <a:t>                                       </a:t>
            </a:r>
            <a:r>
              <a:rPr lang="pt-BR" altLang="zh-TW" sz="900" b="1" dirty="0">
                <a:solidFill>
                  <a:srgbClr val="FF0000"/>
                </a:solidFill>
              </a:rPr>
              <a:t>D </a:t>
            </a:r>
          </a:p>
          <a:p>
            <a:r>
              <a:rPr lang="pt-BR" altLang="zh-TW" sz="900" dirty="0">
                <a:solidFill>
                  <a:srgbClr val="7030A0"/>
                </a:solidFill>
              </a:rPr>
              <a:t>A330-300 </a:t>
            </a:r>
            <a:r>
              <a:rPr lang="zh-TW" altLang="en-US" sz="900" dirty="0">
                <a:solidFill>
                  <a:srgbClr val="7030A0"/>
                </a:solidFill>
              </a:rPr>
              <a:t>                </a:t>
            </a:r>
            <a:r>
              <a:rPr lang="pt-BR" altLang="zh-TW" sz="900" dirty="0">
                <a:solidFill>
                  <a:srgbClr val="7030A0"/>
                </a:solidFill>
              </a:rPr>
              <a:t>9 </a:t>
            </a:r>
            <a:r>
              <a:rPr lang="zh-TW" altLang="en-US" sz="900" dirty="0">
                <a:solidFill>
                  <a:srgbClr val="7030A0"/>
                </a:solidFill>
              </a:rPr>
              <a:t>                                       </a:t>
            </a:r>
            <a:r>
              <a:rPr lang="pt-BR" altLang="zh-TW" sz="900" dirty="0">
                <a:solidFill>
                  <a:srgbClr val="7030A0"/>
                </a:solidFill>
              </a:rPr>
              <a:t>E </a:t>
            </a:r>
          </a:p>
          <a:p>
            <a:r>
              <a:rPr lang="pt-BR" altLang="zh-TW" sz="900" b="1" dirty="0">
                <a:solidFill>
                  <a:srgbClr val="FF0000"/>
                </a:solidFill>
              </a:rPr>
              <a:t>A350-900 </a:t>
            </a:r>
            <a:r>
              <a:rPr lang="zh-TW" altLang="en-US" sz="900" b="1" dirty="0">
                <a:solidFill>
                  <a:srgbClr val="FF0000"/>
                </a:solidFill>
              </a:rPr>
              <a:t>                </a:t>
            </a:r>
            <a:r>
              <a:rPr lang="pt-BR" altLang="zh-TW" sz="900" b="1" dirty="0">
                <a:solidFill>
                  <a:srgbClr val="FF0000"/>
                </a:solidFill>
              </a:rPr>
              <a:t>9 </a:t>
            </a:r>
            <a:r>
              <a:rPr lang="zh-TW" altLang="en-US" sz="900" b="1" dirty="0">
                <a:solidFill>
                  <a:srgbClr val="FF0000"/>
                </a:solidFill>
              </a:rPr>
              <a:t>                                       </a:t>
            </a:r>
            <a:r>
              <a:rPr lang="pt-BR" altLang="zh-TW" sz="900" b="1" dirty="0">
                <a:solidFill>
                  <a:srgbClr val="FF0000"/>
                </a:solidFill>
              </a:rPr>
              <a:t>E </a:t>
            </a:r>
          </a:p>
          <a:p>
            <a:r>
              <a:rPr lang="pt-BR" altLang="zh-TW" sz="900" b="1" dirty="0">
                <a:solidFill>
                  <a:srgbClr val="FF0000"/>
                </a:solidFill>
              </a:rPr>
              <a:t>A380-800 </a:t>
            </a:r>
            <a:r>
              <a:rPr lang="zh-TW" altLang="en-US" sz="900" b="1" dirty="0">
                <a:solidFill>
                  <a:srgbClr val="FF0000"/>
                </a:solidFill>
              </a:rPr>
              <a:t>               </a:t>
            </a:r>
            <a:r>
              <a:rPr lang="pt-BR" altLang="zh-TW" sz="900" b="1" dirty="0">
                <a:solidFill>
                  <a:srgbClr val="FF0000"/>
                </a:solidFill>
              </a:rPr>
              <a:t>10 </a:t>
            </a:r>
            <a:r>
              <a:rPr lang="zh-TW" altLang="en-US" sz="900" b="1" dirty="0">
                <a:solidFill>
                  <a:srgbClr val="FF0000"/>
                </a:solidFill>
              </a:rPr>
              <a:t>                                      </a:t>
            </a:r>
            <a:r>
              <a:rPr lang="pt-BR" altLang="zh-TW" sz="900" b="1" dirty="0">
                <a:solidFill>
                  <a:srgbClr val="FF0000"/>
                </a:solidFill>
              </a:rPr>
              <a:t>E  </a:t>
            </a:r>
            <a:endParaRPr lang="zh-TW" altLang="en-US" sz="900" b="1" dirty="0">
              <a:solidFill>
                <a:srgbClr val="FF0000"/>
              </a:solidFill>
            </a:endParaRPr>
          </a:p>
        </p:txBody>
      </p:sp>
      <p:cxnSp>
        <p:nvCxnSpPr>
          <p:cNvPr id="11" name="直線接點 10">
            <a:extLst>
              <a:ext uri="{FF2B5EF4-FFF2-40B4-BE49-F238E27FC236}">
                <a16:creationId xmlns:a16="http://schemas.microsoft.com/office/drawing/2014/main" id="{10FC83F8-872C-4381-A5A4-97295FDEEA19}"/>
              </a:ext>
            </a:extLst>
          </p:cNvPr>
          <p:cNvCxnSpPr>
            <a:cxnSpLocks/>
          </p:cNvCxnSpPr>
          <p:nvPr/>
        </p:nvCxnSpPr>
        <p:spPr>
          <a:xfrm>
            <a:off x="140917" y="2640676"/>
            <a:ext cx="2938250"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直線接點 17">
            <a:extLst>
              <a:ext uri="{FF2B5EF4-FFF2-40B4-BE49-F238E27FC236}">
                <a16:creationId xmlns:a16="http://schemas.microsoft.com/office/drawing/2014/main" id="{A6FFB8F2-34FA-4EA3-B898-99A11C73EAC9}"/>
              </a:ext>
            </a:extLst>
          </p:cNvPr>
          <p:cNvCxnSpPr>
            <a:cxnSpLocks/>
          </p:cNvCxnSpPr>
          <p:nvPr/>
        </p:nvCxnSpPr>
        <p:spPr>
          <a:xfrm>
            <a:off x="140917" y="1786315"/>
            <a:ext cx="2938250"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28" name="矩形 27">
            <a:extLst>
              <a:ext uri="{FF2B5EF4-FFF2-40B4-BE49-F238E27FC236}">
                <a16:creationId xmlns:a16="http://schemas.microsoft.com/office/drawing/2014/main" id="{C7AAFC83-9B38-444B-9421-86981C802EB5}"/>
              </a:ext>
            </a:extLst>
          </p:cNvPr>
          <p:cNvSpPr/>
          <p:nvPr/>
        </p:nvSpPr>
        <p:spPr>
          <a:xfrm>
            <a:off x="6216205" y="2471136"/>
            <a:ext cx="2786878" cy="1754326"/>
          </a:xfrm>
          <a:prstGeom prst="rect">
            <a:avLst/>
          </a:prstGeom>
          <a:ln>
            <a:solidFill>
              <a:srgbClr val="7030A0"/>
            </a:solidFill>
          </a:ln>
        </p:spPr>
        <p:txBody>
          <a:bodyPr wrap="square">
            <a:spAutoFit/>
          </a:bodyPr>
          <a:lstStyle/>
          <a:p>
            <a:r>
              <a:rPr lang="en-US" altLang="zh-TW" sz="1200" b="1" dirty="0"/>
              <a:t>           Boeing Commercial Aircraft –</a:t>
            </a:r>
          </a:p>
          <a:p>
            <a:r>
              <a:rPr lang="en-US" altLang="zh-TW" sz="1200" b="1" dirty="0"/>
              <a:t>        Rescue &amp; Fire Fighting Categories</a:t>
            </a:r>
          </a:p>
          <a:p>
            <a:r>
              <a:rPr lang="en-US" altLang="zh-TW" sz="1200" b="1" dirty="0"/>
              <a:t>       (FAA &amp; ICAO)</a:t>
            </a:r>
          </a:p>
          <a:p>
            <a:r>
              <a:rPr lang="en-US" altLang="zh-TW" sz="1200" b="1" dirty="0">
                <a:solidFill>
                  <a:srgbClr val="FF0000"/>
                </a:solidFill>
              </a:rPr>
              <a:t>         </a:t>
            </a:r>
            <a:r>
              <a:rPr lang="en-US" altLang="zh-TW" sz="1200" b="1" u="sng" dirty="0">
                <a:solidFill>
                  <a:srgbClr val="FF0000"/>
                </a:solidFill>
              </a:rPr>
              <a:t>Category 9 </a:t>
            </a:r>
            <a:r>
              <a:rPr lang="en-US" altLang="zh-TW" sz="1200" b="1" dirty="0"/>
              <a:t>- 61m (200.1') - &lt;76m </a:t>
            </a:r>
          </a:p>
          <a:p>
            <a:r>
              <a:rPr lang="en-US" altLang="zh-TW" sz="1200" b="1" dirty="0"/>
              <a:t>                               (249.3'); 7m (23.0’)</a:t>
            </a:r>
          </a:p>
          <a:p>
            <a:r>
              <a:rPr lang="pt-BR" altLang="zh-TW" sz="1200" b="1" dirty="0">
                <a:solidFill>
                  <a:srgbClr val="FF0000"/>
                </a:solidFill>
              </a:rPr>
              <a:t>    </a:t>
            </a:r>
            <a:r>
              <a:rPr lang="en-US" altLang="zh-TW" sz="1200" b="1" dirty="0">
                <a:solidFill>
                  <a:srgbClr val="FF0000"/>
                </a:solidFill>
              </a:rPr>
              <a:t>※</a:t>
            </a:r>
            <a:r>
              <a:rPr lang="pt-BR" altLang="zh-TW" sz="1200" b="1" dirty="0">
                <a:solidFill>
                  <a:srgbClr val="FF0000"/>
                </a:solidFill>
              </a:rPr>
              <a:t>  FAA </a:t>
            </a:r>
            <a:r>
              <a:rPr lang="zh-TW" altLang="en-US" sz="1200" b="1" dirty="0">
                <a:solidFill>
                  <a:srgbClr val="FF0000"/>
                </a:solidFill>
              </a:rPr>
              <a:t> </a:t>
            </a:r>
            <a:r>
              <a:rPr lang="pt-BR" altLang="zh-TW" sz="1200" b="1" u="sng" dirty="0">
                <a:solidFill>
                  <a:srgbClr val="FF0000"/>
                </a:solidFill>
              </a:rPr>
              <a:t>Categories :</a:t>
            </a:r>
          </a:p>
          <a:p>
            <a:r>
              <a:rPr lang="en-US" altLang="zh-TW" sz="1200" b="1" dirty="0">
                <a:solidFill>
                  <a:srgbClr val="C00000"/>
                </a:solidFill>
              </a:rPr>
              <a:t>                B</a:t>
            </a:r>
            <a:r>
              <a:rPr lang="en-US" altLang="zh-TW" sz="1200" b="1" dirty="0">
                <a:solidFill>
                  <a:srgbClr val="FF0000"/>
                </a:solidFill>
              </a:rPr>
              <a:t>747-400</a:t>
            </a:r>
            <a:r>
              <a:rPr lang="en-US" altLang="zh-TW" sz="1200" b="1" dirty="0"/>
              <a:t>, 400ER :  “</a:t>
            </a:r>
            <a:r>
              <a:rPr lang="en-US" altLang="zh-TW" sz="1200" b="1" dirty="0">
                <a:solidFill>
                  <a:srgbClr val="FF0000"/>
                </a:solidFill>
              </a:rPr>
              <a:t>E</a:t>
            </a:r>
            <a:r>
              <a:rPr lang="en-US" altLang="zh-TW" sz="1200" b="1" dirty="0"/>
              <a:t>”</a:t>
            </a:r>
          </a:p>
          <a:p>
            <a:r>
              <a:rPr lang="en-US" altLang="zh-TW" sz="1200" b="1" dirty="0">
                <a:solidFill>
                  <a:srgbClr val="FF0000"/>
                </a:solidFill>
              </a:rPr>
              <a:t>                B777-200</a:t>
            </a:r>
            <a:r>
              <a:rPr lang="en-US" altLang="zh-TW" sz="1200" b="1" dirty="0"/>
              <a:t>, 200LR, 777F :  “</a:t>
            </a:r>
            <a:r>
              <a:rPr lang="en-US" altLang="zh-TW" sz="1200" b="1" dirty="0">
                <a:solidFill>
                  <a:srgbClr val="FF0000"/>
                </a:solidFill>
              </a:rPr>
              <a:t>9</a:t>
            </a:r>
            <a:r>
              <a:rPr lang="en-US" altLang="zh-TW" sz="1200" b="1" dirty="0"/>
              <a:t>” </a:t>
            </a:r>
          </a:p>
          <a:p>
            <a:r>
              <a:rPr lang="zh-TW" altLang="en-US" sz="1200" b="1" dirty="0"/>
              <a:t>        </a:t>
            </a:r>
            <a:r>
              <a:rPr lang="en-US" altLang="zh-TW" sz="1200" b="1" dirty="0"/>
              <a:t>        </a:t>
            </a:r>
            <a:r>
              <a:rPr lang="en-US" altLang="zh-TW" sz="1200" b="1" dirty="0">
                <a:solidFill>
                  <a:srgbClr val="FF0000"/>
                </a:solidFill>
              </a:rPr>
              <a:t>B737s :  </a:t>
            </a:r>
            <a:r>
              <a:rPr lang="en-US" altLang="zh-TW" sz="1200" b="1" dirty="0">
                <a:solidFill>
                  <a:srgbClr val="002060"/>
                </a:solidFill>
              </a:rPr>
              <a:t>“</a:t>
            </a:r>
            <a:r>
              <a:rPr lang="en-US" altLang="zh-TW" sz="1200" b="1" dirty="0">
                <a:solidFill>
                  <a:srgbClr val="FF0000"/>
                </a:solidFill>
              </a:rPr>
              <a:t>B</a:t>
            </a:r>
            <a:r>
              <a:rPr lang="en-US" altLang="zh-TW" sz="1200" b="1" dirty="0">
                <a:solidFill>
                  <a:srgbClr val="002060"/>
                </a:solidFill>
              </a:rPr>
              <a:t>”</a:t>
            </a:r>
            <a:r>
              <a:rPr lang="en-US" altLang="zh-TW" sz="1200" b="1" dirty="0">
                <a:solidFill>
                  <a:srgbClr val="FF0000"/>
                </a:solidFill>
              </a:rPr>
              <a:t> </a:t>
            </a:r>
            <a:endParaRPr lang="zh-TW" altLang="en-US" sz="1200" b="1" dirty="0">
              <a:solidFill>
                <a:srgbClr val="FF0000"/>
              </a:solidFill>
            </a:endParaRPr>
          </a:p>
        </p:txBody>
      </p:sp>
      <p:sp>
        <p:nvSpPr>
          <p:cNvPr id="29" name="矩形 28">
            <a:extLst>
              <a:ext uri="{FF2B5EF4-FFF2-40B4-BE49-F238E27FC236}">
                <a16:creationId xmlns:a16="http://schemas.microsoft.com/office/drawing/2014/main" id="{0BFA4AA2-5385-4625-A74A-8FAA44E12069}"/>
              </a:ext>
            </a:extLst>
          </p:cNvPr>
          <p:cNvSpPr/>
          <p:nvPr/>
        </p:nvSpPr>
        <p:spPr>
          <a:xfrm>
            <a:off x="649086" y="1211519"/>
            <a:ext cx="2005677" cy="261610"/>
          </a:xfrm>
          <a:prstGeom prst="rect">
            <a:avLst/>
          </a:prstGeom>
          <a:solidFill>
            <a:srgbClr val="7030A0"/>
          </a:solidFill>
        </p:spPr>
        <p:txBody>
          <a:bodyPr wrap="none">
            <a:spAutoFit/>
          </a:bodyPr>
          <a:lstStyle/>
          <a:p>
            <a:r>
              <a:rPr lang="en-US" altLang="zh-TW" sz="1100" b="1" dirty="0">
                <a:solidFill>
                  <a:schemeClr val="bg1"/>
                </a:solidFill>
                <a:latin typeface="HelveticaNeueW01-75Bold"/>
              </a:rPr>
              <a:t>(Revision 29 - Oct 18, 2019)</a:t>
            </a:r>
            <a:endParaRPr lang="zh-TW" altLang="en-US" sz="1100" b="1" dirty="0">
              <a:solidFill>
                <a:schemeClr val="bg1"/>
              </a:solidFill>
            </a:endParaRPr>
          </a:p>
        </p:txBody>
      </p:sp>
      <p:pic>
        <p:nvPicPr>
          <p:cNvPr id="10" name="圖片 9">
            <a:extLst>
              <a:ext uri="{FF2B5EF4-FFF2-40B4-BE49-F238E27FC236}">
                <a16:creationId xmlns:a16="http://schemas.microsoft.com/office/drawing/2014/main" id="{6B5A8847-713F-412A-9C21-4C38DA08B3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1151" y="2754624"/>
            <a:ext cx="2874504" cy="1632755"/>
          </a:xfrm>
          <a:prstGeom prst="rect">
            <a:avLst/>
          </a:prstGeom>
        </p:spPr>
      </p:pic>
      <p:sp>
        <p:nvSpPr>
          <p:cNvPr id="6" name="矩形 5">
            <a:extLst>
              <a:ext uri="{FF2B5EF4-FFF2-40B4-BE49-F238E27FC236}">
                <a16:creationId xmlns:a16="http://schemas.microsoft.com/office/drawing/2014/main" id="{23628F48-C292-4A2E-A33B-FC12E21CB427}"/>
              </a:ext>
            </a:extLst>
          </p:cNvPr>
          <p:cNvSpPr/>
          <p:nvPr/>
        </p:nvSpPr>
        <p:spPr>
          <a:xfrm>
            <a:off x="3217239" y="1068145"/>
            <a:ext cx="936475" cy="307777"/>
          </a:xfrm>
          <a:prstGeom prst="rect">
            <a:avLst/>
          </a:prstGeom>
        </p:spPr>
        <p:txBody>
          <a:bodyPr wrap="none">
            <a:spAutoFit/>
          </a:bodyPr>
          <a:lstStyle/>
          <a:p>
            <a:r>
              <a:rPr lang="pt-BR" altLang="zh-TW" sz="1400" b="1" dirty="0">
                <a:solidFill>
                  <a:schemeClr val="bg1"/>
                </a:solidFill>
              </a:rPr>
              <a:t>A350-900 </a:t>
            </a:r>
            <a:endParaRPr lang="zh-TW" altLang="en-US" sz="1400" b="1" dirty="0">
              <a:solidFill>
                <a:schemeClr val="bg1"/>
              </a:solidFill>
            </a:endParaRPr>
          </a:p>
        </p:txBody>
      </p:sp>
      <p:sp>
        <p:nvSpPr>
          <p:cNvPr id="9" name="矩形 8">
            <a:extLst>
              <a:ext uri="{FF2B5EF4-FFF2-40B4-BE49-F238E27FC236}">
                <a16:creationId xmlns:a16="http://schemas.microsoft.com/office/drawing/2014/main" id="{860C9E90-2EFA-45FE-A046-148C26DD0B8A}"/>
              </a:ext>
            </a:extLst>
          </p:cNvPr>
          <p:cNvSpPr/>
          <p:nvPr/>
        </p:nvSpPr>
        <p:spPr>
          <a:xfrm>
            <a:off x="5197186" y="4048021"/>
            <a:ext cx="888385" cy="307777"/>
          </a:xfrm>
          <a:prstGeom prst="rect">
            <a:avLst/>
          </a:prstGeom>
        </p:spPr>
        <p:txBody>
          <a:bodyPr wrap="none">
            <a:spAutoFit/>
          </a:bodyPr>
          <a:lstStyle/>
          <a:p>
            <a:r>
              <a:rPr lang="en-US" altLang="zh-TW" sz="1400" b="1" dirty="0">
                <a:solidFill>
                  <a:schemeClr val="bg1"/>
                </a:solidFill>
              </a:rPr>
              <a:t>B747-400</a:t>
            </a:r>
            <a:endParaRPr lang="zh-TW" altLang="en-US" sz="1400" dirty="0">
              <a:solidFill>
                <a:schemeClr val="bg1"/>
              </a:solidFill>
            </a:endParaRPr>
          </a:p>
        </p:txBody>
      </p:sp>
      <p:sp>
        <p:nvSpPr>
          <p:cNvPr id="13" name="矩形 12">
            <a:extLst>
              <a:ext uri="{FF2B5EF4-FFF2-40B4-BE49-F238E27FC236}">
                <a16:creationId xmlns:a16="http://schemas.microsoft.com/office/drawing/2014/main" id="{73B4DED8-8426-4316-ADEF-618DA68DEDEE}"/>
              </a:ext>
            </a:extLst>
          </p:cNvPr>
          <p:cNvSpPr/>
          <p:nvPr/>
        </p:nvSpPr>
        <p:spPr>
          <a:xfrm>
            <a:off x="3211150" y="2445684"/>
            <a:ext cx="2874504" cy="276999"/>
          </a:xfrm>
          <a:prstGeom prst="rect">
            <a:avLst/>
          </a:prstGeom>
          <a:solidFill>
            <a:srgbClr val="FF0000"/>
          </a:solidFill>
        </p:spPr>
        <p:txBody>
          <a:bodyPr wrap="square">
            <a:spAutoFit/>
          </a:bodyPr>
          <a:lstStyle/>
          <a:p>
            <a:r>
              <a:rPr lang="en-US" altLang="zh-TW" sz="1200" b="1" dirty="0">
                <a:solidFill>
                  <a:schemeClr val="bg1"/>
                </a:solidFill>
                <a:latin typeface="&amp;quot"/>
              </a:rPr>
              <a:t> </a:t>
            </a:r>
            <a:r>
              <a:rPr lang="en-US" altLang="zh-TW" sz="1000" b="1" dirty="0">
                <a:solidFill>
                  <a:schemeClr val="bg1"/>
                </a:solidFill>
                <a:latin typeface="&amp;quot"/>
              </a:rPr>
              <a:t>Aircraft Rescue and  Fire Fighting (ARFF), Airports</a:t>
            </a:r>
            <a:endParaRPr lang="zh-TW" altLang="en-US" sz="1000" b="1" dirty="0">
              <a:solidFill>
                <a:schemeClr val="bg1"/>
              </a:solidFill>
            </a:endParaRPr>
          </a:p>
        </p:txBody>
      </p:sp>
      <p:pic>
        <p:nvPicPr>
          <p:cNvPr id="20" name="圖片 19">
            <a:extLst>
              <a:ext uri="{FF2B5EF4-FFF2-40B4-BE49-F238E27FC236}">
                <a16:creationId xmlns:a16="http://schemas.microsoft.com/office/drawing/2014/main" id="{AB30EBB8-542D-4C19-B1ED-ED80F37261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198" y="657681"/>
            <a:ext cx="1728192" cy="518713"/>
          </a:xfrm>
          <a:prstGeom prst="rect">
            <a:avLst/>
          </a:prstGeom>
          <a:ln>
            <a:solidFill>
              <a:schemeClr val="tx1"/>
            </a:solidFill>
          </a:ln>
        </p:spPr>
      </p:pic>
      <p:pic>
        <p:nvPicPr>
          <p:cNvPr id="7" name="圖片 6">
            <a:extLst>
              <a:ext uri="{FF2B5EF4-FFF2-40B4-BE49-F238E27FC236}">
                <a16:creationId xmlns:a16="http://schemas.microsoft.com/office/drawing/2014/main" id="{91667DB6-DF4C-4BA9-B086-0555FEF262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1150" y="851706"/>
            <a:ext cx="2874504" cy="1562038"/>
          </a:xfrm>
          <a:prstGeom prst="rect">
            <a:avLst/>
          </a:prstGeom>
        </p:spPr>
      </p:pic>
      <p:sp>
        <p:nvSpPr>
          <p:cNvPr id="15" name="矩形 14">
            <a:extLst>
              <a:ext uri="{FF2B5EF4-FFF2-40B4-BE49-F238E27FC236}">
                <a16:creationId xmlns:a16="http://schemas.microsoft.com/office/drawing/2014/main" id="{17F77302-FF92-4913-A28E-802DF7B2260D}"/>
              </a:ext>
            </a:extLst>
          </p:cNvPr>
          <p:cNvSpPr/>
          <p:nvPr/>
        </p:nvSpPr>
        <p:spPr>
          <a:xfrm>
            <a:off x="3327238" y="4443023"/>
            <a:ext cx="2666144" cy="1015663"/>
          </a:xfrm>
          <a:prstGeom prst="rect">
            <a:avLst/>
          </a:prstGeom>
          <a:solidFill>
            <a:srgbClr val="7030A0"/>
          </a:solidFill>
        </p:spPr>
        <p:txBody>
          <a:bodyPr wrap="square">
            <a:spAutoFit/>
          </a:bodyPr>
          <a:lstStyle/>
          <a:p>
            <a:r>
              <a:rPr lang="en-US" altLang="zh-TW" b="1" dirty="0">
                <a:solidFill>
                  <a:schemeClr val="bg1"/>
                </a:solidFill>
                <a:latin typeface="Verdana" panose="020B0604030504040204" pitchFamily="34" charset="0"/>
              </a:rPr>
              <a:t>   </a:t>
            </a:r>
            <a:r>
              <a:rPr lang="en-US" altLang="zh-TW" sz="1400" b="1" dirty="0">
                <a:solidFill>
                  <a:schemeClr val="bg1"/>
                </a:solidFill>
                <a:latin typeface="Verdana" panose="020B0604030504040204" pitchFamily="34" charset="0"/>
              </a:rPr>
              <a:t>Surely between  the</a:t>
            </a:r>
          </a:p>
          <a:p>
            <a:r>
              <a:rPr lang="en-US" altLang="zh-TW" sz="1400" b="1" dirty="0">
                <a:solidFill>
                  <a:schemeClr val="bg1"/>
                </a:solidFill>
                <a:latin typeface="Verdana" panose="020B0604030504040204" pitchFamily="34" charset="0"/>
              </a:rPr>
              <a:t> </a:t>
            </a:r>
            <a:r>
              <a:rPr lang="en-US" altLang="zh-TW" sz="1400" b="1" u="sng" dirty="0">
                <a:solidFill>
                  <a:schemeClr val="bg1"/>
                </a:solidFill>
                <a:latin typeface="Verdana" panose="020B0604030504040204" pitchFamily="34" charset="0"/>
              </a:rPr>
              <a:t>90 second </a:t>
            </a:r>
            <a:r>
              <a:rPr lang="en-US" altLang="zh-TW" sz="1400" b="1" dirty="0">
                <a:solidFill>
                  <a:schemeClr val="bg1"/>
                </a:solidFill>
                <a:latin typeface="Verdana" panose="020B0604030504040204" pitchFamily="34" charset="0"/>
              </a:rPr>
              <a:t>certification</a:t>
            </a:r>
          </a:p>
          <a:p>
            <a:r>
              <a:rPr lang="en-US" altLang="zh-TW" sz="1400" b="1" dirty="0">
                <a:solidFill>
                  <a:schemeClr val="bg1"/>
                </a:solidFill>
                <a:latin typeface="Verdana" panose="020B0604030504040204" pitchFamily="34" charset="0"/>
              </a:rPr>
              <a:t> requirement for pax</a:t>
            </a:r>
          </a:p>
          <a:p>
            <a:r>
              <a:rPr lang="en-US" altLang="zh-TW" sz="1400" b="1" dirty="0">
                <a:solidFill>
                  <a:schemeClr val="bg1"/>
                </a:solidFill>
                <a:latin typeface="Verdana" panose="020B0604030504040204" pitchFamily="34" charset="0"/>
              </a:rPr>
              <a:t>           evacuation. </a:t>
            </a:r>
            <a:endParaRPr lang="zh-TW" altLang="en-US" sz="1400" b="1" dirty="0">
              <a:solidFill>
                <a:schemeClr val="bg1"/>
              </a:solidFill>
            </a:endParaRPr>
          </a:p>
        </p:txBody>
      </p:sp>
      <p:sp>
        <p:nvSpPr>
          <p:cNvPr id="8" name="投影片編號版面配置區 7">
            <a:extLst>
              <a:ext uri="{FF2B5EF4-FFF2-40B4-BE49-F238E27FC236}">
                <a16:creationId xmlns:a16="http://schemas.microsoft.com/office/drawing/2014/main" id="{8367A3E2-136B-49D8-8957-CE811C2B3061}"/>
              </a:ext>
            </a:extLst>
          </p:cNvPr>
          <p:cNvSpPr>
            <a:spLocks noGrp="1"/>
          </p:cNvSpPr>
          <p:nvPr>
            <p:ph type="sldNum" sz="quarter" idx="12"/>
          </p:nvPr>
        </p:nvSpPr>
        <p:spPr>
          <a:xfrm>
            <a:off x="8573205" y="6472588"/>
            <a:ext cx="554415" cy="365125"/>
          </a:xfrm>
        </p:spPr>
        <p:txBody>
          <a:bodyPr/>
          <a:lstStyle/>
          <a:p>
            <a:pPr>
              <a:defRPr/>
            </a:pPr>
            <a:fld id="{C6735949-D909-4DA0-9331-3289988C2E74}" type="slidenum">
              <a:rPr lang="en-US" altLang="zh-TW" smtClean="0"/>
              <a:pPr>
                <a:defRPr/>
              </a:pPr>
              <a:t>44</a:t>
            </a:fld>
            <a:endParaRPr lang="en-US" altLang="zh-TW" dirty="0"/>
          </a:p>
        </p:txBody>
      </p:sp>
      <p:sp>
        <p:nvSpPr>
          <p:cNvPr id="25" name="文字方塊 24">
            <a:extLst>
              <a:ext uri="{FF2B5EF4-FFF2-40B4-BE49-F238E27FC236}">
                <a16:creationId xmlns:a16="http://schemas.microsoft.com/office/drawing/2014/main" id="{4F852E72-D025-4C96-83F0-19CC2266DA21}"/>
              </a:ext>
            </a:extLst>
          </p:cNvPr>
          <p:cNvSpPr txBox="1"/>
          <p:nvPr/>
        </p:nvSpPr>
        <p:spPr>
          <a:xfrm>
            <a:off x="160687" y="5016829"/>
            <a:ext cx="3041498" cy="1292662"/>
          </a:xfrm>
          <a:prstGeom prst="rect">
            <a:avLst/>
          </a:prstGeom>
          <a:noFill/>
          <a:ln w="28575">
            <a:solidFill>
              <a:srgbClr val="7030A0"/>
            </a:solidFill>
          </a:ln>
        </p:spPr>
        <p:txBody>
          <a:bodyPr wrap="square">
            <a:spAutoFit/>
          </a:bodyPr>
          <a:lstStyle/>
          <a:p>
            <a:r>
              <a:rPr lang="en-US" altLang="zh-TW" b="1" i="0" dirty="0">
                <a:solidFill>
                  <a:srgbClr val="030303"/>
                </a:solidFill>
                <a:effectLst/>
              </a:rPr>
              <a:t> </a:t>
            </a:r>
            <a:r>
              <a:rPr lang="en-US" altLang="zh-TW" sz="1200" b="1" i="0" dirty="0">
                <a:solidFill>
                  <a:srgbClr val="7030A0"/>
                </a:solidFill>
                <a:effectLst/>
              </a:rPr>
              <a:t>48” </a:t>
            </a:r>
            <a:r>
              <a:rPr lang="zh-TW" altLang="en-US" sz="1200" b="1" i="0" dirty="0">
                <a:solidFill>
                  <a:srgbClr val="7030A0"/>
                </a:solidFill>
                <a:effectLst/>
              </a:rPr>
              <a:t>           飛機爆炸之前乘客全部順利逃出</a:t>
            </a:r>
            <a:endParaRPr lang="en-US" altLang="zh-TW" sz="1200" b="1" i="0" dirty="0">
              <a:solidFill>
                <a:srgbClr val="7030A0"/>
              </a:solidFill>
              <a:effectLst/>
            </a:endParaRPr>
          </a:p>
          <a:p>
            <a:r>
              <a:rPr lang="zh-TW" altLang="en-US" sz="1200" b="1" dirty="0">
                <a:solidFill>
                  <a:srgbClr val="7030A0"/>
                </a:solidFill>
              </a:rPr>
              <a:t>  </a:t>
            </a:r>
            <a:r>
              <a:rPr lang="en-US" altLang="zh-TW" sz="1200" b="1" i="0" dirty="0">
                <a:solidFill>
                  <a:srgbClr val="7030A0"/>
                </a:solidFill>
                <a:effectLst/>
              </a:rPr>
              <a:t>51” </a:t>
            </a:r>
            <a:r>
              <a:rPr lang="zh-TW" altLang="en-US" sz="1200" b="1" i="0" dirty="0">
                <a:solidFill>
                  <a:srgbClr val="7030A0"/>
                </a:solidFill>
                <a:effectLst/>
              </a:rPr>
              <a:t>         </a:t>
            </a:r>
            <a:r>
              <a:rPr lang="en-US" altLang="zh-TW" sz="1200" b="1" i="0" dirty="0">
                <a:solidFill>
                  <a:srgbClr val="7030A0"/>
                </a:solidFill>
                <a:effectLst/>
              </a:rPr>
              <a:t>FO.     </a:t>
            </a:r>
            <a:r>
              <a:rPr lang="zh-TW" altLang="en-US" sz="1200" b="1" i="0" dirty="0">
                <a:solidFill>
                  <a:srgbClr val="7030A0"/>
                </a:solidFill>
                <a:effectLst/>
              </a:rPr>
              <a:t>  </a:t>
            </a:r>
            <a:r>
              <a:rPr lang="en-US" altLang="zh-TW" sz="1200" b="1" i="0" dirty="0">
                <a:solidFill>
                  <a:srgbClr val="7030A0"/>
                </a:solidFill>
                <a:effectLst/>
              </a:rPr>
              <a:t>  </a:t>
            </a:r>
            <a:r>
              <a:rPr lang="zh-TW" altLang="en-US" sz="1200" b="1" i="0" dirty="0">
                <a:solidFill>
                  <a:srgbClr val="7030A0"/>
                </a:solidFill>
                <a:effectLst/>
              </a:rPr>
              <a:t>                              順利逃出</a:t>
            </a:r>
            <a:endParaRPr lang="en-US" altLang="zh-TW" sz="1200" b="1" i="0" dirty="0">
              <a:solidFill>
                <a:srgbClr val="7030A0"/>
              </a:solidFill>
              <a:effectLst/>
            </a:endParaRPr>
          </a:p>
          <a:p>
            <a:r>
              <a:rPr lang="zh-TW" altLang="en-US" sz="1200" b="1" dirty="0">
                <a:solidFill>
                  <a:srgbClr val="7030A0"/>
                </a:solidFill>
              </a:rPr>
              <a:t>  </a:t>
            </a:r>
            <a:r>
              <a:rPr lang="en-US" altLang="zh-TW" sz="1200" b="1" dirty="0">
                <a:solidFill>
                  <a:srgbClr val="7030A0"/>
                </a:solidFill>
              </a:rPr>
              <a:t>59”</a:t>
            </a:r>
            <a:r>
              <a:rPr lang="zh-TW" altLang="en-US" sz="1200" b="1" dirty="0">
                <a:solidFill>
                  <a:srgbClr val="7030A0"/>
                </a:solidFill>
              </a:rPr>
              <a:t>         </a:t>
            </a:r>
            <a:r>
              <a:rPr lang="en-US" altLang="zh-TW" sz="1200" b="1" dirty="0">
                <a:solidFill>
                  <a:srgbClr val="7030A0"/>
                </a:solidFill>
              </a:rPr>
              <a:t>CAPT. </a:t>
            </a:r>
            <a:r>
              <a:rPr lang="zh-TW" altLang="en-US" sz="1200" b="1" dirty="0">
                <a:solidFill>
                  <a:srgbClr val="7030A0"/>
                </a:solidFill>
              </a:rPr>
              <a:t> </a:t>
            </a:r>
            <a:r>
              <a:rPr lang="en-US" altLang="zh-TW" sz="1200" b="1" dirty="0">
                <a:solidFill>
                  <a:srgbClr val="7030A0"/>
                </a:solidFill>
              </a:rPr>
              <a:t> </a:t>
            </a:r>
            <a:r>
              <a:rPr lang="zh-TW" altLang="en-US" sz="1200" b="1" dirty="0">
                <a:solidFill>
                  <a:srgbClr val="7030A0"/>
                </a:solidFill>
              </a:rPr>
              <a:t>                                 </a:t>
            </a:r>
            <a:r>
              <a:rPr lang="zh-TW" altLang="en-US" sz="1200" b="1" i="0" dirty="0">
                <a:solidFill>
                  <a:srgbClr val="7030A0"/>
                </a:solidFill>
                <a:effectLst/>
              </a:rPr>
              <a:t>順利逃出</a:t>
            </a:r>
            <a:endParaRPr lang="en-US" altLang="zh-TW" sz="1200" b="1" dirty="0">
              <a:solidFill>
                <a:srgbClr val="7030A0"/>
              </a:solidFill>
            </a:endParaRPr>
          </a:p>
          <a:p>
            <a:r>
              <a:rPr lang="zh-TW" altLang="en-US" sz="1200" b="1" dirty="0">
                <a:solidFill>
                  <a:srgbClr val="7030A0"/>
                </a:solidFill>
              </a:rPr>
              <a:t>  </a:t>
            </a:r>
            <a:r>
              <a:rPr lang="en-US" altLang="zh-TW" sz="1200" b="1" dirty="0">
                <a:solidFill>
                  <a:srgbClr val="FF0000"/>
                </a:solidFill>
              </a:rPr>
              <a:t>3’06”</a:t>
            </a:r>
            <a:r>
              <a:rPr lang="zh-TW" altLang="en-US" sz="1200" b="1" dirty="0">
                <a:solidFill>
                  <a:srgbClr val="FF0000"/>
                </a:solidFill>
              </a:rPr>
              <a:t>     消防車 </a:t>
            </a:r>
            <a:r>
              <a:rPr lang="en-US" altLang="zh-TW" sz="1200" b="1" baseline="30000" dirty="0">
                <a:solidFill>
                  <a:srgbClr val="FF0000"/>
                </a:solidFill>
              </a:rPr>
              <a:t>#1</a:t>
            </a:r>
            <a:r>
              <a:rPr lang="zh-TW" altLang="en-US" sz="1200" b="1" dirty="0">
                <a:solidFill>
                  <a:srgbClr val="FF0000"/>
                </a:solidFill>
              </a:rPr>
              <a:t>                          滅火液噴出</a:t>
            </a:r>
            <a:endParaRPr lang="en-US" altLang="zh-TW" sz="1200" b="1" dirty="0">
              <a:solidFill>
                <a:srgbClr val="FF0000"/>
              </a:solidFill>
            </a:endParaRPr>
          </a:p>
          <a:p>
            <a:r>
              <a:rPr lang="en-US" altLang="zh-TW" sz="1200" b="1" dirty="0">
                <a:solidFill>
                  <a:srgbClr val="FF0000"/>
                </a:solidFill>
              </a:rPr>
              <a:t>  3’15”</a:t>
            </a:r>
            <a:r>
              <a:rPr lang="zh-TW" altLang="en-US" sz="1200" b="1" dirty="0">
                <a:solidFill>
                  <a:srgbClr val="FF0000"/>
                </a:solidFill>
              </a:rPr>
              <a:t>     消防車 </a:t>
            </a:r>
            <a:r>
              <a:rPr lang="en-US" altLang="zh-TW" sz="1200" b="1" baseline="30000" dirty="0">
                <a:solidFill>
                  <a:srgbClr val="FF0000"/>
                </a:solidFill>
              </a:rPr>
              <a:t>#2</a:t>
            </a:r>
            <a:r>
              <a:rPr lang="zh-TW" altLang="en-US" sz="1200" b="1" dirty="0">
                <a:solidFill>
                  <a:srgbClr val="FF0000"/>
                </a:solidFill>
              </a:rPr>
              <a:t>出現 </a:t>
            </a:r>
            <a:r>
              <a:rPr lang="en-US" altLang="zh-TW" sz="1200" b="1" dirty="0">
                <a:solidFill>
                  <a:srgbClr val="FF0000"/>
                </a:solidFill>
              </a:rPr>
              <a:t>; </a:t>
            </a:r>
            <a:r>
              <a:rPr lang="zh-TW" altLang="en-US" sz="1200" b="1" dirty="0">
                <a:solidFill>
                  <a:srgbClr val="FF0000"/>
                </a:solidFill>
              </a:rPr>
              <a:t>  </a:t>
            </a:r>
            <a:r>
              <a:rPr lang="en-US" altLang="zh-TW" sz="1200" b="1" dirty="0">
                <a:solidFill>
                  <a:srgbClr val="FF0000"/>
                </a:solidFill>
              </a:rPr>
              <a:t>3’36”</a:t>
            </a:r>
            <a:r>
              <a:rPr lang="zh-TW" altLang="en-US" sz="1200" b="1" dirty="0">
                <a:solidFill>
                  <a:srgbClr val="FF0000"/>
                </a:solidFill>
              </a:rPr>
              <a:t>  滅火液噴出</a:t>
            </a:r>
            <a:endParaRPr lang="en-US" altLang="zh-TW" sz="1200" b="1" dirty="0">
              <a:solidFill>
                <a:srgbClr val="FF0000"/>
              </a:solidFill>
            </a:endParaRPr>
          </a:p>
          <a:p>
            <a:r>
              <a:rPr lang="zh-TW" altLang="en-US" sz="1200" b="1" dirty="0">
                <a:solidFill>
                  <a:srgbClr val="FF0000"/>
                </a:solidFill>
              </a:rPr>
              <a:t>  </a:t>
            </a:r>
            <a:r>
              <a:rPr lang="en-US" altLang="zh-TW" sz="1200" b="1" dirty="0">
                <a:solidFill>
                  <a:srgbClr val="FF0000"/>
                </a:solidFill>
              </a:rPr>
              <a:t>3’32”</a:t>
            </a:r>
            <a:r>
              <a:rPr lang="zh-TW" altLang="en-US" sz="1200" b="1" dirty="0">
                <a:solidFill>
                  <a:srgbClr val="FF0000"/>
                </a:solidFill>
              </a:rPr>
              <a:t>     消防車 </a:t>
            </a:r>
            <a:r>
              <a:rPr lang="en-US" altLang="zh-TW" sz="1200" b="1" baseline="30000" dirty="0">
                <a:solidFill>
                  <a:srgbClr val="FF0000"/>
                </a:solidFill>
              </a:rPr>
              <a:t>#3</a:t>
            </a:r>
            <a:r>
              <a:rPr lang="zh-TW" altLang="en-US" sz="1200" b="1" dirty="0">
                <a:solidFill>
                  <a:srgbClr val="FF0000"/>
                </a:solidFill>
              </a:rPr>
              <a:t>                                       出現</a:t>
            </a:r>
            <a:endParaRPr lang="en-US" altLang="zh-TW" sz="1200" b="1" dirty="0">
              <a:solidFill>
                <a:srgbClr val="FF0000"/>
              </a:solidFill>
            </a:endParaRPr>
          </a:p>
        </p:txBody>
      </p:sp>
      <p:sp>
        <p:nvSpPr>
          <p:cNvPr id="31" name="文字方塊 30">
            <a:extLst>
              <a:ext uri="{FF2B5EF4-FFF2-40B4-BE49-F238E27FC236}">
                <a16:creationId xmlns:a16="http://schemas.microsoft.com/office/drawing/2014/main" id="{809EB5F2-3F1F-4A5F-A55C-4BEF46478DFC}"/>
              </a:ext>
            </a:extLst>
          </p:cNvPr>
          <p:cNvSpPr txBox="1"/>
          <p:nvPr/>
        </p:nvSpPr>
        <p:spPr>
          <a:xfrm>
            <a:off x="6550057" y="6447035"/>
            <a:ext cx="682357" cy="369332"/>
          </a:xfrm>
          <a:prstGeom prst="rect">
            <a:avLst/>
          </a:prstGeom>
          <a:solidFill>
            <a:srgbClr val="7030A0"/>
          </a:solidFill>
        </p:spPr>
        <p:txBody>
          <a:bodyPr wrap="square">
            <a:spAutoFit/>
          </a:bodyPr>
          <a:lstStyle/>
          <a:p>
            <a:r>
              <a:rPr lang="zh-TW" altLang="en-US" sz="1800" b="1" dirty="0">
                <a:solidFill>
                  <a:schemeClr val="bg1"/>
                </a:solidFill>
              </a:rPr>
              <a:t> </a:t>
            </a:r>
            <a:r>
              <a:rPr lang="en-US" altLang="zh-TW" sz="1200" b="1" dirty="0">
                <a:solidFill>
                  <a:schemeClr val="bg1"/>
                </a:solidFill>
              </a:rPr>
              <a:t>3’52”</a:t>
            </a:r>
            <a:endParaRPr lang="zh-TW" altLang="en-US" sz="1200" dirty="0">
              <a:solidFill>
                <a:schemeClr val="bg1"/>
              </a:solidFill>
            </a:endParaRPr>
          </a:p>
        </p:txBody>
      </p:sp>
      <p:pic>
        <p:nvPicPr>
          <p:cNvPr id="32" name="圖片 31">
            <a:extLst>
              <a:ext uri="{FF2B5EF4-FFF2-40B4-BE49-F238E27FC236}">
                <a16:creationId xmlns:a16="http://schemas.microsoft.com/office/drawing/2014/main" id="{30620F26-320D-4EE4-B602-D4E38C11D50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20" t="21090" r="8307" b="21542"/>
          <a:stretch/>
        </p:blipFill>
        <p:spPr>
          <a:xfrm>
            <a:off x="6084168" y="4437112"/>
            <a:ext cx="2925442" cy="1910740"/>
          </a:xfrm>
          <a:prstGeom prst="rect">
            <a:avLst/>
          </a:prstGeom>
          <a:ln>
            <a:solidFill>
              <a:srgbClr val="7030A0"/>
            </a:solidFill>
          </a:ln>
        </p:spPr>
      </p:pic>
      <p:sp>
        <p:nvSpPr>
          <p:cNvPr id="36" name="橢圓 35">
            <a:extLst>
              <a:ext uri="{FF2B5EF4-FFF2-40B4-BE49-F238E27FC236}">
                <a16:creationId xmlns:a16="http://schemas.microsoft.com/office/drawing/2014/main" id="{FFC3A7C5-E731-4E8D-B275-878765F7A387}"/>
              </a:ext>
            </a:extLst>
          </p:cNvPr>
          <p:cNvSpPr/>
          <p:nvPr/>
        </p:nvSpPr>
        <p:spPr>
          <a:xfrm>
            <a:off x="7012840" y="5255404"/>
            <a:ext cx="843277" cy="5660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矩形 36">
            <a:extLst>
              <a:ext uri="{FF2B5EF4-FFF2-40B4-BE49-F238E27FC236}">
                <a16:creationId xmlns:a16="http://schemas.microsoft.com/office/drawing/2014/main" id="{AC9F7CD9-0CB3-429B-A891-C01059BB4F18}"/>
              </a:ext>
            </a:extLst>
          </p:cNvPr>
          <p:cNvSpPr/>
          <p:nvPr/>
        </p:nvSpPr>
        <p:spPr>
          <a:xfrm>
            <a:off x="6804249" y="4437112"/>
            <a:ext cx="2205362" cy="261610"/>
          </a:xfrm>
          <a:prstGeom prst="rect">
            <a:avLst/>
          </a:prstGeom>
          <a:solidFill>
            <a:srgbClr val="FF0000"/>
          </a:solidFill>
        </p:spPr>
        <p:txBody>
          <a:bodyPr wrap="square">
            <a:spAutoFit/>
          </a:bodyPr>
          <a:lstStyle/>
          <a:p>
            <a:r>
              <a:rPr lang="en-US" altLang="zh-TW" sz="1100" b="1" dirty="0">
                <a:solidFill>
                  <a:schemeClr val="bg1"/>
                </a:solidFill>
              </a:rPr>
              <a:t>within“3”to reach the end of RWY</a:t>
            </a:r>
            <a:endParaRPr lang="zh-TW" altLang="en-US" sz="1100" dirty="0">
              <a:solidFill>
                <a:schemeClr val="bg1"/>
              </a:solidFill>
            </a:endParaRPr>
          </a:p>
        </p:txBody>
      </p:sp>
      <p:sp>
        <p:nvSpPr>
          <p:cNvPr id="38" name="矩形 37">
            <a:extLst>
              <a:ext uri="{FF2B5EF4-FFF2-40B4-BE49-F238E27FC236}">
                <a16:creationId xmlns:a16="http://schemas.microsoft.com/office/drawing/2014/main" id="{64B61904-F727-46AA-A7A7-B1711F17A232}"/>
              </a:ext>
            </a:extLst>
          </p:cNvPr>
          <p:cNvSpPr/>
          <p:nvPr/>
        </p:nvSpPr>
        <p:spPr>
          <a:xfrm>
            <a:off x="8168928" y="4755980"/>
            <a:ext cx="404278" cy="369332"/>
          </a:xfrm>
          <a:prstGeom prst="rect">
            <a:avLst/>
          </a:prstGeom>
        </p:spPr>
        <p:txBody>
          <a:bodyPr wrap="none">
            <a:spAutoFit/>
          </a:bodyPr>
          <a:lstStyle/>
          <a:p>
            <a:r>
              <a:rPr lang="az-Cyrl-AZ" altLang="zh-TW" b="1" dirty="0">
                <a:solidFill>
                  <a:srgbClr val="FF0000"/>
                </a:solidFill>
              </a:rPr>
              <a:t>҉</a:t>
            </a:r>
            <a:endParaRPr lang="zh-TW" altLang="en-US" dirty="0">
              <a:solidFill>
                <a:srgbClr val="FF0000"/>
              </a:solidFill>
            </a:endParaRPr>
          </a:p>
        </p:txBody>
      </p:sp>
      <p:sp>
        <p:nvSpPr>
          <p:cNvPr id="39" name="矩形 38">
            <a:extLst>
              <a:ext uri="{FF2B5EF4-FFF2-40B4-BE49-F238E27FC236}">
                <a16:creationId xmlns:a16="http://schemas.microsoft.com/office/drawing/2014/main" id="{9D8507CE-80E8-4D19-82D1-3203CB56FEA5}"/>
              </a:ext>
            </a:extLst>
          </p:cNvPr>
          <p:cNvSpPr/>
          <p:nvPr/>
        </p:nvSpPr>
        <p:spPr>
          <a:xfrm>
            <a:off x="6313359" y="4480576"/>
            <a:ext cx="392750" cy="369332"/>
          </a:xfrm>
          <a:prstGeom prst="rect">
            <a:avLst/>
          </a:prstGeom>
        </p:spPr>
        <p:txBody>
          <a:bodyPr wrap="square">
            <a:spAutoFit/>
          </a:bodyPr>
          <a:lstStyle/>
          <a:p>
            <a:r>
              <a:rPr lang="az-Cyrl-AZ" altLang="zh-TW" b="1" dirty="0">
                <a:solidFill>
                  <a:srgbClr val="FF0000"/>
                </a:solidFill>
              </a:rPr>
              <a:t>҉</a:t>
            </a:r>
            <a:endParaRPr lang="zh-TW" altLang="en-US" dirty="0">
              <a:solidFill>
                <a:srgbClr val="FF0000"/>
              </a:solidFill>
            </a:endParaRPr>
          </a:p>
        </p:txBody>
      </p:sp>
      <p:sp>
        <p:nvSpPr>
          <p:cNvPr id="40" name="矩形 39">
            <a:extLst>
              <a:ext uri="{FF2B5EF4-FFF2-40B4-BE49-F238E27FC236}">
                <a16:creationId xmlns:a16="http://schemas.microsoft.com/office/drawing/2014/main" id="{27FB4EA5-D70B-4446-A325-E55BC56C5F04}"/>
              </a:ext>
            </a:extLst>
          </p:cNvPr>
          <p:cNvSpPr/>
          <p:nvPr/>
        </p:nvSpPr>
        <p:spPr>
          <a:xfrm>
            <a:off x="8546581" y="5761128"/>
            <a:ext cx="392870" cy="369332"/>
          </a:xfrm>
          <a:prstGeom prst="rect">
            <a:avLst/>
          </a:prstGeom>
          <a:ln>
            <a:noFill/>
          </a:ln>
        </p:spPr>
        <p:txBody>
          <a:bodyPr wrap="square">
            <a:spAutoFit/>
          </a:bodyPr>
          <a:lstStyle/>
          <a:p>
            <a:r>
              <a:rPr lang="az-Cyrl-AZ" altLang="zh-TW" b="1" dirty="0">
                <a:solidFill>
                  <a:srgbClr val="FF0000"/>
                </a:solidFill>
              </a:rPr>
              <a:t>҉</a:t>
            </a:r>
            <a:endParaRPr lang="zh-TW" altLang="en-US" dirty="0">
              <a:solidFill>
                <a:srgbClr val="FF0000"/>
              </a:solidFill>
            </a:endParaRPr>
          </a:p>
        </p:txBody>
      </p:sp>
      <p:sp>
        <p:nvSpPr>
          <p:cNvPr id="41" name="矩形 40">
            <a:extLst>
              <a:ext uri="{FF2B5EF4-FFF2-40B4-BE49-F238E27FC236}">
                <a16:creationId xmlns:a16="http://schemas.microsoft.com/office/drawing/2014/main" id="{99703BEA-7624-4696-B9AC-94FEFA1C3308}"/>
              </a:ext>
            </a:extLst>
          </p:cNvPr>
          <p:cNvSpPr/>
          <p:nvPr/>
        </p:nvSpPr>
        <p:spPr>
          <a:xfrm>
            <a:off x="8153126" y="6059834"/>
            <a:ext cx="392870" cy="369332"/>
          </a:xfrm>
          <a:prstGeom prst="rect">
            <a:avLst/>
          </a:prstGeom>
          <a:ln>
            <a:noFill/>
          </a:ln>
        </p:spPr>
        <p:txBody>
          <a:bodyPr wrap="square">
            <a:spAutoFit/>
          </a:bodyPr>
          <a:lstStyle/>
          <a:p>
            <a:r>
              <a:rPr lang="az-Cyrl-AZ" altLang="zh-TW" b="1" dirty="0">
                <a:solidFill>
                  <a:srgbClr val="FF0000"/>
                </a:solidFill>
              </a:rPr>
              <a:t>҉</a:t>
            </a:r>
            <a:endParaRPr lang="zh-TW" altLang="en-US" dirty="0">
              <a:solidFill>
                <a:srgbClr val="FF0000"/>
              </a:solidFill>
            </a:endParaRPr>
          </a:p>
        </p:txBody>
      </p:sp>
      <p:pic>
        <p:nvPicPr>
          <p:cNvPr id="30" name="圖片 29">
            <a:extLst>
              <a:ext uri="{FF2B5EF4-FFF2-40B4-BE49-F238E27FC236}">
                <a16:creationId xmlns:a16="http://schemas.microsoft.com/office/drawing/2014/main" id="{1668291F-9984-4485-8F82-97BB3199C2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928401" y="5513955"/>
            <a:ext cx="1387425" cy="877811"/>
          </a:xfrm>
          <a:prstGeom prst="rect">
            <a:avLst/>
          </a:prstGeom>
        </p:spPr>
      </p:pic>
      <p:cxnSp>
        <p:nvCxnSpPr>
          <p:cNvPr id="16" name="直線單箭頭接點 15">
            <a:extLst>
              <a:ext uri="{FF2B5EF4-FFF2-40B4-BE49-F238E27FC236}">
                <a16:creationId xmlns:a16="http://schemas.microsoft.com/office/drawing/2014/main" id="{56812A62-50BF-45D4-93C2-B83058C800D9}"/>
              </a:ext>
            </a:extLst>
          </p:cNvPr>
          <p:cNvCxnSpPr/>
          <p:nvPr/>
        </p:nvCxnSpPr>
        <p:spPr>
          <a:xfrm flipV="1">
            <a:off x="7668344" y="4698722"/>
            <a:ext cx="72008" cy="67449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2" name="Picture 2">
            <a:extLst>
              <a:ext uri="{FF2B5EF4-FFF2-40B4-BE49-F238E27FC236}">
                <a16:creationId xmlns:a16="http://schemas.microsoft.com/office/drawing/2014/main" id="{2A1580F5-C57B-451E-91DC-DC5ED5AD4F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531" y="3024710"/>
            <a:ext cx="2503023" cy="1830344"/>
          </a:xfrm>
          <a:prstGeom prst="rect">
            <a:avLst/>
          </a:prstGeom>
          <a:noFill/>
          <a:extLst>
            <a:ext uri="{909E8E84-426E-40DD-AFC4-6F175D3DCCD1}">
              <a14:hiddenFill xmlns:a14="http://schemas.microsoft.com/office/drawing/2010/main">
                <a:solidFill>
                  <a:srgbClr val="FFFFFF"/>
                </a:solidFill>
              </a14:hiddenFill>
            </a:ext>
          </a:extLst>
        </p:spPr>
      </p:pic>
      <p:pic>
        <p:nvPicPr>
          <p:cNvPr id="43" name="圖片 42">
            <a:extLst>
              <a:ext uri="{FF2B5EF4-FFF2-40B4-BE49-F238E27FC236}">
                <a16:creationId xmlns:a16="http://schemas.microsoft.com/office/drawing/2014/main" id="{CD531EA1-36A3-4DED-881C-11AEB93A56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0739" y="3974010"/>
            <a:ext cx="829429" cy="626371"/>
          </a:xfrm>
          <a:prstGeom prst="rect">
            <a:avLst/>
          </a:prstGeom>
          <a:ln>
            <a:solidFill>
              <a:schemeClr val="bg1"/>
            </a:solidFill>
          </a:ln>
        </p:spPr>
      </p:pic>
      <p:pic>
        <p:nvPicPr>
          <p:cNvPr id="44" name="圖片 43">
            <a:extLst>
              <a:ext uri="{FF2B5EF4-FFF2-40B4-BE49-F238E27FC236}">
                <a16:creationId xmlns:a16="http://schemas.microsoft.com/office/drawing/2014/main" id="{FCF4749C-98AE-4D91-9AA9-43A2AEAF646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27849" y="3262008"/>
            <a:ext cx="799389" cy="599536"/>
          </a:xfrm>
          <a:prstGeom prst="rect">
            <a:avLst/>
          </a:prstGeom>
          <a:ln>
            <a:solidFill>
              <a:schemeClr val="bg1"/>
            </a:solidFill>
          </a:ln>
        </p:spPr>
      </p:pic>
      <p:sp>
        <p:nvSpPr>
          <p:cNvPr id="45" name="文字方塊 44">
            <a:extLst>
              <a:ext uri="{FF2B5EF4-FFF2-40B4-BE49-F238E27FC236}">
                <a16:creationId xmlns:a16="http://schemas.microsoft.com/office/drawing/2014/main" id="{2518CDB7-640D-4DA9-8391-E8673841B450}"/>
              </a:ext>
            </a:extLst>
          </p:cNvPr>
          <p:cNvSpPr txBox="1"/>
          <p:nvPr/>
        </p:nvSpPr>
        <p:spPr>
          <a:xfrm>
            <a:off x="1238033" y="6447035"/>
            <a:ext cx="4824536" cy="369332"/>
          </a:xfrm>
          <a:prstGeom prst="rect">
            <a:avLst/>
          </a:prstGeom>
          <a:noFill/>
          <a:ln>
            <a:solidFill>
              <a:schemeClr val="tx1"/>
            </a:solidFill>
          </a:ln>
        </p:spPr>
        <p:txBody>
          <a:bodyPr wrap="square">
            <a:spAutoFit/>
          </a:bodyPr>
          <a:lstStyle/>
          <a:p>
            <a:r>
              <a:rPr lang="en-US" altLang="zh-TW" dirty="0">
                <a:hlinkClick r:id="rId10"/>
              </a:rPr>
              <a:t>http://www.aeroklub-sarajevo.ba/Svastara.htm</a:t>
            </a:r>
            <a:endParaRPr lang="zh-TW" altLang="en-US" dirty="0"/>
          </a:p>
        </p:txBody>
      </p:sp>
      <p:cxnSp>
        <p:nvCxnSpPr>
          <p:cNvPr id="46" name="直線單箭頭接點 45">
            <a:extLst>
              <a:ext uri="{FF2B5EF4-FFF2-40B4-BE49-F238E27FC236}">
                <a16:creationId xmlns:a16="http://schemas.microsoft.com/office/drawing/2014/main" id="{BD4E12AF-C1D2-40A5-AB3F-02E25D7D5D31}"/>
              </a:ext>
            </a:extLst>
          </p:cNvPr>
          <p:cNvCxnSpPr>
            <a:cxnSpLocks/>
          </p:cNvCxnSpPr>
          <p:nvPr/>
        </p:nvCxnSpPr>
        <p:spPr>
          <a:xfrm flipV="1">
            <a:off x="5154981" y="5711014"/>
            <a:ext cx="2135501" cy="3455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a:extLst>
              <a:ext uri="{FF2B5EF4-FFF2-40B4-BE49-F238E27FC236}">
                <a16:creationId xmlns:a16="http://schemas.microsoft.com/office/drawing/2014/main" id="{3E0F6E4B-D974-4A44-9546-CD807E8A086E}"/>
              </a:ext>
            </a:extLst>
          </p:cNvPr>
          <p:cNvCxnSpPr/>
          <p:nvPr/>
        </p:nvCxnSpPr>
        <p:spPr>
          <a:xfrm>
            <a:off x="6169858" y="6639965"/>
            <a:ext cx="28700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文字方塊 47">
            <a:extLst>
              <a:ext uri="{FF2B5EF4-FFF2-40B4-BE49-F238E27FC236}">
                <a16:creationId xmlns:a16="http://schemas.microsoft.com/office/drawing/2014/main" id="{7CFFE288-4834-476C-9A81-0BB9141D434B}"/>
              </a:ext>
            </a:extLst>
          </p:cNvPr>
          <p:cNvSpPr txBox="1"/>
          <p:nvPr/>
        </p:nvSpPr>
        <p:spPr>
          <a:xfrm>
            <a:off x="625529" y="3917863"/>
            <a:ext cx="469053" cy="369332"/>
          </a:xfrm>
          <a:prstGeom prst="rect">
            <a:avLst/>
          </a:prstGeom>
          <a:noFill/>
        </p:spPr>
        <p:txBody>
          <a:bodyPr wrap="square">
            <a:spAutoFit/>
          </a:bodyPr>
          <a:lstStyle/>
          <a:p>
            <a:r>
              <a:rPr lang="en-US" altLang="zh-TW" sz="1800" b="1" baseline="30000" dirty="0">
                <a:solidFill>
                  <a:schemeClr val="bg1"/>
                </a:solidFill>
              </a:rPr>
              <a:t>#1</a:t>
            </a:r>
            <a:endParaRPr lang="zh-TW" altLang="en-US" dirty="0">
              <a:solidFill>
                <a:schemeClr val="bg1"/>
              </a:solidFill>
            </a:endParaRPr>
          </a:p>
        </p:txBody>
      </p:sp>
      <p:sp>
        <p:nvSpPr>
          <p:cNvPr id="49" name="文字方塊 48">
            <a:extLst>
              <a:ext uri="{FF2B5EF4-FFF2-40B4-BE49-F238E27FC236}">
                <a16:creationId xmlns:a16="http://schemas.microsoft.com/office/drawing/2014/main" id="{FE551F82-903F-4E25-90E1-EEBF8D99D913}"/>
              </a:ext>
            </a:extLst>
          </p:cNvPr>
          <p:cNvSpPr txBox="1"/>
          <p:nvPr/>
        </p:nvSpPr>
        <p:spPr>
          <a:xfrm>
            <a:off x="2974938" y="3244336"/>
            <a:ext cx="469053" cy="369332"/>
          </a:xfrm>
          <a:prstGeom prst="rect">
            <a:avLst/>
          </a:prstGeom>
          <a:noFill/>
        </p:spPr>
        <p:txBody>
          <a:bodyPr wrap="square">
            <a:spAutoFit/>
          </a:bodyPr>
          <a:lstStyle/>
          <a:p>
            <a:r>
              <a:rPr lang="en-US" altLang="zh-TW" sz="1800" b="1" baseline="30000" dirty="0">
                <a:solidFill>
                  <a:schemeClr val="bg1"/>
                </a:solidFill>
              </a:rPr>
              <a:t>#2</a:t>
            </a:r>
            <a:endParaRPr lang="zh-TW" altLang="en-US" dirty="0">
              <a:solidFill>
                <a:schemeClr val="bg1"/>
              </a:solidFill>
            </a:endParaRPr>
          </a:p>
        </p:txBody>
      </p:sp>
      <p:sp>
        <p:nvSpPr>
          <p:cNvPr id="50" name="文字方塊 49">
            <a:extLst>
              <a:ext uri="{FF2B5EF4-FFF2-40B4-BE49-F238E27FC236}">
                <a16:creationId xmlns:a16="http://schemas.microsoft.com/office/drawing/2014/main" id="{DA282A71-CA6C-4828-B28B-99787D6060E6}"/>
              </a:ext>
            </a:extLst>
          </p:cNvPr>
          <p:cNvSpPr txBox="1"/>
          <p:nvPr/>
        </p:nvSpPr>
        <p:spPr>
          <a:xfrm>
            <a:off x="125760" y="3963758"/>
            <a:ext cx="469053" cy="246221"/>
          </a:xfrm>
          <a:prstGeom prst="rect">
            <a:avLst/>
          </a:prstGeom>
          <a:noFill/>
        </p:spPr>
        <p:txBody>
          <a:bodyPr wrap="square">
            <a:spAutoFit/>
          </a:bodyPr>
          <a:lstStyle/>
          <a:p>
            <a:r>
              <a:rPr lang="en-US" altLang="zh-TW" sz="1000" b="1" dirty="0">
                <a:solidFill>
                  <a:schemeClr val="bg1"/>
                </a:solidFill>
              </a:rPr>
              <a:t>3’06”</a:t>
            </a:r>
            <a:endParaRPr lang="zh-TW" altLang="en-US" sz="1000" dirty="0">
              <a:solidFill>
                <a:schemeClr val="bg1"/>
              </a:solidFill>
            </a:endParaRPr>
          </a:p>
        </p:txBody>
      </p:sp>
      <p:sp>
        <p:nvSpPr>
          <p:cNvPr id="52" name="文字方塊 51">
            <a:extLst>
              <a:ext uri="{FF2B5EF4-FFF2-40B4-BE49-F238E27FC236}">
                <a16:creationId xmlns:a16="http://schemas.microsoft.com/office/drawing/2014/main" id="{3FCC6348-6A92-478F-8EC2-CE886C66B7DF}"/>
              </a:ext>
            </a:extLst>
          </p:cNvPr>
          <p:cNvSpPr txBox="1"/>
          <p:nvPr/>
        </p:nvSpPr>
        <p:spPr>
          <a:xfrm>
            <a:off x="2478148" y="3293816"/>
            <a:ext cx="469053" cy="246221"/>
          </a:xfrm>
          <a:prstGeom prst="rect">
            <a:avLst/>
          </a:prstGeom>
          <a:noFill/>
        </p:spPr>
        <p:txBody>
          <a:bodyPr wrap="square">
            <a:spAutoFit/>
          </a:bodyPr>
          <a:lstStyle/>
          <a:p>
            <a:r>
              <a:rPr lang="en-US" altLang="zh-TW" sz="1000" b="1" dirty="0">
                <a:solidFill>
                  <a:schemeClr val="bg1"/>
                </a:solidFill>
              </a:rPr>
              <a:t>3’36”</a:t>
            </a:r>
            <a:endParaRPr lang="zh-TW" altLang="en-US" sz="1000" dirty="0">
              <a:solidFill>
                <a:schemeClr val="bg1"/>
              </a:solidFill>
            </a:endParaRPr>
          </a:p>
        </p:txBody>
      </p:sp>
      <p:sp>
        <p:nvSpPr>
          <p:cNvPr id="3" name="矩形 6">
            <a:extLst>
              <a:ext uri="{FF2B5EF4-FFF2-40B4-BE49-F238E27FC236}">
                <a16:creationId xmlns:a16="http://schemas.microsoft.com/office/drawing/2014/main" id="{E25333D3-951A-49CC-BE36-7947F176A3B9}"/>
              </a:ext>
            </a:extLst>
          </p:cNvPr>
          <p:cNvSpPr>
            <a:spLocks noChangeArrowheads="1"/>
          </p:cNvSpPr>
          <p:nvPr/>
        </p:nvSpPr>
        <p:spPr bwMode="auto">
          <a:xfrm>
            <a:off x="0" y="218659"/>
            <a:ext cx="1130438" cy="276999"/>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200" b="1" dirty="0">
                <a:solidFill>
                  <a:schemeClr val="bg1"/>
                </a:solidFill>
                <a:latin typeface="Calibri" panose="020F0502020204030204" pitchFamily="34" charset="0"/>
              </a:rPr>
              <a:t>Case Study (5.)</a:t>
            </a:r>
          </a:p>
        </p:txBody>
      </p:sp>
      <p:cxnSp>
        <p:nvCxnSpPr>
          <p:cNvPr id="47" name="直線單箭頭接點 46">
            <a:extLst>
              <a:ext uri="{FF2B5EF4-FFF2-40B4-BE49-F238E27FC236}">
                <a16:creationId xmlns:a16="http://schemas.microsoft.com/office/drawing/2014/main" id="{20D1DC04-FBB5-4C25-901E-085A45B3015B}"/>
              </a:ext>
            </a:extLst>
          </p:cNvPr>
          <p:cNvCxnSpPr>
            <a:cxnSpLocks/>
          </p:cNvCxnSpPr>
          <p:nvPr/>
        </p:nvCxnSpPr>
        <p:spPr>
          <a:xfrm flipH="1" flipV="1">
            <a:off x="2170180" y="3847887"/>
            <a:ext cx="1132690" cy="862794"/>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11682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F8067B32-073D-4E53-8E46-8AFD46E91C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8847" y="2399805"/>
            <a:ext cx="2689473" cy="2180990"/>
          </a:xfrm>
          <a:prstGeom prst="rect">
            <a:avLst/>
          </a:prstGeom>
        </p:spPr>
      </p:pic>
      <p:pic>
        <p:nvPicPr>
          <p:cNvPr id="8" name="圖片 7">
            <a:extLst>
              <a:ext uri="{FF2B5EF4-FFF2-40B4-BE49-F238E27FC236}">
                <a16:creationId xmlns:a16="http://schemas.microsoft.com/office/drawing/2014/main" id="{2A8DA952-44E9-4C61-B6E3-9B77B1DB6C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5086" y="4722257"/>
            <a:ext cx="2671980" cy="1844031"/>
          </a:xfrm>
          <a:prstGeom prst="rect">
            <a:avLst/>
          </a:prstGeom>
          <a:ln>
            <a:solidFill>
              <a:schemeClr val="tx1"/>
            </a:solidFill>
          </a:ln>
        </p:spPr>
      </p:pic>
      <p:pic>
        <p:nvPicPr>
          <p:cNvPr id="14" name="圖片 13">
            <a:extLst>
              <a:ext uri="{FF2B5EF4-FFF2-40B4-BE49-F238E27FC236}">
                <a16:creationId xmlns:a16="http://schemas.microsoft.com/office/drawing/2014/main" id="{8C4D3F4D-E2DC-4CD9-9930-0DD8236734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3919" y="4722258"/>
            <a:ext cx="3239315" cy="1870864"/>
          </a:xfrm>
          <a:prstGeom prst="rect">
            <a:avLst/>
          </a:prstGeom>
        </p:spPr>
      </p:pic>
      <p:pic>
        <p:nvPicPr>
          <p:cNvPr id="16" name="圖片 15">
            <a:extLst>
              <a:ext uri="{FF2B5EF4-FFF2-40B4-BE49-F238E27FC236}">
                <a16:creationId xmlns:a16="http://schemas.microsoft.com/office/drawing/2014/main" id="{4BD07F75-7793-4F5C-94A5-56C258F954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6340" y="261480"/>
            <a:ext cx="2671980" cy="1961316"/>
          </a:xfrm>
          <a:prstGeom prst="rect">
            <a:avLst/>
          </a:prstGeom>
        </p:spPr>
      </p:pic>
      <p:pic>
        <p:nvPicPr>
          <p:cNvPr id="18" name="圖片 17">
            <a:extLst>
              <a:ext uri="{FF2B5EF4-FFF2-40B4-BE49-F238E27FC236}">
                <a16:creationId xmlns:a16="http://schemas.microsoft.com/office/drawing/2014/main" id="{EE430A83-D864-4524-860A-89FBBFDE73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3194"/>
            <a:ext cx="3644231" cy="4588906"/>
          </a:xfrm>
          <a:prstGeom prst="rect">
            <a:avLst/>
          </a:prstGeom>
        </p:spPr>
      </p:pic>
      <p:pic>
        <p:nvPicPr>
          <p:cNvPr id="20" name="圖片 19">
            <a:extLst>
              <a:ext uri="{FF2B5EF4-FFF2-40B4-BE49-F238E27FC236}">
                <a16:creationId xmlns:a16="http://schemas.microsoft.com/office/drawing/2014/main" id="{CC0E56F5-163E-4F86-B809-61CB0BBA3C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51819" y="2380943"/>
            <a:ext cx="3240360" cy="2218715"/>
          </a:xfrm>
          <a:prstGeom prst="rect">
            <a:avLst/>
          </a:prstGeom>
        </p:spPr>
      </p:pic>
      <p:sp>
        <p:nvSpPr>
          <p:cNvPr id="21" name="橢圓 20">
            <a:extLst>
              <a:ext uri="{FF2B5EF4-FFF2-40B4-BE49-F238E27FC236}">
                <a16:creationId xmlns:a16="http://schemas.microsoft.com/office/drawing/2014/main" id="{621BD17B-7B0B-4979-84AC-3EABB867D0D9}"/>
              </a:ext>
            </a:extLst>
          </p:cNvPr>
          <p:cNvSpPr/>
          <p:nvPr/>
        </p:nvSpPr>
        <p:spPr>
          <a:xfrm>
            <a:off x="1303018" y="2060848"/>
            <a:ext cx="843277" cy="5660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4" name="圖片 23">
            <a:extLst>
              <a:ext uri="{FF2B5EF4-FFF2-40B4-BE49-F238E27FC236}">
                <a16:creationId xmlns:a16="http://schemas.microsoft.com/office/drawing/2014/main" id="{057A33FC-1D9E-456F-A399-F9847BD4D8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5300" y="5130082"/>
            <a:ext cx="2682905" cy="1463040"/>
          </a:xfrm>
          <a:prstGeom prst="rect">
            <a:avLst/>
          </a:prstGeom>
        </p:spPr>
      </p:pic>
      <p:pic>
        <p:nvPicPr>
          <p:cNvPr id="26" name="圖片 25">
            <a:extLst>
              <a:ext uri="{FF2B5EF4-FFF2-40B4-BE49-F238E27FC236}">
                <a16:creationId xmlns:a16="http://schemas.microsoft.com/office/drawing/2014/main" id="{41286B71-37E2-4599-BEE8-C9C153F7C4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5300" y="2976522"/>
            <a:ext cx="2682905" cy="2012179"/>
          </a:xfrm>
          <a:prstGeom prst="rect">
            <a:avLst/>
          </a:prstGeom>
        </p:spPr>
      </p:pic>
      <p:pic>
        <p:nvPicPr>
          <p:cNvPr id="13" name="圖片 12">
            <a:extLst>
              <a:ext uri="{FF2B5EF4-FFF2-40B4-BE49-F238E27FC236}">
                <a16:creationId xmlns:a16="http://schemas.microsoft.com/office/drawing/2014/main" id="{9A6FDC05-48BF-49CF-BBC6-FC30A92C4A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51819" y="261479"/>
            <a:ext cx="3240360" cy="1996864"/>
          </a:xfrm>
          <a:prstGeom prst="rect">
            <a:avLst/>
          </a:prstGeom>
        </p:spPr>
      </p:pic>
      <p:sp>
        <p:nvSpPr>
          <p:cNvPr id="2" name="矩形 1">
            <a:extLst>
              <a:ext uri="{FF2B5EF4-FFF2-40B4-BE49-F238E27FC236}">
                <a16:creationId xmlns:a16="http://schemas.microsoft.com/office/drawing/2014/main" id="{854CB576-1F50-4DB3-8B1C-8AD17C345918}"/>
              </a:ext>
            </a:extLst>
          </p:cNvPr>
          <p:cNvSpPr/>
          <p:nvPr/>
        </p:nvSpPr>
        <p:spPr>
          <a:xfrm>
            <a:off x="1537501" y="1121297"/>
            <a:ext cx="503664" cy="369332"/>
          </a:xfrm>
          <a:prstGeom prst="rect">
            <a:avLst/>
          </a:prstGeom>
          <a:solidFill>
            <a:srgbClr val="FF0000"/>
          </a:solidFill>
        </p:spPr>
        <p:txBody>
          <a:bodyPr wrap="none">
            <a:spAutoFit/>
          </a:bodyPr>
          <a:lstStyle/>
          <a:p>
            <a:r>
              <a:rPr lang="en-US" altLang="zh-TW" b="1" dirty="0">
                <a:solidFill>
                  <a:schemeClr val="bg1"/>
                </a:solidFill>
              </a:rPr>
              <a:t>“3”</a:t>
            </a:r>
            <a:endParaRPr lang="zh-TW" altLang="en-US" dirty="0">
              <a:solidFill>
                <a:schemeClr val="bg1"/>
              </a:solidFill>
            </a:endParaRPr>
          </a:p>
        </p:txBody>
      </p:sp>
      <p:sp>
        <p:nvSpPr>
          <p:cNvPr id="3" name="矩形 2">
            <a:extLst>
              <a:ext uri="{FF2B5EF4-FFF2-40B4-BE49-F238E27FC236}">
                <a16:creationId xmlns:a16="http://schemas.microsoft.com/office/drawing/2014/main" id="{EBD143CF-CFAD-4766-BB9F-A14E3FDDC287}"/>
              </a:ext>
            </a:extLst>
          </p:cNvPr>
          <p:cNvSpPr/>
          <p:nvPr/>
        </p:nvSpPr>
        <p:spPr>
          <a:xfrm>
            <a:off x="2443927" y="1412776"/>
            <a:ext cx="404278" cy="369332"/>
          </a:xfrm>
          <a:prstGeom prst="rect">
            <a:avLst/>
          </a:prstGeom>
        </p:spPr>
        <p:txBody>
          <a:bodyPr wrap="none">
            <a:spAutoFit/>
          </a:bodyPr>
          <a:lstStyle/>
          <a:p>
            <a:r>
              <a:rPr lang="az-Cyrl-AZ" altLang="zh-TW" b="1" dirty="0">
                <a:solidFill>
                  <a:srgbClr val="FF0000"/>
                </a:solidFill>
              </a:rPr>
              <a:t>҉</a:t>
            </a:r>
            <a:endParaRPr lang="zh-TW" altLang="en-US" dirty="0">
              <a:solidFill>
                <a:srgbClr val="FF0000"/>
              </a:solidFill>
            </a:endParaRPr>
          </a:p>
        </p:txBody>
      </p:sp>
      <p:sp>
        <p:nvSpPr>
          <p:cNvPr id="4" name="矩形 3">
            <a:extLst>
              <a:ext uri="{FF2B5EF4-FFF2-40B4-BE49-F238E27FC236}">
                <a16:creationId xmlns:a16="http://schemas.microsoft.com/office/drawing/2014/main" id="{5FCCEFC7-2FC7-4110-8C4A-D0A80BE9FD6C}"/>
              </a:ext>
            </a:extLst>
          </p:cNvPr>
          <p:cNvSpPr/>
          <p:nvPr/>
        </p:nvSpPr>
        <p:spPr>
          <a:xfrm>
            <a:off x="401152" y="899101"/>
            <a:ext cx="392750" cy="369332"/>
          </a:xfrm>
          <a:prstGeom prst="rect">
            <a:avLst/>
          </a:prstGeom>
        </p:spPr>
        <p:txBody>
          <a:bodyPr wrap="square">
            <a:spAutoFit/>
          </a:bodyPr>
          <a:lstStyle/>
          <a:p>
            <a:r>
              <a:rPr lang="az-Cyrl-AZ" altLang="zh-TW" b="1" dirty="0">
                <a:solidFill>
                  <a:srgbClr val="FF0000"/>
                </a:solidFill>
              </a:rPr>
              <a:t>҉</a:t>
            </a:r>
            <a:endParaRPr lang="zh-TW" altLang="en-US" dirty="0">
              <a:solidFill>
                <a:srgbClr val="FF0000"/>
              </a:solidFill>
            </a:endParaRPr>
          </a:p>
        </p:txBody>
      </p:sp>
      <p:sp>
        <p:nvSpPr>
          <p:cNvPr id="17" name="矩形 16">
            <a:extLst>
              <a:ext uri="{FF2B5EF4-FFF2-40B4-BE49-F238E27FC236}">
                <a16:creationId xmlns:a16="http://schemas.microsoft.com/office/drawing/2014/main" id="{718B0F72-B8BA-4611-B743-2DE2D0A677FD}"/>
              </a:ext>
            </a:extLst>
          </p:cNvPr>
          <p:cNvSpPr/>
          <p:nvPr/>
        </p:nvSpPr>
        <p:spPr>
          <a:xfrm>
            <a:off x="2785039" y="2842227"/>
            <a:ext cx="392870" cy="369332"/>
          </a:xfrm>
          <a:prstGeom prst="rect">
            <a:avLst/>
          </a:prstGeom>
          <a:ln>
            <a:noFill/>
          </a:ln>
        </p:spPr>
        <p:txBody>
          <a:bodyPr wrap="square">
            <a:spAutoFit/>
          </a:bodyPr>
          <a:lstStyle/>
          <a:p>
            <a:r>
              <a:rPr lang="az-Cyrl-AZ" altLang="zh-TW" b="1" dirty="0">
                <a:solidFill>
                  <a:srgbClr val="FF0000"/>
                </a:solidFill>
              </a:rPr>
              <a:t>҉</a:t>
            </a:r>
            <a:endParaRPr lang="zh-TW" altLang="en-US" dirty="0">
              <a:solidFill>
                <a:srgbClr val="FF0000"/>
              </a:solidFill>
            </a:endParaRPr>
          </a:p>
        </p:txBody>
      </p:sp>
      <p:sp>
        <p:nvSpPr>
          <p:cNvPr id="6" name="投影片編號版面配置區 5">
            <a:extLst>
              <a:ext uri="{FF2B5EF4-FFF2-40B4-BE49-F238E27FC236}">
                <a16:creationId xmlns:a16="http://schemas.microsoft.com/office/drawing/2014/main" id="{6C595518-5102-4E5F-828E-742B5FB5585C}"/>
              </a:ext>
            </a:extLst>
          </p:cNvPr>
          <p:cNvSpPr>
            <a:spLocks noGrp="1"/>
          </p:cNvSpPr>
          <p:nvPr>
            <p:ph type="sldNum" sz="quarter" idx="12"/>
          </p:nvPr>
        </p:nvSpPr>
        <p:spPr>
          <a:xfrm>
            <a:off x="7086600" y="6501568"/>
            <a:ext cx="2057400" cy="365125"/>
          </a:xfrm>
        </p:spPr>
        <p:txBody>
          <a:bodyPr/>
          <a:lstStyle/>
          <a:p>
            <a:pPr>
              <a:defRPr/>
            </a:pPr>
            <a:fld id="{C6735949-D909-4DA0-9331-3289988C2E74}" type="slidenum">
              <a:rPr lang="en-US" altLang="zh-TW" smtClean="0"/>
              <a:pPr>
                <a:defRPr/>
              </a:pPr>
              <a:t>45</a:t>
            </a:fld>
            <a:endParaRPr lang="en-US" altLang="zh-TW" dirty="0"/>
          </a:p>
        </p:txBody>
      </p:sp>
      <p:sp>
        <p:nvSpPr>
          <p:cNvPr id="19" name="矩形 18">
            <a:extLst>
              <a:ext uri="{FF2B5EF4-FFF2-40B4-BE49-F238E27FC236}">
                <a16:creationId xmlns:a16="http://schemas.microsoft.com/office/drawing/2014/main" id="{D871A54C-0F41-4D64-8EB9-EE3C085FCACF}"/>
              </a:ext>
            </a:extLst>
          </p:cNvPr>
          <p:cNvSpPr/>
          <p:nvPr/>
        </p:nvSpPr>
        <p:spPr>
          <a:xfrm>
            <a:off x="2588604" y="2138717"/>
            <a:ext cx="3966790" cy="307777"/>
          </a:xfrm>
          <a:prstGeom prst="rect">
            <a:avLst/>
          </a:prstGeom>
          <a:solidFill>
            <a:srgbClr val="7030A0"/>
          </a:solidFill>
        </p:spPr>
        <p:txBody>
          <a:bodyPr wrap="square">
            <a:spAutoFit/>
          </a:bodyPr>
          <a:lstStyle/>
          <a:p>
            <a:r>
              <a:rPr lang="en-US" altLang="zh-TW" sz="1200" b="1" dirty="0">
                <a:solidFill>
                  <a:schemeClr val="bg1"/>
                </a:solidFill>
                <a:latin typeface="&amp;quot"/>
              </a:rPr>
              <a:t> </a:t>
            </a:r>
            <a:r>
              <a:rPr lang="en-US" altLang="zh-TW" sz="1400" b="1" dirty="0">
                <a:solidFill>
                  <a:schemeClr val="bg1"/>
                </a:solidFill>
                <a:latin typeface="&amp;quot"/>
              </a:rPr>
              <a:t>Aircraft Rescue and  Fire Fighting (ARFF), Airports</a:t>
            </a:r>
            <a:endParaRPr lang="zh-TW" altLang="en-US" sz="1400" b="1" dirty="0">
              <a:solidFill>
                <a:schemeClr val="bg1"/>
              </a:solidFill>
            </a:endParaRPr>
          </a:p>
        </p:txBody>
      </p:sp>
      <p:sp>
        <p:nvSpPr>
          <p:cNvPr id="7" name="矩形 6">
            <a:extLst>
              <a:ext uri="{FF2B5EF4-FFF2-40B4-BE49-F238E27FC236}">
                <a16:creationId xmlns:a16="http://schemas.microsoft.com/office/drawing/2014/main" id="{1111B652-00F2-4489-A72F-CCA8335E21DF}"/>
              </a:ext>
            </a:extLst>
          </p:cNvPr>
          <p:cNvSpPr>
            <a:spLocks noChangeArrowheads="1"/>
          </p:cNvSpPr>
          <p:nvPr/>
        </p:nvSpPr>
        <p:spPr bwMode="auto">
          <a:xfrm>
            <a:off x="165300" y="299454"/>
            <a:ext cx="1130438" cy="276999"/>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200" b="1" dirty="0">
                <a:solidFill>
                  <a:schemeClr val="bg1"/>
                </a:solidFill>
                <a:latin typeface="Calibri" panose="020F0502020204030204" pitchFamily="34" charset="0"/>
              </a:rPr>
              <a:t>Case Study (5.)</a:t>
            </a:r>
          </a:p>
        </p:txBody>
      </p:sp>
      <p:pic>
        <p:nvPicPr>
          <p:cNvPr id="9" name="圖片 8">
            <a:extLst>
              <a:ext uri="{FF2B5EF4-FFF2-40B4-BE49-F238E27FC236}">
                <a16:creationId xmlns:a16="http://schemas.microsoft.com/office/drawing/2014/main" id="{F3B12294-C836-4668-9EF7-10F95184F44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7113" y="1844824"/>
            <a:ext cx="800828" cy="249364"/>
          </a:xfrm>
          <a:prstGeom prst="rect">
            <a:avLst/>
          </a:prstGeom>
          <a:ln>
            <a:solidFill>
              <a:schemeClr val="tx1"/>
            </a:solidFill>
          </a:ln>
        </p:spPr>
      </p:pic>
      <p:sp>
        <p:nvSpPr>
          <p:cNvPr id="10" name="矩形 9">
            <a:extLst>
              <a:ext uri="{FF2B5EF4-FFF2-40B4-BE49-F238E27FC236}">
                <a16:creationId xmlns:a16="http://schemas.microsoft.com/office/drawing/2014/main" id="{A2DE2ABA-95FF-4346-94EF-3BE68F8CA638}"/>
              </a:ext>
            </a:extLst>
          </p:cNvPr>
          <p:cNvSpPr/>
          <p:nvPr/>
        </p:nvSpPr>
        <p:spPr>
          <a:xfrm>
            <a:off x="1187624" y="6280422"/>
            <a:ext cx="6353592" cy="369332"/>
          </a:xfrm>
          <a:prstGeom prst="rect">
            <a:avLst/>
          </a:prstGeom>
          <a:solidFill>
            <a:srgbClr val="7030A0"/>
          </a:solidFill>
        </p:spPr>
        <p:txBody>
          <a:bodyPr wrap="square">
            <a:spAutoFit/>
          </a:bodyPr>
          <a:lstStyle/>
          <a:p>
            <a:r>
              <a:rPr lang="pt-BR" altLang="zh-TW" b="1" dirty="0">
                <a:solidFill>
                  <a:srgbClr val="FF0000"/>
                </a:solidFill>
              </a:rPr>
              <a:t>   </a:t>
            </a:r>
            <a:r>
              <a:rPr lang="pt-BR" altLang="zh-TW" b="1" dirty="0">
                <a:solidFill>
                  <a:schemeClr val="bg1"/>
                </a:solidFill>
              </a:rPr>
              <a:t>ICAO  Categories:  &gt; ( 6  → 10</a:t>
            </a:r>
            <a:r>
              <a:rPr lang="zh-TW" altLang="en-US" b="1" dirty="0">
                <a:solidFill>
                  <a:schemeClr val="bg1"/>
                </a:solidFill>
              </a:rPr>
              <a:t> </a:t>
            </a:r>
            <a:r>
              <a:rPr lang="en-US" altLang="zh-TW" b="1" dirty="0">
                <a:solidFill>
                  <a:schemeClr val="bg1"/>
                </a:solidFill>
              </a:rPr>
              <a:t>)</a:t>
            </a:r>
            <a:r>
              <a:rPr lang="zh-TW" altLang="en-US" b="1" dirty="0">
                <a:solidFill>
                  <a:schemeClr val="bg1"/>
                </a:solidFill>
              </a:rPr>
              <a:t>   </a:t>
            </a:r>
            <a:r>
              <a:rPr lang="en-US" altLang="zh-TW" b="1" dirty="0">
                <a:solidFill>
                  <a:schemeClr val="bg1"/>
                </a:solidFill>
              </a:rPr>
              <a:t>;</a:t>
            </a:r>
            <a:r>
              <a:rPr lang="zh-TW" altLang="en-US" b="1" dirty="0">
                <a:solidFill>
                  <a:schemeClr val="bg1"/>
                </a:solidFill>
              </a:rPr>
              <a:t>    </a:t>
            </a:r>
            <a:r>
              <a:rPr lang="pt-BR" altLang="zh-TW" b="1" dirty="0">
                <a:solidFill>
                  <a:schemeClr val="bg1"/>
                </a:solidFill>
              </a:rPr>
              <a:t>FAA </a:t>
            </a:r>
            <a:r>
              <a:rPr lang="zh-TW" altLang="en-US" b="1" dirty="0">
                <a:solidFill>
                  <a:schemeClr val="bg1"/>
                </a:solidFill>
              </a:rPr>
              <a:t> </a:t>
            </a:r>
            <a:r>
              <a:rPr lang="pt-BR" altLang="zh-TW" b="1" dirty="0">
                <a:solidFill>
                  <a:schemeClr val="bg1"/>
                </a:solidFill>
              </a:rPr>
              <a:t>Categories:  &gt; ( B</a:t>
            </a:r>
            <a:r>
              <a:rPr lang="zh-TW" altLang="en-US" b="1" dirty="0">
                <a:solidFill>
                  <a:schemeClr val="bg1"/>
                </a:solidFill>
              </a:rPr>
              <a:t> →</a:t>
            </a:r>
            <a:r>
              <a:rPr lang="pt-BR" altLang="zh-TW" b="1" dirty="0">
                <a:solidFill>
                  <a:schemeClr val="bg1"/>
                </a:solidFill>
              </a:rPr>
              <a:t> </a:t>
            </a:r>
            <a:r>
              <a:rPr lang="en-US" altLang="zh-TW" b="1" dirty="0">
                <a:solidFill>
                  <a:schemeClr val="bg1"/>
                </a:solidFill>
              </a:rPr>
              <a:t>E</a:t>
            </a:r>
            <a:r>
              <a:rPr lang="zh-TW" altLang="en-US" b="1" dirty="0">
                <a:solidFill>
                  <a:schemeClr val="bg1"/>
                </a:solidFill>
              </a:rPr>
              <a:t> </a:t>
            </a:r>
            <a:r>
              <a:rPr lang="en-US" altLang="zh-TW" b="1" dirty="0">
                <a:solidFill>
                  <a:schemeClr val="bg1"/>
                </a:solidFill>
              </a:rPr>
              <a:t>)</a:t>
            </a:r>
            <a:r>
              <a:rPr lang="zh-TW" altLang="en-US" b="1" dirty="0">
                <a:solidFill>
                  <a:schemeClr val="bg1"/>
                </a:solidFill>
              </a:rPr>
              <a:t> </a:t>
            </a:r>
            <a:endParaRPr lang="pt-BR" altLang="zh-TW" b="1" dirty="0">
              <a:solidFill>
                <a:schemeClr val="bg1"/>
              </a:solidFill>
            </a:endParaRPr>
          </a:p>
        </p:txBody>
      </p:sp>
    </p:spTree>
    <p:extLst>
      <p:ext uri="{BB962C8B-B14F-4D97-AF65-F5344CB8AC3E}">
        <p14:creationId xmlns:p14="http://schemas.microsoft.com/office/powerpoint/2010/main" val="20847202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接點 2">
            <a:extLst>
              <a:ext uri="{FF2B5EF4-FFF2-40B4-BE49-F238E27FC236}">
                <a16:creationId xmlns:a16="http://schemas.microsoft.com/office/drawing/2014/main" id="{02A93696-D269-43AA-AECB-7C03CAA86E3F}"/>
              </a:ext>
            </a:extLst>
          </p:cNvPr>
          <p:cNvCxnSpPr/>
          <p:nvPr/>
        </p:nvCxnSpPr>
        <p:spPr>
          <a:xfrm>
            <a:off x="1925638" y="3429000"/>
            <a:ext cx="6678612" cy="0"/>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5" name="直線接點 4">
            <a:extLst>
              <a:ext uri="{FF2B5EF4-FFF2-40B4-BE49-F238E27FC236}">
                <a16:creationId xmlns:a16="http://schemas.microsoft.com/office/drawing/2014/main" id="{50767062-74DF-4598-BC6C-BB85370BA980}"/>
              </a:ext>
            </a:extLst>
          </p:cNvPr>
          <p:cNvCxnSpPr/>
          <p:nvPr/>
        </p:nvCxnSpPr>
        <p:spPr>
          <a:xfrm>
            <a:off x="7920038" y="3357563"/>
            <a:ext cx="684212" cy="0"/>
          </a:xfrm>
          <a:prstGeom prst="line">
            <a:avLst/>
          </a:prstGeom>
          <a:ln w="571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10" name="直線單箭頭接點 9">
            <a:extLst>
              <a:ext uri="{FF2B5EF4-FFF2-40B4-BE49-F238E27FC236}">
                <a16:creationId xmlns:a16="http://schemas.microsoft.com/office/drawing/2014/main" id="{9AD737AA-5311-47BE-9E0A-FB987F45257E}"/>
              </a:ext>
            </a:extLst>
          </p:cNvPr>
          <p:cNvCxnSpPr/>
          <p:nvPr/>
        </p:nvCxnSpPr>
        <p:spPr>
          <a:xfrm flipH="1" flipV="1">
            <a:off x="4432300" y="2165350"/>
            <a:ext cx="3475038" cy="1084263"/>
          </a:xfrm>
          <a:prstGeom prst="straightConnector1">
            <a:avLst/>
          </a:prstGeom>
          <a:ln w="28575">
            <a:solidFill>
              <a:schemeClr val="accent6">
                <a:lumMod val="60000"/>
                <a:lumOff val="40000"/>
              </a:schemeClr>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直線接點 13">
            <a:extLst>
              <a:ext uri="{FF2B5EF4-FFF2-40B4-BE49-F238E27FC236}">
                <a16:creationId xmlns:a16="http://schemas.microsoft.com/office/drawing/2014/main" id="{755A1603-4E76-4851-839E-D8D1CFE8350B}"/>
              </a:ext>
            </a:extLst>
          </p:cNvPr>
          <p:cNvCxnSpPr>
            <a:cxnSpLocks/>
          </p:cNvCxnSpPr>
          <p:nvPr/>
        </p:nvCxnSpPr>
        <p:spPr>
          <a:xfrm flipH="1">
            <a:off x="1855656" y="756841"/>
            <a:ext cx="4875212" cy="119163"/>
          </a:xfrm>
          <a:prstGeom prst="line">
            <a:avLst/>
          </a:prstGeom>
          <a:ln w="28575">
            <a:solidFill>
              <a:srgbClr val="7030A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矩形 19">
            <a:extLst>
              <a:ext uri="{FF2B5EF4-FFF2-40B4-BE49-F238E27FC236}">
                <a16:creationId xmlns:a16="http://schemas.microsoft.com/office/drawing/2014/main" id="{5E9DB1F1-E417-4C46-9D4E-00DB80FA5AF7}"/>
              </a:ext>
            </a:extLst>
          </p:cNvPr>
          <p:cNvSpPr/>
          <p:nvPr/>
        </p:nvSpPr>
        <p:spPr>
          <a:xfrm>
            <a:off x="6235700" y="1376643"/>
            <a:ext cx="1890713" cy="646331"/>
          </a:xfrm>
          <a:prstGeom prst="rect">
            <a:avLst/>
          </a:prstGeom>
          <a:solidFill>
            <a:srgbClr val="ED55CC"/>
          </a:solidFill>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r>
              <a:rPr kumimoji="0" lang="zh-TW" altLang="zh-TW" sz="1200" b="1" dirty="0">
                <a:solidFill>
                  <a:schemeClr val="bg1"/>
                </a:solidFill>
                <a:latin typeface="標楷體" panose="03000509000000000000" pitchFamily="65" charset="-120"/>
                <a:ea typeface="標楷體" panose="03000509000000000000" pitchFamily="65" charset="-120"/>
              </a:rPr>
              <a:t>我不行，我一定要落地</a:t>
            </a:r>
            <a:endParaRPr kumimoji="0" lang="zh-TW" altLang="en-US" sz="1200" b="1" dirty="0">
              <a:solidFill>
                <a:schemeClr val="bg1"/>
              </a:solidFill>
              <a:latin typeface="標楷體" panose="03000509000000000000" pitchFamily="65" charset="-120"/>
              <a:ea typeface="標楷體" panose="03000509000000000000" pitchFamily="65" charset="-120"/>
            </a:endParaRPr>
          </a:p>
          <a:p>
            <a:pPr eaLnBrk="1" hangingPunct="1">
              <a:defRPr/>
            </a:pPr>
            <a:r>
              <a:rPr kumimoji="0" lang="zh-TW" altLang="en-US" sz="1200" b="1" dirty="0">
                <a:solidFill>
                  <a:schemeClr val="bg1"/>
                </a:solidFill>
                <a:latin typeface="標楷體" panose="03000509000000000000" pitchFamily="65" charset="-120"/>
                <a:ea typeface="標楷體" panose="03000509000000000000" pitchFamily="65" charset="-120"/>
              </a:rPr>
              <a:t>  </a:t>
            </a:r>
            <a:r>
              <a:rPr kumimoji="0" lang="en-US" altLang="zh-TW" sz="1200" b="1" dirty="0">
                <a:solidFill>
                  <a:srgbClr val="7030A0"/>
                </a:solidFill>
                <a:latin typeface="+mn-lt"/>
                <a:ea typeface="標楷體" panose="03000509000000000000" pitchFamily="65" charset="-120"/>
              </a:rPr>
              <a:t>We are short of fuel !</a:t>
            </a:r>
          </a:p>
          <a:p>
            <a:pPr>
              <a:defRPr/>
            </a:pPr>
            <a:r>
              <a:rPr kumimoji="0" lang="en-US" altLang="zh-TW" sz="1200" b="1" dirty="0">
                <a:solidFill>
                  <a:schemeClr val="bg1"/>
                </a:solidFill>
                <a:latin typeface="標楷體" panose="03000509000000000000" pitchFamily="65" charset="-120"/>
                <a:ea typeface="標楷體" panose="03000509000000000000" pitchFamily="65" charset="-120"/>
              </a:rPr>
              <a:t>   </a:t>
            </a:r>
            <a:r>
              <a:rPr kumimoji="0" lang="zh-TW" altLang="en-US" sz="1200" b="1" dirty="0">
                <a:solidFill>
                  <a:schemeClr val="bg1"/>
                </a:solidFill>
                <a:latin typeface="標楷體" panose="03000509000000000000" pitchFamily="65" charset="-120"/>
                <a:ea typeface="標楷體" panose="03000509000000000000" pitchFamily="65" charset="-120"/>
              </a:rPr>
              <a:t> </a:t>
            </a:r>
            <a:r>
              <a:rPr kumimoji="0" lang="zh-TW" altLang="zh-TW" sz="1200" b="1" dirty="0">
                <a:solidFill>
                  <a:schemeClr val="bg1"/>
                </a:solidFill>
                <a:latin typeface="標楷體" panose="03000509000000000000" pitchFamily="65" charset="-120"/>
                <a:ea typeface="標楷體" panose="03000509000000000000" pitchFamily="65" charset="-120"/>
              </a:rPr>
              <a:t>我們燃油不夠</a:t>
            </a:r>
            <a:r>
              <a:rPr lang="zh-TW" altLang="en-US" sz="1200" b="1" dirty="0">
                <a:solidFill>
                  <a:schemeClr val="bg1"/>
                </a:solidFill>
                <a:latin typeface="標楷體" panose="03000509000000000000" pitchFamily="65" charset="-120"/>
                <a:ea typeface="標楷體" panose="03000509000000000000" pitchFamily="65" charset="-120"/>
              </a:rPr>
              <a:t>。</a:t>
            </a:r>
            <a:endParaRPr kumimoji="0" lang="en-US" altLang="zh-TW" sz="1200" b="1" dirty="0">
              <a:solidFill>
                <a:schemeClr val="bg1"/>
              </a:solidFill>
              <a:latin typeface="標楷體" panose="03000509000000000000" pitchFamily="65" charset="-120"/>
              <a:ea typeface="標楷體" panose="03000509000000000000" pitchFamily="65" charset="-120"/>
            </a:endParaRPr>
          </a:p>
        </p:txBody>
      </p:sp>
      <p:sp>
        <p:nvSpPr>
          <p:cNvPr id="6" name="等腰三角形 5">
            <a:extLst>
              <a:ext uri="{FF2B5EF4-FFF2-40B4-BE49-F238E27FC236}">
                <a16:creationId xmlns:a16="http://schemas.microsoft.com/office/drawing/2014/main" id="{92D415DD-8D63-4E7A-B4F3-6365BD392A2A}"/>
              </a:ext>
            </a:extLst>
          </p:cNvPr>
          <p:cNvSpPr/>
          <p:nvPr/>
        </p:nvSpPr>
        <p:spPr>
          <a:xfrm>
            <a:off x="8388424" y="3068639"/>
            <a:ext cx="106289" cy="288924"/>
          </a:xfrm>
          <a:prstGeom prst="triangl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pic>
        <p:nvPicPr>
          <p:cNvPr id="49164" name="Picture 13">
            <a:extLst>
              <a:ext uri="{FF2B5EF4-FFF2-40B4-BE49-F238E27FC236}">
                <a16:creationId xmlns:a16="http://schemas.microsoft.com/office/drawing/2014/main" id="{DF9ACECF-CB93-49C5-B1E6-A5ADBC114F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356" b="19226"/>
          <a:stretch>
            <a:fillRect/>
          </a:stretch>
        </p:blipFill>
        <p:spPr bwMode="auto">
          <a:xfrm>
            <a:off x="5245100" y="2165350"/>
            <a:ext cx="1487488"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5" name="Picture 15" descr="「Qatar Airways B777 airplane」的圖片搜尋結果">
            <a:extLst>
              <a:ext uri="{FF2B5EF4-FFF2-40B4-BE49-F238E27FC236}">
                <a16:creationId xmlns:a16="http://schemas.microsoft.com/office/drawing/2014/main" id="{46ECBB2D-61AC-4E31-9C54-EC353C72B4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8381" b="27454"/>
          <a:stretch>
            <a:fillRect/>
          </a:stretch>
        </p:blipFill>
        <p:spPr bwMode="auto">
          <a:xfrm>
            <a:off x="533400" y="1827213"/>
            <a:ext cx="2474913"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 name="流程圖: 打孔紙帶 99">
            <a:extLst>
              <a:ext uri="{FF2B5EF4-FFF2-40B4-BE49-F238E27FC236}">
                <a16:creationId xmlns:a16="http://schemas.microsoft.com/office/drawing/2014/main" id="{5EB18601-CC0B-4222-AE4A-0261E51B58D2}"/>
              </a:ext>
            </a:extLst>
          </p:cNvPr>
          <p:cNvSpPr/>
          <p:nvPr/>
        </p:nvSpPr>
        <p:spPr>
          <a:xfrm flipV="1">
            <a:off x="3650907" y="2029811"/>
            <a:ext cx="909637" cy="887413"/>
          </a:xfrm>
          <a:prstGeom prst="flowChartPunchedTape">
            <a:avLst/>
          </a:prstGeom>
          <a:solidFill>
            <a:schemeClr val="accent5">
              <a:lumMod val="20000"/>
              <a:lumOff val="80000"/>
            </a:schemeClr>
          </a:solidFill>
          <a:ln w="19050">
            <a:solidFill>
              <a:schemeClr val="accent4">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cxnSp>
        <p:nvCxnSpPr>
          <p:cNvPr id="103" name="直線單箭頭接點 102">
            <a:extLst>
              <a:ext uri="{FF2B5EF4-FFF2-40B4-BE49-F238E27FC236}">
                <a16:creationId xmlns:a16="http://schemas.microsoft.com/office/drawing/2014/main" id="{35C3240E-6E53-4F40-92FA-66435485DA79}"/>
              </a:ext>
            </a:extLst>
          </p:cNvPr>
          <p:cNvCxnSpPr>
            <a:cxnSpLocks/>
          </p:cNvCxnSpPr>
          <p:nvPr/>
        </p:nvCxnSpPr>
        <p:spPr>
          <a:xfrm>
            <a:off x="3063749" y="2165350"/>
            <a:ext cx="542276" cy="0"/>
          </a:xfrm>
          <a:prstGeom prst="straightConnector1">
            <a:avLst/>
          </a:prstGeom>
          <a:ln w="38100">
            <a:solidFill>
              <a:schemeClr val="accent4">
                <a:lumMod val="5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9" name="弧形 108">
            <a:extLst>
              <a:ext uri="{FF2B5EF4-FFF2-40B4-BE49-F238E27FC236}">
                <a16:creationId xmlns:a16="http://schemas.microsoft.com/office/drawing/2014/main" id="{FFB7750F-E155-4128-A844-CAB238CD275B}"/>
              </a:ext>
            </a:extLst>
          </p:cNvPr>
          <p:cNvSpPr/>
          <p:nvPr/>
        </p:nvSpPr>
        <p:spPr>
          <a:xfrm rot="15948773">
            <a:off x="644159" y="991145"/>
            <a:ext cx="2627284" cy="2449684"/>
          </a:xfrm>
          <a:prstGeom prst="arc">
            <a:avLst>
              <a:gd name="adj1" fmla="val 16984932"/>
              <a:gd name="adj2" fmla="val 173749"/>
            </a:avLst>
          </a:prstGeom>
          <a:ln w="28575">
            <a:solidFill>
              <a:srgbClr val="7030A0"/>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kumimoji="0" lang="zh-TW" altLang="en-US"/>
          </a:p>
        </p:txBody>
      </p:sp>
      <p:sp>
        <p:nvSpPr>
          <p:cNvPr id="112" name="矩形 111">
            <a:extLst>
              <a:ext uri="{FF2B5EF4-FFF2-40B4-BE49-F238E27FC236}">
                <a16:creationId xmlns:a16="http://schemas.microsoft.com/office/drawing/2014/main" id="{D73D255D-438C-469D-85F9-028B3C58E70A}"/>
              </a:ext>
            </a:extLst>
          </p:cNvPr>
          <p:cNvSpPr/>
          <p:nvPr/>
        </p:nvSpPr>
        <p:spPr>
          <a:xfrm>
            <a:off x="3699706" y="2288851"/>
            <a:ext cx="909637" cy="369332"/>
          </a:xfrm>
          <a:prstGeom prst="rect">
            <a:avLst/>
          </a:prstGeom>
        </p:spPr>
        <p:txBody>
          <a:bodyPr wrap="square">
            <a:spAutoFit/>
          </a:bodyPr>
          <a:lstStyle/>
          <a:p>
            <a:pPr eaLnBrk="1" fontAlgn="auto" hangingPunct="1">
              <a:spcBef>
                <a:spcPts val="0"/>
              </a:spcBef>
              <a:spcAft>
                <a:spcPts val="0"/>
              </a:spcAft>
              <a:defRPr/>
            </a:pPr>
            <a:r>
              <a:rPr kumimoji="0" lang="en-US" altLang="zh-TW" b="1" dirty="0">
                <a:solidFill>
                  <a:schemeClr val="bg2">
                    <a:lumMod val="10000"/>
                  </a:schemeClr>
                </a:solidFill>
                <a:latin typeface="+mn-lt"/>
                <a:ea typeface="+mn-ea"/>
              </a:rPr>
              <a:t> </a:t>
            </a:r>
            <a:r>
              <a:rPr kumimoji="0" lang="en-US" altLang="zh-TW" sz="1400" b="1" dirty="0">
                <a:solidFill>
                  <a:schemeClr val="accent4">
                    <a:lumMod val="50000"/>
                  </a:schemeClr>
                </a:solidFill>
                <a:latin typeface="+mn-lt"/>
                <a:ea typeface="+mn-ea"/>
              </a:rPr>
              <a:t>S - turn</a:t>
            </a:r>
            <a:endParaRPr kumimoji="0" lang="zh-TW" altLang="en-US" sz="1400" dirty="0">
              <a:solidFill>
                <a:schemeClr val="accent4">
                  <a:lumMod val="50000"/>
                </a:schemeClr>
              </a:solidFill>
              <a:latin typeface="+mn-lt"/>
              <a:ea typeface="+mn-ea"/>
            </a:endParaRPr>
          </a:p>
        </p:txBody>
      </p:sp>
      <p:sp>
        <p:nvSpPr>
          <p:cNvPr id="2" name="矩形 1">
            <a:extLst>
              <a:ext uri="{FF2B5EF4-FFF2-40B4-BE49-F238E27FC236}">
                <a16:creationId xmlns:a16="http://schemas.microsoft.com/office/drawing/2014/main" id="{30058287-84B8-4CA8-A12C-1272252F0195}"/>
              </a:ext>
            </a:extLst>
          </p:cNvPr>
          <p:cNvSpPr/>
          <p:nvPr/>
        </p:nvSpPr>
        <p:spPr>
          <a:xfrm>
            <a:off x="4865774" y="4622247"/>
            <a:ext cx="3816424" cy="738664"/>
          </a:xfrm>
          <a:prstGeom prst="rect">
            <a:avLst/>
          </a:prstGeom>
          <a:solidFill>
            <a:srgbClr val="ED55CC"/>
          </a:solidFill>
        </p:spPr>
        <p:txBody>
          <a:bodyPr wrap="square">
            <a:spAutoFit/>
          </a:bodyPr>
          <a:lstStyle/>
          <a:p>
            <a:pPr>
              <a:defRPr/>
            </a:pPr>
            <a:r>
              <a:rPr kumimoji="0" lang="en-US" altLang="zh-TW" b="1" dirty="0">
                <a:solidFill>
                  <a:schemeClr val="bg1"/>
                </a:solidFill>
                <a:latin typeface="+mn-lt"/>
                <a:ea typeface="+mn-ea"/>
              </a:rPr>
              <a:t> </a:t>
            </a:r>
            <a:r>
              <a:rPr kumimoji="0" lang="zh-TW" altLang="en-US" b="1" dirty="0">
                <a:solidFill>
                  <a:schemeClr val="bg1"/>
                </a:solidFill>
                <a:latin typeface="+mn-lt"/>
                <a:ea typeface="+mn-ea"/>
              </a:rPr>
              <a:t>        </a:t>
            </a:r>
            <a:r>
              <a:rPr kumimoji="0" lang="zh-TW" altLang="zh-TW" sz="1200" b="1" dirty="0">
                <a:solidFill>
                  <a:schemeClr val="bg1"/>
                </a:solidFill>
                <a:latin typeface="標楷體" panose="03000509000000000000" pitchFamily="65" charset="-120"/>
                <a:ea typeface="標楷體" panose="03000509000000000000" pitchFamily="65" charset="-120"/>
              </a:rPr>
              <a:t>吉祥航空</a:t>
            </a:r>
            <a:r>
              <a:rPr kumimoji="0" lang="en-US" altLang="zh-TW" sz="1200" b="1" dirty="0">
                <a:solidFill>
                  <a:schemeClr val="bg1"/>
                </a:solidFill>
                <a:latin typeface="標楷體" panose="03000509000000000000" pitchFamily="65" charset="-120"/>
                <a:ea typeface="標楷體" panose="03000509000000000000" pitchFamily="65" charset="-120"/>
              </a:rPr>
              <a:t> </a:t>
            </a:r>
            <a:r>
              <a:rPr kumimoji="0" lang="zh-TW" altLang="zh-TW" sz="1200" b="1" dirty="0">
                <a:solidFill>
                  <a:schemeClr val="bg1"/>
                </a:solidFill>
                <a:latin typeface="標楷體" panose="03000509000000000000" pitchFamily="65" charset="-120"/>
                <a:ea typeface="標楷體" panose="03000509000000000000" pitchFamily="65" charset="-120"/>
              </a:rPr>
              <a:t>創造了民航史</a:t>
            </a:r>
            <a:r>
              <a:rPr kumimoji="0" lang="zh-TW" altLang="en-US" sz="1200" b="1" dirty="0">
                <a:solidFill>
                  <a:schemeClr val="bg1"/>
                </a:solidFill>
                <a:latin typeface="標楷體" panose="03000509000000000000" pitchFamily="65" charset="-120"/>
                <a:ea typeface="標楷體" panose="03000509000000000000" pitchFamily="65" charset="-120"/>
              </a:rPr>
              <a:t>上</a:t>
            </a:r>
            <a:r>
              <a:rPr lang="zh-TW" altLang="en-US" sz="1200" b="1" dirty="0">
                <a:solidFill>
                  <a:schemeClr val="bg1"/>
                </a:solidFill>
                <a:latin typeface="標楷體" panose="03000509000000000000" pitchFamily="65" charset="-120"/>
                <a:ea typeface="標楷體" panose="03000509000000000000" pitchFamily="65" charset="-120"/>
              </a:rPr>
              <a:t>，</a:t>
            </a:r>
            <a:r>
              <a:rPr kumimoji="0" lang="zh-TW" altLang="zh-TW" sz="1200" b="1" dirty="0">
                <a:solidFill>
                  <a:schemeClr val="bg1"/>
                </a:solidFill>
                <a:latin typeface="標楷體" panose="03000509000000000000" pitchFamily="65" charset="-120"/>
                <a:ea typeface="標楷體" panose="03000509000000000000" pitchFamily="65" charset="-120"/>
              </a:rPr>
              <a:t>有史以來</a:t>
            </a:r>
            <a:r>
              <a:rPr lang="zh-TW" altLang="en-US" sz="1200" b="1" dirty="0">
                <a:solidFill>
                  <a:schemeClr val="bg1"/>
                </a:solidFill>
                <a:latin typeface="標楷體" panose="03000509000000000000" pitchFamily="65" charset="-120"/>
                <a:ea typeface="標楷體" panose="03000509000000000000" pitchFamily="65" charset="-120"/>
              </a:rPr>
              <a:t>，</a:t>
            </a:r>
            <a:endParaRPr kumimoji="0" lang="en-US" altLang="zh-TW" sz="1200" b="1" dirty="0">
              <a:solidFill>
                <a:schemeClr val="bg1"/>
              </a:solidFill>
              <a:latin typeface="標楷體" panose="03000509000000000000" pitchFamily="65" charset="-120"/>
              <a:ea typeface="標楷體" panose="03000509000000000000" pitchFamily="65" charset="-120"/>
            </a:endParaRPr>
          </a:p>
          <a:p>
            <a:pPr eaLnBrk="1" fontAlgn="auto" hangingPunct="1">
              <a:spcBef>
                <a:spcPts val="0"/>
              </a:spcBef>
              <a:spcAft>
                <a:spcPts val="0"/>
              </a:spcAft>
              <a:defRPr/>
            </a:pPr>
            <a:r>
              <a:rPr kumimoji="0" lang="en-US" altLang="zh-TW" sz="1200" b="1" dirty="0">
                <a:solidFill>
                  <a:schemeClr val="bg1"/>
                </a:solidFill>
                <a:latin typeface="標楷體" panose="03000509000000000000" pitchFamily="65" charset="-120"/>
                <a:ea typeface="標楷體" panose="03000509000000000000" pitchFamily="65" charset="-120"/>
              </a:rPr>
              <a:t>    </a:t>
            </a:r>
            <a:r>
              <a:rPr kumimoji="0" lang="zh-TW" altLang="en-US" sz="1200" b="1" dirty="0">
                <a:solidFill>
                  <a:schemeClr val="bg1"/>
                </a:solidFill>
                <a:latin typeface="標楷體" panose="03000509000000000000" pitchFamily="65" charset="-120"/>
                <a:ea typeface="標楷體" panose="03000509000000000000" pitchFamily="65" charset="-120"/>
              </a:rPr>
              <a:t>      </a:t>
            </a:r>
            <a:r>
              <a:rPr kumimoji="0" lang="zh-TW" altLang="zh-TW" sz="1200" b="1" dirty="0">
                <a:solidFill>
                  <a:schemeClr val="bg1"/>
                </a:solidFill>
                <a:latin typeface="標楷體" panose="03000509000000000000" pitchFamily="65" charset="-120"/>
                <a:ea typeface="標楷體" panose="03000509000000000000" pitchFamily="65" charset="-120"/>
              </a:rPr>
              <a:t>第一次有飛機</a:t>
            </a:r>
            <a:r>
              <a:rPr kumimoji="0" lang="zh-TW" altLang="en-US" sz="1200" b="1" dirty="0">
                <a:solidFill>
                  <a:schemeClr val="bg1"/>
                </a:solidFill>
                <a:latin typeface="標楷體" panose="03000509000000000000" pitchFamily="65" charset="-120"/>
                <a:ea typeface="標楷體" panose="03000509000000000000" pitchFamily="65" charset="-120"/>
              </a:rPr>
              <a:t>呼叫 </a:t>
            </a:r>
            <a:r>
              <a:rPr kumimoji="0" lang="en-US" altLang="zh-TW" sz="1200" b="1" dirty="0">
                <a:solidFill>
                  <a:schemeClr val="bg1"/>
                </a:solidFill>
                <a:ea typeface="標楷體" panose="03000509000000000000" pitchFamily="65" charset="-120"/>
              </a:rPr>
              <a:t>“MAYDAY” </a:t>
            </a:r>
          </a:p>
          <a:p>
            <a:pPr>
              <a:defRPr/>
            </a:pPr>
            <a:r>
              <a:rPr kumimoji="0" lang="en-US" altLang="zh-TW" sz="1200" b="1" dirty="0">
                <a:solidFill>
                  <a:schemeClr val="bg1"/>
                </a:solidFill>
                <a:latin typeface="標楷體" panose="03000509000000000000" pitchFamily="65" charset="-120"/>
                <a:ea typeface="標楷體" panose="03000509000000000000" pitchFamily="65" charset="-120"/>
              </a:rPr>
              <a:t>           </a:t>
            </a:r>
            <a:r>
              <a:rPr kumimoji="0" lang="zh-TW" altLang="en-US" sz="1200" b="1" dirty="0">
                <a:solidFill>
                  <a:schemeClr val="bg1"/>
                </a:solidFill>
                <a:latin typeface="標楷體" panose="03000509000000000000" pitchFamily="65" charset="-120"/>
                <a:ea typeface="標楷體" panose="03000509000000000000" pitchFamily="65" charset="-120"/>
              </a:rPr>
              <a:t>      而不</a:t>
            </a:r>
            <a:r>
              <a:rPr kumimoji="0" lang="zh-TW" altLang="zh-TW" sz="1200" b="1" dirty="0">
                <a:solidFill>
                  <a:schemeClr val="bg1"/>
                </a:solidFill>
                <a:latin typeface="標楷體" panose="03000509000000000000" pitchFamily="65" charset="-120"/>
                <a:ea typeface="標楷體" panose="03000509000000000000" pitchFamily="65" charset="-120"/>
              </a:rPr>
              <a:t>避讓的歷史</a:t>
            </a:r>
            <a:r>
              <a:rPr lang="zh-TW" altLang="en-US" sz="1200" b="1" dirty="0">
                <a:solidFill>
                  <a:schemeClr val="bg1"/>
                </a:solidFill>
                <a:latin typeface="標楷體" panose="03000509000000000000" pitchFamily="65" charset="-120"/>
                <a:ea typeface="標楷體" panose="03000509000000000000" pitchFamily="65" charset="-120"/>
              </a:rPr>
              <a:t>。</a:t>
            </a:r>
            <a:r>
              <a:rPr kumimoji="0" lang="zh-TW" altLang="zh-TW" sz="1200" b="1" dirty="0">
                <a:solidFill>
                  <a:schemeClr val="bg1"/>
                </a:solidFill>
                <a:latin typeface="標楷體" panose="03000509000000000000" pitchFamily="65" charset="-120"/>
                <a:ea typeface="標楷體" panose="03000509000000000000" pitchFamily="65" charset="-120"/>
              </a:rPr>
              <a:t> </a:t>
            </a:r>
            <a:endParaRPr kumimoji="0" lang="en-US" altLang="zh-TW" sz="1200" b="1" dirty="0">
              <a:solidFill>
                <a:schemeClr val="bg1"/>
              </a:solidFill>
              <a:latin typeface="標楷體" panose="03000509000000000000" pitchFamily="65" charset="-120"/>
              <a:ea typeface="標楷體" panose="03000509000000000000" pitchFamily="65" charset="-120"/>
            </a:endParaRPr>
          </a:p>
        </p:txBody>
      </p:sp>
      <p:sp>
        <p:nvSpPr>
          <p:cNvPr id="23" name="矩形 22">
            <a:extLst>
              <a:ext uri="{FF2B5EF4-FFF2-40B4-BE49-F238E27FC236}">
                <a16:creationId xmlns:a16="http://schemas.microsoft.com/office/drawing/2014/main" id="{E3076510-5FF1-4051-9CA1-8987BE0BEC11}"/>
              </a:ext>
            </a:extLst>
          </p:cNvPr>
          <p:cNvSpPr/>
          <p:nvPr/>
        </p:nvSpPr>
        <p:spPr>
          <a:xfrm>
            <a:off x="5106987" y="598699"/>
            <a:ext cx="1979613" cy="369888"/>
          </a:xfrm>
          <a:prstGeom prst="rect">
            <a:avLst/>
          </a:prstGeom>
          <a:solidFill>
            <a:schemeClr val="bg1">
              <a:lumMod val="50000"/>
            </a:schemeClr>
          </a:solidFill>
        </p:spPr>
        <p:txBody>
          <a:bodyPr>
            <a:spAutoFit/>
          </a:bodyPr>
          <a:lstStyle/>
          <a:p>
            <a:pPr eaLnBrk="1" fontAlgn="auto" hangingPunct="1">
              <a:spcBef>
                <a:spcPts val="0"/>
              </a:spcBef>
              <a:spcAft>
                <a:spcPts val="0"/>
              </a:spcAft>
              <a:defRPr/>
            </a:pPr>
            <a:r>
              <a:rPr kumimoji="0" lang="en-US" altLang="zh-TW" b="1" dirty="0">
                <a:solidFill>
                  <a:schemeClr val="bg1"/>
                </a:solidFill>
                <a:latin typeface="+mn-lt"/>
                <a:ea typeface="+mn-ea"/>
              </a:rPr>
              <a:t>   13 August 2011</a:t>
            </a:r>
            <a:endParaRPr kumimoji="0" lang="zh-TW" altLang="en-US" dirty="0">
              <a:solidFill>
                <a:schemeClr val="bg1"/>
              </a:solidFill>
              <a:latin typeface="+mn-lt"/>
              <a:ea typeface="+mn-ea"/>
            </a:endParaRPr>
          </a:p>
        </p:txBody>
      </p:sp>
      <p:sp>
        <p:nvSpPr>
          <p:cNvPr id="49173" name="矩形 23">
            <a:extLst>
              <a:ext uri="{FF2B5EF4-FFF2-40B4-BE49-F238E27FC236}">
                <a16:creationId xmlns:a16="http://schemas.microsoft.com/office/drawing/2014/main" id="{486A7A68-DCF0-4184-8B95-1F7219B9FF6C}"/>
              </a:ext>
            </a:extLst>
          </p:cNvPr>
          <p:cNvSpPr>
            <a:spLocks noChangeArrowheads="1"/>
          </p:cNvSpPr>
          <p:nvPr/>
        </p:nvSpPr>
        <p:spPr bwMode="auto">
          <a:xfrm>
            <a:off x="0" y="239796"/>
            <a:ext cx="1130438" cy="276999"/>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200" b="1" dirty="0">
                <a:solidFill>
                  <a:schemeClr val="bg1"/>
                </a:solidFill>
                <a:latin typeface="Calibri" panose="020F0502020204030204" pitchFamily="34" charset="0"/>
              </a:rPr>
              <a:t>Case Study (6.)</a:t>
            </a:r>
          </a:p>
        </p:txBody>
      </p:sp>
      <p:sp>
        <p:nvSpPr>
          <p:cNvPr id="7" name="矩形 6">
            <a:extLst>
              <a:ext uri="{FF2B5EF4-FFF2-40B4-BE49-F238E27FC236}">
                <a16:creationId xmlns:a16="http://schemas.microsoft.com/office/drawing/2014/main" id="{17AF1294-546B-4D7D-BB00-0D7BC6C6B777}"/>
              </a:ext>
            </a:extLst>
          </p:cNvPr>
          <p:cNvSpPr/>
          <p:nvPr/>
        </p:nvSpPr>
        <p:spPr>
          <a:xfrm>
            <a:off x="3467664" y="3020098"/>
            <a:ext cx="2361319" cy="369332"/>
          </a:xfrm>
          <a:prstGeom prst="rect">
            <a:avLst/>
          </a:prstGeom>
          <a:solidFill>
            <a:srgbClr val="FF0000"/>
          </a:solidFill>
          <a:ln>
            <a:solidFill>
              <a:schemeClr val="bg2">
                <a:lumMod val="10000"/>
              </a:schemeClr>
            </a:solidFill>
          </a:ln>
        </p:spPr>
        <p:txBody>
          <a:bodyPr wrap="square">
            <a:spAutoFit/>
          </a:bodyPr>
          <a:lstStyle/>
          <a:p>
            <a:pPr eaLnBrk="1" fontAlgn="auto" hangingPunct="1">
              <a:spcBef>
                <a:spcPts val="0"/>
              </a:spcBef>
              <a:spcAft>
                <a:spcPts val="0"/>
              </a:spcAft>
              <a:defRPr/>
            </a:pPr>
            <a:r>
              <a:rPr kumimoji="0" lang="zh-TW" altLang="en-US" b="1" dirty="0">
                <a:solidFill>
                  <a:schemeClr val="bg1"/>
                </a:solidFill>
                <a:latin typeface="標楷體" panose="03000509000000000000" pitchFamily="65" charset="-120"/>
                <a:ea typeface="標楷體" panose="03000509000000000000" pitchFamily="65" charset="-120"/>
              </a:rPr>
              <a:t>  </a:t>
            </a:r>
            <a:r>
              <a:rPr kumimoji="0" lang="zh-TW" altLang="en-US" sz="1400" b="1" dirty="0">
                <a:solidFill>
                  <a:schemeClr val="bg1"/>
                </a:solidFill>
                <a:latin typeface="標楷體" panose="03000509000000000000" pitchFamily="65" charset="-120"/>
                <a:ea typeface="標楷體" panose="03000509000000000000" pitchFamily="65" charset="-120"/>
              </a:rPr>
              <a:t>落地後</a:t>
            </a:r>
            <a:r>
              <a:rPr kumimoji="0" lang="en-US" altLang="zh-TW" sz="1400" b="1" dirty="0">
                <a:solidFill>
                  <a:schemeClr val="bg1"/>
                </a:solidFill>
                <a:latin typeface="標楷體" panose="03000509000000000000" pitchFamily="65" charset="-120"/>
                <a:ea typeface="標楷體" panose="03000509000000000000" pitchFamily="65" charset="-120"/>
              </a:rPr>
              <a:t>,</a:t>
            </a:r>
            <a:r>
              <a:rPr kumimoji="0" lang="zh-TW" altLang="en-US" sz="1400" b="1" dirty="0">
                <a:solidFill>
                  <a:schemeClr val="bg1"/>
                </a:solidFill>
                <a:latin typeface="標楷體" panose="03000509000000000000" pitchFamily="65" charset="-120"/>
                <a:ea typeface="標楷體" panose="03000509000000000000" pitchFamily="65" charset="-120"/>
              </a:rPr>
              <a:t>經調查得知</a:t>
            </a:r>
            <a:r>
              <a:rPr kumimoji="0" lang="en-US" altLang="zh-TW" sz="1400" b="1" dirty="0">
                <a:solidFill>
                  <a:schemeClr val="bg1"/>
                </a:solidFill>
                <a:latin typeface="標楷體" panose="03000509000000000000" pitchFamily="65" charset="-120"/>
                <a:ea typeface="標楷體" panose="03000509000000000000" pitchFamily="65" charset="-120"/>
              </a:rPr>
              <a:t>……</a:t>
            </a:r>
            <a:endParaRPr kumimoji="0" lang="zh-TW" altLang="en-US" sz="1400" b="1" dirty="0">
              <a:solidFill>
                <a:schemeClr val="bg1"/>
              </a:solidFill>
              <a:latin typeface="標楷體" panose="03000509000000000000" pitchFamily="65" charset="-120"/>
              <a:ea typeface="標楷體" panose="03000509000000000000" pitchFamily="65" charset="-120"/>
            </a:endParaRPr>
          </a:p>
        </p:txBody>
      </p:sp>
      <p:sp>
        <p:nvSpPr>
          <p:cNvPr id="24" name="矩形 23">
            <a:extLst>
              <a:ext uri="{FF2B5EF4-FFF2-40B4-BE49-F238E27FC236}">
                <a16:creationId xmlns:a16="http://schemas.microsoft.com/office/drawing/2014/main" id="{C53AEBD2-1374-4217-8C51-8814B10C72C1}"/>
              </a:ext>
            </a:extLst>
          </p:cNvPr>
          <p:cNvSpPr/>
          <p:nvPr/>
        </p:nvSpPr>
        <p:spPr>
          <a:xfrm>
            <a:off x="4875659" y="3511154"/>
            <a:ext cx="3816424" cy="1077218"/>
          </a:xfrm>
          <a:prstGeom prst="rect">
            <a:avLst/>
          </a:prstGeom>
          <a:solidFill>
            <a:srgbClr val="ED55CC"/>
          </a:solidFill>
        </p:spPr>
        <p:txBody>
          <a:bodyPr wrap="square">
            <a:spAutoFit/>
          </a:bodyPr>
          <a:lstStyle/>
          <a:p>
            <a:endParaRPr lang="en-US" altLang="zh-TW" sz="1400" b="1" dirty="0">
              <a:solidFill>
                <a:schemeClr val="bg1"/>
              </a:solidFill>
              <a:latin typeface="Arial Narrow" panose="020B0606020202030204" pitchFamily="34" charset="0"/>
            </a:endParaRPr>
          </a:p>
          <a:p>
            <a:r>
              <a:rPr lang="zh-TW" altLang="en-US" sz="1200" b="1" dirty="0">
                <a:solidFill>
                  <a:schemeClr val="bg1"/>
                </a:solidFill>
                <a:latin typeface="標楷體" panose="03000509000000000000" pitchFamily="65" charset="-120"/>
                <a:ea typeface="標楷體" panose="03000509000000000000" pitchFamily="65" charset="-120"/>
              </a:rPr>
              <a:t>吉祥航空 </a:t>
            </a:r>
            <a:r>
              <a:rPr lang="en-US" altLang="zh-TW" sz="1200" b="1" dirty="0">
                <a:solidFill>
                  <a:schemeClr val="bg1"/>
                </a:solidFill>
                <a:ea typeface="標楷體" panose="03000509000000000000" pitchFamily="65" charset="-120"/>
              </a:rPr>
              <a:t>HO1112</a:t>
            </a:r>
            <a:r>
              <a:rPr lang="zh-TW" altLang="en-US" sz="1200" b="1" dirty="0">
                <a:solidFill>
                  <a:schemeClr val="bg1"/>
                </a:solidFill>
                <a:latin typeface="標楷體" panose="03000509000000000000" pitchFamily="65" charset="-120"/>
                <a:ea typeface="標楷體" panose="03000509000000000000" pitchFamily="65" charset="-120"/>
              </a:rPr>
              <a:t> 航班落地后，剩余油量为</a:t>
            </a:r>
            <a:r>
              <a:rPr lang="en-US" altLang="zh-TW" sz="1200" b="1" u="sng" dirty="0">
                <a:solidFill>
                  <a:schemeClr val="bg1"/>
                </a:solidFill>
                <a:ea typeface="標楷體" panose="03000509000000000000" pitchFamily="65" charset="-120"/>
              </a:rPr>
              <a:t>2900</a:t>
            </a:r>
            <a:r>
              <a:rPr lang="zh-TW" altLang="en-US" sz="1200" b="1" u="sng" dirty="0">
                <a:solidFill>
                  <a:schemeClr val="bg1"/>
                </a:solidFill>
                <a:ea typeface="標楷體" panose="03000509000000000000" pitchFamily="65" charset="-120"/>
              </a:rPr>
              <a:t>公斤</a:t>
            </a:r>
            <a:r>
              <a:rPr lang="zh-TW" altLang="en-US" sz="1200" b="1" dirty="0">
                <a:solidFill>
                  <a:schemeClr val="bg1"/>
                </a:solidFill>
                <a:latin typeface="標楷體" panose="03000509000000000000" pitchFamily="65" charset="-120"/>
                <a:ea typeface="標楷體" panose="03000509000000000000" pitchFamily="65" charset="-120"/>
              </a:rPr>
              <a:t>，根据执飞该航班的 </a:t>
            </a:r>
            <a:r>
              <a:rPr lang="en-US" altLang="zh-TW" sz="1200" b="1" dirty="0">
                <a:solidFill>
                  <a:schemeClr val="bg1"/>
                </a:solidFill>
                <a:ea typeface="標楷體" panose="03000509000000000000" pitchFamily="65" charset="-120"/>
              </a:rPr>
              <a:t>A320</a:t>
            </a:r>
            <a:r>
              <a:rPr lang="zh-TW" altLang="en-US" sz="1200" b="1" dirty="0">
                <a:solidFill>
                  <a:schemeClr val="bg1"/>
                </a:solidFill>
                <a:latin typeface="標楷體" panose="03000509000000000000" pitchFamily="65" charset="-120"/>
                <a:ea typeface="標楷體" panose="03000509000000000000" pitchFamily="65" charset="-120"/>
              </a:rPr>
              <a:t>机型 性能手册，在保留剩余最后 </a:t>
            </a:r>
            <a:r>
              <a:rPr lang="en-US" altLang="zh-TW" sz="1200" b="1" u="sng" dirty="0">
                <a:solidFill>
                  <a:schemeClr val="bg1"/>
                </a:solidFill>
                <a:ea typeface="標楷體" panose="03000509000000000000" pitchFamily="65" charset="-120"/>
              </a:rPr>
              <a:t>30</a:t>
            </a:r>
            <a:r>
              <a:rPr lang="zh-TW" altLang="en-US" sz="1200" b="1" u="sng" dirty="0">
                <a:solidFill>
                  <a:schemeClr val="bg1"/>
                </a:solidFill>
                <a:latin typeface="標楷體" panose="03000509000000000000" pitchFamily="65" charset="-120"/>
                <a:ea typeface="標楷體" panose="03000509000000000000" pitchFamily="65" charset="-120"/>
              </a:rPr>
              <a:t>分钟</a:t>
            </a:r>
            <a:r>
              <a:rPr lang="zh-TW" altLang="en-US" sz="1200" b="1" dirty="0">
                <a:solidFill>
                  <a:schemeClr val="bg1"/>
                </a:solidFill>
                <a:latin typeface="標楷體" panose="03000509000000000000" pitchFamily="65" charset="-120"/>
                <a:ea typeface="標楷體" panose="03000509000000000000" pitchFamily="65" charset="-120"/>
              </a:rPr>
              <a:t> 燃油情况下，仍可等待飞行约 </a:t>
            </a:r>
            <a:r>
              <a:rPr lang="en-US" altLang="zh-TW" sz="1200" b="1" u="sng" dirty="0">
                <a:solidFill>
                  <a:schemeClr val="bg1"/>
                </a:solidFill>
                <a:ea typeface="標楷體" panose="03000509000000000000" pitchFamily="65" charset="-120"/>
              </a:rPr>
              <a:t>42</a:t>
            </a:r>
            <a:r>
              <a:rPr lang="zh-TW" altLang="en-US" sz="1200" b="1" u="sng" dirty="0">
                <a:solidFill>
                  <a:schemeClr val="bg1"/>
                </a:solidFill>
                <a:latin typeface="標楷體" panose="03000509000000000000" pitchFamily="65" charset="-120"/>
                <a:ea typeface="標楷體" panose="03000509000000000000" pitchFamily="65" charset="-120"/>
              </a:rPr>
              <a:t> 分钟</a:t>
            </a:r>
            <a:r>
              <a:rPr lang="zh-TW" altLang="en-US" sz="1200" b="1" dirty="0">
                <a:solidFill>
                  <a:schemeClr val="bg1"/>
                </a:solidFill>
                <a:latin typeface="標楷體" panose="03000509000000000000" pitchFamily="65" charset="-120"/>
                <a:ea typeface="標楷體" panose="03000509000000000000" pitchFamily="65" charset="-120"/>
              </a:rPr>
              <a:t>。</a:t>
            </a:r>
            <a:endParaRPr lang="en-US" altLang="zh-TW" sz="1200" b="1" dirty="0">
              <a:solidFill>
                <a:schemeClr val="bg1"/>
              </a:solidFill>
              <a:latin typeface="標楷體" panose="03000509000000000000" pitchFamily="65" charset="-120"/>
              <a:ea typeface="標楷體" panose="03000509000000000000" pitchFamily="65" charset="-120"/>
            </a:endParaRPr>
          </a:p>
          <a:p>
            <a:endParaRPr lang="en-US" altLang="zh-TW" sz="1400" b="1" dirty="0">
              <a:solidFill>
                <a:schemeClr val="bg1"/>
              </a:solidFill>
              <a:latin typeface="Arial Narrow" panose="020B0606020202030204" pitchFamily="34" charset="0"/>
            </a:endParaRPr>
          </a:p>
        </p:txBody>
      </p:sp>
      <p:sp>
        <p:nvSpPr>
          <p:cNvPr id="25" name="矩形 24">
            <a:extLst>
              <a:ext uri="{FF2B5EF4-FFF2-40B4-BE49-F238E27FC236}">
                <a16:creationId xmlns:a16="http://schemas.microsoft.com/office/drawing/2014/main" id="{959C354D-8411-46D0-A7A3-935D379AEF66}"/>
              </a:ext>
            </a:extLst>
          </p:cNvPr>
          <p:cNvSpPr/>
          <p:nvPr/>
        </p:nvSpPr>
        <p:spPr>
          <a:xfrm>
            <a:off x="251519" y="3597572"/>
            <a:ext cx="4396804" cy="1661993"/>
          </a:xfrm>
          <a:prstGeom prst="rect">
            <a:avLst/>
          </a:prstGeom>
          <a:solidFill>
            <a:srgbClr val="7030A0"/>
          </a:solidFill>
        </p:spPr>
        <p:txBody>
          <a:bodyPr wrap="square">
            <a:spAutoFit/>
          </a:bodyPr>
          <a:lstStyle/>
          <a:p>
            <a:endParaRPr lang="en-US" altLang="zh-TW" sz="1400" b="1" dirty="0">
              <a:solidFill>
                <a:schemeClr val="bg1"/>
              </a:solidFill>
              <a:latin typeface="Arial Narrow" panose="020B0606020202030204" pitchFamily="34" charset="0"/>
            </a:endParaRPr>
          </a:p>
          <a:p>
            <a:r>
              <a:rPr lang="en-US" altLang="zh-TW" sz="1400" b="1" dirty="0">
                <a:solidFill>
                  <a:schemeClr val="bg1"/>
                </a:solidFill>
                <a:latin typeface="+mj-ea"/>
                <a:ea typeface="+mj-ea"/>
              </a:rPr>
              <a:t> </a:t>
            </a:r>
            <a:r>
              <a:rPr lang="en-US" altLang="zh-TW" sz="1200" b="1" dirty="0">
                <a:solidFill>
                  <a:schemeClr val="bg1"/>
                </a:solidFill>
                <a:ea typeface="標楷體" panose="03000509000000000000" pitchFamily="65" charset="-120"/>
              </a:rPr>
              <a:t>QR888</a:t>
            </a:r>
            <a:r>
              <a:rPr lang="zh-TW" altLang="en-US" sz="1200" b="1" dirty="0">
                <a:solidFill>
                  <a:schemeClr val="bg1"/>
                </a:solidFill>
                <a:latin typeface="標楷體" panose="03000509000000000000" pitchFamily="65" charset="-120"/>
                <a:ea typeface="標楷體" panose="03000509000000000000" pitchFamily="65" charset="-120"/>
              </a:rPr>
              <a:t> 航班落地后的剩余油量为 </a:t>
            </a:r>
            <a:r>
              <a:rPr lang="zh-TW" altLang="en-US" sz="1200" b="1" u="sng" dirty="0">
                <a:solidFill>
                  <a:schemeClr val="bg1"/>
                </a:solidFill>
                <a:latin typeface="標楷體" panose="03000509000000000000" pitchFamily="65" charset="-120"/>
                <a:ea typeface="標楷體" panose="03000509000000000000" pitchFamily="65" charset="-120"/>
              </a:rPr>
              <a:t> </a:t>
            </a:r>
            <a:r>
              <a:rPr lang="en-US" altLang="zh-TW" sz="1200" b="1" u="sng" dirty="0">
                <a:solidFill>
                  <a:schemeClr val="bg1"/>
                </a:solidFill>
                <a:ea typeface="標楷體" panose="03000509000000000000" pitchFamily="65" charset="-120"/>
              </a:rPr>
              <a:t>5200</a:t>
            </a:r>
            <a:r>
              <a:rPr lang="zh-TW" altLang="en-US" sz="1200" b="1" u="sng" dirty="0">
                <a:solidFill>
                  <a:schemeClr val="bg1"/>
                </a:solidFill>
                <a:ea typeface="標楷體" panose="03000509000000000000" pitchFamily="65" charset="-120"/>
              </a:rPr>
              <a:t> 公斤</a:t>
            </a:r>
            <a:r>
              <a:rPr lang="zh-TW" altLang="en-US" sz="1200" b="1" dirty="0">
                <a:solidFill>
                  <a:schemeClr val="bg1"/>
                </a:solidFill>
                <a:latin typeface="標楷體" panose="03000509000000000000" pitchFamily="65" charset="-120"/>
                <a:ea typeface="標楷體" panose="03000509000000000000" pitchFamily="65" charset="-120"/>
              </a:rPr>
              <a:t>，根据执飞该航班的 </a:t>
            </a:r>
            <a:r>
              <a:rPr lang="en-US" altLang="zh-TW" sz="1200" b="1" dirty="0">
                <a:solidFill>
                  <a:schemeClr val="bg1"/>
                </a:solidFill>
                <a:ea typeface="標楷體" panose="03000509000000000000" pitchFamily="65" charset="-120"/>
              </a:rPr>
              <a:t>B777-300ER</a:t>
            </a:r>
            <a:r>
              <a:rPr lang="zh-TW" altLang="en-US" sz="1200" b="1" dirty="0">
                <a:solidFill>
                  <a:schemeClr val="bg1"/>
                </a:solidFill>
                <a:ea typeface="標楷體" panose="03000509000000000000" pitchFamily="65" charset="-120"/>
              </a:rPr>
              <a:t> </a:t>
            </a:r>
            <a:r>
              <a:rPr lang="zh-TW" altLang="en-US" sz="1200" b="1" dirty="0">
                <a:solidFill>
                  <a:schemeClr val="bg1"/>
                </a:solidFill>
                <a:latin typeface="標楷體" panose="03000509000000000000" pitchFamily="65" charset="-120"/>
                <a:ea typeface="標楷體" panose="03000509000000000000" pitchFamily="65" charset="-120"/>
              </a:rPr>
              <a:t>机型性能手册，在保留剩余最后 </a:t>
            </a:r>
            <a:r>
              <a:rPr lang="en-US" altLang="zh-TW" sz="1200" b="1" dirty="0">
                <a:solidFill>
                  <a:schemeClr val="bg1"/>
                </a:solidFill>
                <a:latin typeface="標楷體" panose="03000509000000000000" pitchFamily="65" charset="-120"/>
                <a:ea typeface="標楷體" panose="03000509000000000000" pitchFamily="65" charset="-120"/>
              </a:rPr>
              <a:t>30</a:t>
            </a:r>
            <a:r>
              <a:rPr lang="zh-TW" altLang="en-US" sz="1200" b="1" dirty="0">
                <a:solidFill>
                  <a:schemeClr val="bg1"/>
                </a:solidFill>
                <a:latin typeface="標楷體" panose="03000509000000000000" pitchFamily="65" charset="-120"/>
                <a:ea typeface="標楷體" panose="03000509000000000000" pitchFamily="65" charset="-120"/>
              </a:rPr>
              <a:t>分钟燃油情况下，仍可等待飞行约</a:t>
            </a:r>
            <a:r>
              <a:rPr lang="en-US" altLang="zh-TW" sz="1200" b="1" u="sng" dirty="0">
                <a:solidFill>
                  <a:schemeClr val="bg1"/>
                </a:solidFill>
                <a:ea typeface="標楷體" panose="03000509000000000000" pitchFamily="65" charset="-120"/>
              </a:rPr>
              <a:t>18</a:t>
            </a:r>
            <a:r>
              <a:rPr lang="zh-TW" altLang="en-US" sz="1200" b="1" u="sng" dirty="0">
                <a:solidFill>
                  <a:schemeClr val="bg1"/>
                </a:solidFill>
                <a:latin typeface="標楷體" panose="03000509000000000000" pitchFamily="65" charset="-120"/>
                <a:ea typeface="標楷體" panose="03000509000000000000" pitchFamily="65" charset="-120"/>
              </a:rPr>
              <a:t>分钟</a:t>
            </a:r>
            <a:r>
              <a:rPr lang="zh-TW" altLang="en-US" sz="1200" b="1" dirty="0">
                <a:solidFill>
                  <a:schemeClr val="bg1"/>
                </a:solidFill>
                <a:latin typeface="標楷體" panose="03000509000000000000" pitchFamily="65" charset="-120"/>
                <a:ea typeface="標楷體" panose="03000509000000000000" pitchFamily="65" charset="-120"/>
              </a:rPr>
              <a:t>。</a:t>
            </a:r>
            <a:endParaRPr lang="en-US" altLang="zh-TW" sz="1200" b="1" dirty="0">
              <a:solidFill>
                <a:schemeClr val="bg1"/>
              </a:solidFill>
              <a:latin typeface="標楷體" panose="03000509000000000000" pitchFamily="65" charset="-120"/>
              <a:ea typeface="標楷體" panose="03000509000000000000" pitchFamily="65" charset="-120"/>
            </a:endParaRPr>
          </a:p>
          <a:p>
            <a:endParaRPr lang="en-US" altLang="zh-TW" sz="1200" b="1" dirty="0">
              <a:solidFill>
                <a:schemeClr val="bg1"/>
              </a:solidFill>
              <a:latin typeface="標楷體" panose="03000509000000000000" pitchFamily="65" charset="-120"/>
              <a:ea typeface="標楷體" panose="03000509000000000000" pitchFamily="65" charset="-120"/>
            </a:endParaRPr>
          </a:p>
          <a:p>
            <a:r>
              <a:rPr lang="zh-TW" altLang="en-US" sz="1200" b="1" dirty="0">
                <a:solidFill>
                  <a:schemeClr val="bg1"/>
                </a:solidFill>
                <a:latin typeface="標楷體" panose="03000509000000000000" pitchFamily="65" charset="-120"/>
                <a:ea typeface="標楷體" panose="03000509000000000000" pitchFamily="65" charset="-120"/>
              </a:rPr>
              <a:t> </a:t>
            </a:r>
            <a:r>
              <a:rPr lang="zh-CN" altLang="en-US" sz="1200" b="1" dirty="0">
                <a:solidFill>
                  <a:schemeClr val="bg1"/>
                </a:solidFill>
                <a:latin typeface="標楷體" panose="03000509000000000000" pitchFamily="65" charset="-120"/>
                <a:ea typeface="標楷體" panose="03000509000000000000" pitchFamily="65" charset="-120"/>
              </a:rPr>
              <a:t>机组在此次事件中存在违章行为</a:t>
            </a:r>
            <a:r>
              <a:rPr lang="zh-TW" altLang="en-US" sz="1200" b="1" dirty="0">
                <a:solidFill>
                  <a:schemeClr val="bg1"/>
                </a:solidFill>
                <a:latin typeface="標楷體" panose="03000509000000000000" pitchFamily="65" charset="-120"/>
                <a:ea typeface="標楷體" panose="03000509000000000000" pitchFamily="65" charset="-120"/>
              </a:rPr>
              <a:t>，</a:t>
            </a:r>
            <a:r>
              <a:rPr lang="zh-CN" altLang="en-US" sz="1200" b="1" dirty="0">
                <a:solidFill>
                  <a:schemeClr val="bg1"/>
                </a:solidFill>
                <a:latin typeface="標楷體" panose="03000509000000000000" pitchFamily="65" charset="-120"/>
                <a:ea typeface="標楷體" panose="03000509000000000000" pitchFamily="65" charset="-120"/>
              </a:rPr>
              <a:t>但在</a:t>
            </a:r>
            <a:r>
              <a:rPr lang="zh-CN" altLang="en-US" sz="1200" b="1" u="sng" dirty="0">
                <a:solidFill>
                  <a:schemeClr val="bg1"/>
                </a:solidFill>
                <a:latin typeface="標楷體" panose="03000509000000000000" pitchFamily="65" charset="-120"/>
                <a:ea typeface="標楷體" panose="03000509000000000000" pitchFamily="65" charset="-120"/>
              </a:rPr>
              <a:t>预测燃油可用时间</a:t>
            </a:r>
            <a:r>
              <a:rPr lang="zh-CN" altLang="en-US" sz="1200" b="1" dirty="0">
                <a:solidFill>
                  <a:schemeClr val="bg1"/>
                </a:solidFill>
                <a:latin typeface="標楷體" panose="03000509000000000000" pitchFamily="65" charset="-120"/>
                <a:ea typeface="標楷體" panose="03000509000000000000" pitchFamily="65" charset="-120"/>
              </a:rPr>
              <a:t>上</a:t>
            </a:r>
            <a:r>
              <a:rPr lang="zh-TW" altLang="en-US" sz="1200" b="1" dirty="0">
                <a:solidFill>
                  <a:schemeClr val="bg1"/>
                </a:solidFill>
                <a:latin typeface="標楷體" panose="03000509000000000000" pitchFamily="65" charset="-120"/>
                <a:ea typeface="標楷體" panose="03000509000000000000" pitchFamily="65" charset="-120"/>
              </a:rPr>
              <a:t>，</a:t>
            </a:r>
            <a:r>
              <a:rPr lang="zh-CN" altLang="en-US" sz="1200" b="1" dirty="0">
                <a:solidFill>
                  <a:schemeClr val="bg1"/>
                </a:solidFill>
                <a:latin typeface="標楷體" panose="03000509000000000000" pitchFamily="65" charset="-120"/>
                <a:ea typeface="標楷體" panose="03000509000000000000" pitchFamily="65" charset="-120"/>
              </a:rPr>
              <a:t>存在不足</a:t>
            </a:r>
            <a:r>
              <a:rPr lang="zh-TW" altLang="en-US" sz="1200" b="1" dirty="0">
                <a:solidFill>
                  <a:schemeClr val="bg1"/>
                </a:solidFill>
                <a:latin typeface="標楷體" panose="03000509000000000000" pitchFamily="65" charset="-120"/>
                <a:ea typeface="標楷體" panose="03000509000000000000" pitchFamily="65" charset="-120"/>
              </a:rPr>
              <a:t>，</a:t>
            </a:r>
            <a:r>
              <a:rPr lang="zh-CN" altLang="en-US" sz="1200" b="1" dirty="0">
                <a:solidFill>
                  <a:schemeClr val="bg1"/>
                </a:solidFill>
                <a:latin typeface="標楷體" panose="03000509000000000000" pitchFamily="65" charset="-120"/>
                <a:ea typeface="標楷體" panose="03000509000000000000" pitchFamily="65" charset="-120"/>
              </a:rPr>
              <a:t>中国民用航空局</a:t>
            </a:r>
            <a:r>
              <a:rPr lang="zh-TW" altLang="en-US" sz="1200" b="1" dirty="0">
                <a:solidFill>
                  <a:schemeClr val="bg1"/>
                </a:solidFill>
                <a:latin typeface="標楷體" panose="03000509000000000000" pitchFamily="65" charset="-120"/>
                <a:ea typeface="標楷體" panose="03000509000000000000" pitchFamily="65" charset="-120"/>
              </a:rPr>
              <a:t>已</a:t>
            </a:r>
            <a:r>
              <a:rPr lang="zh-CN" altLang="en-US" sz="1200" b="1" dirty="0">
                <a:solidFill>
                  <a:schemeClr val="bg1"/>
                </a:solidFill>
                <a:latin typeface="標楷體" panose="03000509000000000000" pitchFamily="65" charset="-120"/>
                <a:ea typeface="標楷體" panose="03000509000000000000" pitchFamily="65" charset="-120"/>
              </a:rPr>
              <a:t>将就此事致函卡塔尔民航当局</a:t>
            </a:r>
            <a:r>
              <a:rPr lang="zh-TW" altLang="en-US" sz="1200" b="1" dirty="0">
                <a:solidFill>
                  <a:schemeClr val="bg1"/>
                </a:solidFill>
                <a:latin typeface="標楷體" panose="03000509000000000000" pitchFamily="65" charset="-120"/>
                <a:ea typeface="標楷體" panose="03000509000000000000" pitchFamily="65" charset="-120"/>
              </a:rPr>
              <a:t>。</a:t>
            </a:r>
            <a:endParaRPr lang="en-US" altLang="zh-TW" sz="1200" b="1" dirty="0">
              <a:solidFill>
                <a:schemeClr val="bg1"/>
              </a:solidFill>
              <a:latin typeface="標楷體" panose="03000509000000000000" pitchFamily="65" charset="-120"/>
              <a:ea typeface="標楷體" panose="03000509000000000000" pitchFamily="65" charset="-120"/>
            </a:endParaRPr>
          </a:p>
          <a:p>
            <a:endParaRPr lang="zh-TW" altLang="en-US" sz="1400" b="1" dirty="0">
              <a:solidFill>
                <a:schemeClr val="bg1"/>
              </a:solidFill>
              <a:latin typeface="Arial Narrow" panose="020B0606020202030204" pitchFamily="34" charset="0"/>
            </a:endParaRPr>
          </a:p>
        </p:txBody>
      </p:sp>
      <p:sp>
        <p:nvSpPr>
          <p:cNvPr id="8" name="投影片編號版面配置區 7">
            <a:extLst>
              <a:ext uri="{FF2B5EF4-FFF2-40B4-BE49-F238E27FC236}">
                <a16:creationId xmlns:a16="http://schemas.microsoft.com/office/drawing/2014/main" id="{DB57093D-F70F-49A6-9118-18DD8A905FDF}"/>
              </a:ext>
            </a:extLst>
          </p:cNvPr>
          <p:cNvSpPr>
            <a:spLocks noGrp="1"/>
          </p:cNvSpPr>
          <p:nvPr>
            <p:ph type="sldNum" sz="quarter" idx="12"/>
          </p:nvPr>
        </p:nvSpPr>
        <p:spPr>
          <a:xfrm>
            <a:off x="7086600" y="6544700"/>
            <a:ext cx="2057400" cy="365125"/>
          </a:xfrm>
        </p:spPr>
        <p:txBody>
          <a:bodyPr/>
          <a:lstStyle/>
          <a:p>
            <a:pPr>
              <a:defRPr/>
            </a:pPr>
            <a:fld id="{C6735949-D909-4DA0-9331-3289988C2E74}" type="slidenum">
              <a:rPr lang="en-US" altLang="zh-TW" smtClean="0"/>
              <a:pPr>
                <a:defRPr/>
              </a:pPr>
              <a:t>46</a:t>
            </a:fld>
            <a:endParaRPr lang="en-US" altLang="zh-TW" dirty="0"/>
          </a:p>
        </p:txBody>
      </p:sp>
      <p:pic>
        <p:nvPicPr>
          <p:cNvPr id="4" name="Picture 4" descr="「Qatar B777-300ER」的圖片搜尋結果">
            <a:extLst>
              <a:ext uri="{FF2B5EF4-FFF2-40B4-BE49-F238E27FC236}">
                <a16:creationId xmlns:a16="http://schemas.microsoft.com/office/drawing/2014/main" id="{F0A7C4A5-88FE-47B3-A82F-D678C7F59B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5978" y="5493981"/>
            <a:ext cx="1624780" cy="1081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Qatar B777-300ER」的圖片搜尋結果">
            <a:extLst>
              <a:ext uri="{FF2B5EF4-FFF2-40B4-BE49-F238E27FC236}">
                <a16:creationId xmlns:a16="http://schemas.microsoft.com/office/drawing/2014/main" id="{7327ABB6-614E-4633-A7F2-0A22CF0387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125" r="2"/>
          <a:stretch>
            <a:fillRect/>
          </a:stretch>
        </p:blipFill>
        <p:spPr bwMode="auto">
          <a:xfrm>
            <a:off x="765240" y="5469562"/>
            <a:ext cx="1512168" cy="110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http://www.outsidethebeltway.com/wp-content/uploads/2009/10/airline-pilot-hat.jpg">
            <a:extLst>
              <a:ext uri="{FF2B5EF4-FFF2-40B4-BE49-F238E27FC236}">
                <a16:creationId xmlns:a16="http://schemas.microsoft.com/office/drawing/2014/main" id="{91548BC4-E880-4392-A386-F808E3119D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4129" y="5493981"/>
            <a:ext cx="1742397" cy="1105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The pilot's uniform Cap Juneyao Airlines A320 in China」的圖片搜尋結果">
            <a:extLst>
              <a:ext uri="{FF2B5EF4-FFF2-40B4-BE49-F238E27FC236}">
                <a16:creationId xmlns:a16="http://schemas.microsoft.com/office/drawing/2014/main" id="{86B234AC-A62E-4C1F-B6CD-493E089DC1D5}"/>
              </a:ext>
            </a:extLst>
          </p:cNvPr>
          <p:cNvPicPr>
            <a:picLocks noChangeAspect="1" noChangeArrowheads="1"/>
          </p:cNvPicPr>
          <p:nvPr/>
        </p:nvPicPr>
        <p:blipFill rotWithShape="1">
          <a:blip r:embed="rId7"/>
          <a:srcRect b="9025"/>
          <a:stretch/>
        </p:blipFill>
        <p:spPr bwMode="auto">
          <a:xfrm>
            <a:off x="7369096" y="5441874"/>
            <a:ext cx="926598" cy="1161276"/>
          </a:xfrm>
          <a:prstGeom prst="rect">
            <a:avLst/>
          </a:prstGeom>
          <a:noFill/>
          <a:ln w="28575">
            <a:solidFill>
              <a:schemeClr val="tx1">
                <a:lumMod val="40000"/>
                <a:lumOff val="60000"/>
              </a:schemeClr>
            </a:solidFill>
          </a:ln>
        </p:spPr>
      </p:pic>
      <p:sp>
        <p:nvSpPr>
          <p:cNvPr id="13" name="橢圓 12">
            <a:extLst>
              <a:ext uri="{FF2B5EF4-FFF2-40B4-BE49-F238E27FC236}">
                <a16:creationId xmlns:a16="http://schemas.microsoft.com/office/drawing/2014/main" id="{DBD415D8-A08A-4F98-9C2B-2B27F9EC0687}"/>
              </a:ext>
            </a:extLst>
          </p:cNvPr>
          <p:cNvSpPr/>
          <p:nvPr/>
        </p:nvSpPr>
        <p:spPr>
          <a:xfrm>
            <a:off x="6435139" y="6104293"/>
            <a:ext cx="85651" cy="83984"/>
          </a:xfrm>
          <a:prstGeom prst="ellipse">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5" name="矩形 6">
            <a:extLst>
              <a:ext uri="{FF2B5EF4-FFF2-40B4-BE49-F238E27FC236}">
                <a16:creationId xmlns:a16="http://schemas.microsoft.com/office/drawing/2014/main" id="{7337AC30-C2F5-4D3C-AA0F-062600B79A62}"/>
              </a:ext>
            </a:extLst>
          </p:cNvPr>
          <p:cNvSpPr>
            <a:spLocks noChangeArrowheads="1"/>
          </p:cNvSpPr>
          <p:nvPr/>
        </p:nvSpPr>
        <p:spPr bwMode="auto">
          <a:xfrm>
            <a:off x="1187624" y="227948"/>
            <a:ext cx="5832648" cy="307777"/>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en-US" altLang="zh-TW" sz="1200" b="1" dirty="0">
                <a:solidFill>
                  <a:schemeClr val="bg1"/>
                </a:solidFill>
                <a:latin typeface="Calibri" panose="020F0502020204030204" pitchFamily="34" charset="0"/>
              </a:rPr>
              <a:t> → →  </a:t>
            </a:r>
            <a:r>
              <a:rPr lang="en-US" altLang="zh-TW" sz="1400" b="1" dirty="0">
                <a:solidFill>
                  <a:schemeClr val="bg1"/>
                </a:solidFill>
                <a:latin typeface="Calibri" panose="020F0502020204030204" pitchFamily="34" charset="0"/>
              </a:rPr>
              <a:t>Communications,</a:t>
            </a:r>
            <a:r>
              <a:rPr kumimoji="0" lang="en-US" altLang="zh-TW" sz="1400" b="1" dirty="0">
                <a:solidFill>
                  <a:schemeClr val="bg1"/>
                </a:solidFill>
                <a:latin typeface="Calibri" panose="020F0502020204030204" pitchFamily="34" charset="0"/>
              </a:rPr>
              <a:t> Fuel management, Aviation Law, Crew discipline…….. </a:t>
            </a:r>
          </a:p>
        </p:txBody>
      </p:sp>
      <p:sp>
        <p:nvSpPr>
          <p:cNvPr id="16" name="矩形 15">
            <a:extLst>
              <a:ext uri="{FF2B5EF4-FFF2-40B4-BE49-F238E27FC236}">
                <a16:creationId xmlns:a16="http://schemas.microsoft.com/office/drawing/2014/main" id="{3B8E20DC-3DCD-47E3-9984-5565445E5B8C}"/>
              </a:ext>
            </a:extLst>
          </p:cNvPr>
          <p:cNvSpPr/>
          <p:nvPr/>
        </p:nvSpPr>
        <p:spPr>
          <a:xfrm>
            <a:off x="694916" y="741757"/>
            <a:ext cx="797203" cy="830997"/>
          </a:xfrm>
          <a:prstGeom prst="rect">
            <a:avLst/>
          </a:prstGeom>
          <a:solidFill>
            <a:srgbClr val="FF0000"/>
          </a:solidFill>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defRPr/>
            </a:pPr>
            <a:r>
              <a:rPr kumimoji="0" lang="en-US" altLang="zh-TW" sz="1200" b="1" dirty="0">
                <a:solidFill>
                  <a:schemeClr val="bg1"/>
                </a:solidFill>
                <a:latin typeface="Calibri" panose="020F0502020204030204" pitchFamily="34" charset="0"/>
              </a:rPr>
              <a:t> MAYDAY</a:t>
            </a:r>
          </a:p>
          <a:p>
            <a:pPr>
              <a:defRPr/>
            </a:pPr>
            <a:r>
              <a:rPr kumimoji="0" lang="en-US" altLang="zh-TW" sz="1200" b="1" dirty="0">
                <a:solidFill>
                  <a:schemeClr val="bg1"/>
                </a:solidFill>
                <a:latin typeface="Calibri" panose="020F0502020204030204" pitchFamily="34" charset="0"/>
              </a:rPr>
              <a:t> MAYDAY</a:t>
            </a:r>
          </a:p>
          <a:p>
            <a:pPr>
              <a:defRPr/>
            </a:pPr>
            <a:r>
              <a:rPr kumimoji="0" lang="en-US" altLang="zh-TW" sz="1200" b="1" dirty="0">
                <a:solidFill>
                  <a:schemeClr val="bg1"/>
                </a:solidFill>
                <a:latin typeface="Calibri" panose="020F0502020204030204" pitchFamily="34" charset="0"/>
              </a:rPr>
              <a:t> MAYDAY</a:t>
            </a:r>
          </a:p>
          <a:p>
            <a:pPr>
              <a:defRPr/>
            </a:pPr>
            <a:r>
              <a:rPr kumimoji="0" lang="en-US" altLang="zh-TW" sz="1200" b="1" dirty="0">
                <a:solidFill>
                  <a:schemeClr val="bg1"/>
                </a:solidFill>
                <a:latin typeface="Calibri" panose="020F0502020204030204" pitchFamily="34" charset="0"/>
              </a:rPr>
              <a:t>     FUEL</a:t>
            </a:r>
          </a:p>
        </p:txBody>
      </p:sp>
      <p:sp>
        <p:nvSpPr>
          <p:cNvPr id="17" name="矩形 16">
            <a:extLst>
              <a:ext uri="{FF2B5EF4-FFF2-40B4-BE49-F238E27FC236}">
                <a16:creationId xmlns:a16="http://schemas.microsoft.com/office/drawing/2014/main" id="{FCB17B89-6852-4562-861F-D9B791C730D8}"/>
              </a:ext>
            </a:extLst>
          </p:cNvPr>
          <p:cNvSpPr/>
          <p:nvPr/>
        </p:nvSpPr>
        <p:spPr>
          <a:xfrm>
            <a:off x="4280480" y="1141010"/>
            <a:ext cx="1624979" cy="646331"/>
          </a:xfrm>
          <a:prstGeom prst="rect">
            <a:avLst/>
          </a:prstGeom>
          <a:solidFill>
            <a:srgbClr val="FF0000"/>
          </a:solidFill>
        </p:spPr>
        <p:txBody>
          <a:bodyPr wrap="square">
            <a:spAutoFit/>
          </a:bodyPr>
          <a:lstStyle/>
          <a:p>
            <a:pPr eaLnBrk="1" fontAlgn="auto" hangingPunct="1">
              <a:spcBef>
                <a:spcPts val="0"/>
              </a:spcBef>
              <a:spcAft>
                <a:spcPts val="0"/>
              </a:spcAft>
              <a:defRPr/>
            </a:pPr>
            <a:r>
              <a:rPr kumimoji="0" lang="zh-TW" altLang="zh-TW" sz="1200" b="1" dirty="0">
                <a:solidFill>
                  <a:schemeClr val="bg1"/>
                </a:solidFill>
                <a:latin typeface="標楷體" panose="03000509000000000000" pitchFamily="65" charset="-120"/>
                <a:ea typeface="標楷體" panose="03000509000000000000" pitchFamily="65" charset="-120"/>
              </a:rPr>
              <a:t>都只剩</a:t>
            </a:r>
            <a:r>
              <a:rPr kumimoji="0" lang="en-US" altLang="zh-TW" sz="1200" b="1" dirty="0">
                <a:solidFill>
                  <a:schemeClr val="bg1"/>
                </a:solidFill>
                <a:latin typeface="標楷體" panose="03000509000000000000" pitchFamily="65" charset="-120"/>
                <a:ea typeface="標楷體" panose="03000509000000000000" pitchFamily="65" charset="-120"/>
              </a:rPr>
              <a:t> </a:t>
            </a:r>
            <a:r>
              <a:rPr kumimoji="0" lang="en-US" altLang="zh-TW" sz="1200" b="1" u="sng" dirty="0">
                <a:solidFill>
                  <a:schemeClr val="bg1"/>
                </a:solidFill>
                <a:latin typeface="標楷體" panose="03000509000000000000" pitchFamily="65" charset="-120"/>
                <a:ea typeface="標楷體" panose="03000509000000000000" pitchFamily="65" charset="-120"/>
              </a:rPr>
              <a:t> </a:t>
            </a:r>
            <a:r>
              <a:rPr kumimoji="0" lang="en-US" altLang="zh-TW" sz="1200" b="1" u="sng" dirty="0">
                <a:solidFill>
                  <a:schemeClr val="bg1"/>
                </a:solidFill>
                <a:ea typeface="標楷體" panose="03000509000000000000" pitchFamily="65" charset="-120"/>
              </a:rPr>
              <a:t>4</a:t>
            </a:r>
            <a:r>
              <a:rPr kumimoji="0" lang="en-US" altLang="zh-TW" sz="1200" b="1" u="sng" dirty="0">
                <a:solidFill>
                  <a:schemeClr val="bg1"/>
                </a:solidFill>
                <a:latin typeface="標楷體" panose="03000509000000000000" pitchFamily="65" charset="-120"/>
                <a:ea typeface="標楷體" panose="03000509000000000000" pitchFamily="65" charset="-120"/>
              </a:rPr>
              <a:t> </a:t>
            </a:r>
            <a:r>
              <a:rPr kumimoji="0" lang="zh-TW" altLang="zh-TW" sz="1200" b="1" dirty="0">
                <a:solidFill>
                  <a:schemeClr val="bg1"/>
                </a:solidFill>
                <a:latin typeface="標楷體" panose="03000509000000000000" pitchFamily="65" charset="-120"/>
                <a:ea typeface="標楷體" panose="03000509000000000000" pitchFamily="65" charset="-120"/>
              </a:rPr>
              <a:t>分鐘了</a:t>
            </a:r>
            <a:endParaRPr kumimoji="0" lang="en-US" altLang="zh-TW" sz="1200" b="1" dirty="0">
              <a:solidFill>
                <a:schemeClr val="bg1"/>
              </a:solidFill>
              <a:latin typeface="標楷體" panose="03000509000000000000" pitchFamily="65" charset="-120"/>
              <a:ea typeface="標楷體" panose="03000509000000000000" pitchFamily="65" charset="-120"/>
            </a:endParaRPr>
          </a:p>
          <a:p>
            <a:pPr>
              <a:defRPr/>
            </a:pPr>
            <a:r>
              <a:rPr kumimoji="0" lang="en-US" altLang="zh-TW" sz="1200" b="1" dirty="0">
                <a:solidFill>
                  <a:schemeClr val="bg1"/>
                </a:solidFill>
                <a:latin typeface="標楷體" panose="03000509000000000000" pitchFamily="65" charset="-120"/>
                <a:ea typeface="標楷體" panose="03000509000000000000" pitchFamily="65" charset="-120"/>
              </a:rPr>
              <a:t> </a:t>
            </a:r>
            <a:r>
              <a:rPr kumimoji="0" lang="zh-TW" altLang="zh-TW" sz="1200" b="1" dirty="0">
                <a:solidFill>
                  <a:schemeClr val="bg1"/>
                </a:solidFill>
                <a:latin typeface="標楷體" panose="03000509000000000000" pitchFamily="65" charset="-120"/>
                <a:ea typeface="標楷體" panose="03000509000000000000" pitchFamily="65" charset="-120"/>
              </a:rPr>
              <a:t>為甚麼你沒有</a:t>
            </a:r>
            <a:r>
              <a:rPr kumimoji="0" lang="zh-TW" altLang="en-US" sz="1200" b="1" dirty="0">
                <a:solidFill>
                  <a:schemeClr val="bg1"/>
                </a:solidFill>
                <a:latin typeface="標楷體" panose="03000509000000000000" pitchFamily="65" charset="-120"/>
                <a:ea typeface="標楷體" panose="03000509000000000000" pitchFamily="65" charset="-120"/>
              </a:rPr>
              <a:t>呼</a:t>
            </a:r>
            <a:endParaRPr kumimoji="0" lang="en-US" altLang="zh-TW" sz="1200" b="1" dirty="0">
              <a:solidFill>
                <a:schemeClr val="bg1"/>
              </a:solidFill>
              <a:latin typeface="標楷體" panose="03000509000000000000" pitchFamily="65" charset="-120"/>
              <a:ea typeface="標楷體" panose="03000509000000000000" pitchFamily="65" charset="-120"/>
            </a:endParaRPr>
          </a:p>
          <a:p>
            <a:pPr>
              <a:defRPr/>
            </a:pPr>
            <a:r>
              <a:rPr lang="zh-TW" altLang="en-US" sz="1200" b="1" dirty="0">
                <a:solidFill>
                  <a:schemeClr val="bg1"/>
                </a:solidFill>
                <a:latin typeface="標楷體" panose="03000509000000000000" pitchFamily="65" charset="-120"/>
                <a:ea typeface="標楷體" panose="03000509000000000000" pitchFamily="65" charset="-120"/>
              </a:rPr>
              <a:t> </a:t>
            </a:r>
            <a:r>
              <a:rPr kumimoji="0" lang="zh-TW" altLang="en-US" sz="1200" b="1" dirty="0">
                <a:solidFill>
                  <a:schemeClr val="bg1"/>
                </a:solidFill>
                <a:latin typeface="標楷體" panose="03000509000000000000" pitchFamily="65" charset="-120"/>
                <a:ea typeface="標楷體" panose="03000509000000000000" pitchFamily="65" charset="-120"/>
              </a:rPr>
              <a:t>叫</a:t>
            </a:r>
            <a:r>
              <a:rPr kumimoji="0" lang="en-US" altLang="zh-TW" sz="1200" b="1" dirty="0">
                <a:solidFill>
                  <a:schemeClr val="bg1"/>
                </a:solidFill>
                <a:effectLst>
                  <a:outerShdw blurRad="38100" dist="38100" dir="2700000" algn="tl">
                    <a:srgbClr val="000000">
                      <a:alpha val="43137"/>
                    </a:srgbClr>
                  </a:outerShdw>
                </a:effectLst>
                <a:ea typeface="標楷體" panose="03000509000000000000" pitchFamily="65" charset="-120"/>
              </a:rPr>
              <a:t>”</a:t>
            </a:r>
            <a:r>
              <a:rPr kumimoji="0" lang="en-US" altLang="zh-TW" sz="1200" b="1" dirty="0">
                <a:solidFill>
                  <a:schemeClr val="bg1"/>
                </a:solidFill>
                <a:ea typeface="標楷體" panose="03000509000000000000" pitchFamily="65" charset="-120"/>
              </a:rPr>
              <a:t>Mayday”</a:t>
            </a:r>
            <a:r>
              <a:rPr kumimoji="0" lang="zh-TW" altLang="zh-TW" sz="1200" b="1" dirty="0">
                <a:solidFill>
                  <a:schemeClr val="bg1"/>
                </a:solidFill>
                <a:latin typeface="標楷體" panose="03000509000000000000" pitchFamily="65" charset="-120"/>
                <a:ea typeface="標楷體" panose="03000509000000000000" pitchFamily="65" charset="-120"/>
              </a:rPr>
              <a:t>呢？</a:t>
            </a:r>
            <a:endParaRPr kumimoji="0" lang="zh-TW" altLang="en-US" sz="1200" b="1" dirty="0">
              <a:solidFill>
                <a:schemeClr val="bg1"/>
              </a:solidFill>
              <a:latin typeface="標楷體" panose="03000509000000000000" pitchFamily="65" charset="-120"/>
              <a:ea typeface="標楷體" panose="03000509000000000000" pitchFamily="65" charset="-120"/>
            </a:endParaRPr>
          </a:p>
        </p:txBody>
      </p:sp>
      <p:cxnSp>
        <p:nvCxnSpPr>
          <p:cNvPr id="31" name="直線接點 30">
            <a:extLst>
              <a:ext uri="{FF2B5EF4-FFF2-40B4-BE49-F238E27FC236}">
                <a16:creationId xmlns:a16="http://schemas.microsoft.com/office/drawing/2014/main" id="{B61D7FE3-5914-46B4-835D-E0349E0D0C44}"/>
              </a:ext>
            </a:extLst>
          </p:cNvPr>
          <p:cNvCxnSpPr/>
          <p:nvPr/>
        </p:nvCxnSpPr>
        <p:spPr>
          <a:xfrm>
            <a:off x="8128001" y="902186"/>
            <a:ext cx="690562" cy="0"/>
          </a:xfrm>
          <a:prstGeom prst="line">
            <a:avLst/>
          </a:prstGeom>
          <a:ln w="571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32" name="雲朵形 31">
            <a:extLst>
              <a:ext uri="{FF2B5EF4-FFF2-40B4-BE49-F238E27FC236}">
                <a16:creationId xmlns:a16="http://schemas.microsoft.com/office/drawing/2014/main" id="{E428627A-173D-4E8B-B2A7-784F827335D2}"/>
              </a:ext>
            </a:extLst>
          </p:cNvPr>
          <p:cNvSpPr/>
          <p:nvPr/>
        </p:nvSpPr>
        <p:spPr>
          <a:xfrm>
            <a:off x="7721601" y="544999"/>
            <a:ext cx="1163637" cy="215900"/>
          </a:xfrm>
          <a:prstGeom prst="cloud">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33" name="等腰三角形 32">
            <a:extLst>
              <a:ext uri="{FF2B5EF4-FFF2-40B4-BE49-F238E27FC236}">
                <a16:creationId xmlns:a16="http://schemas.microsoft.com/office/drawing/2014/main" id="{56795EE9-A600-45C0-8C03-A6B371D90800}"/>
              </a:ext>
            </a:extLst>
          </p:cNvPr>
          <p:cNvSpPr/>
          <p:nvPr/>
        </p:nvSpPr>
        <p:spPr>
          <a:xfrm>
            <a:off x="8632825" y="603735"/>
            <a:ext cx="85725" cy="307973"/>
          </a:xfrm>
          <a:prstGeom prst="triangle">
            <a:avLst/>
          </a:prstGeom>
          <a:solidFill>
            <a:schemeClr val="bg1">
              <a:lumMod val="8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34" name="矩形 29">
            <a:extLst>
              <a:ext uri="{FF2B5EF4-FFF2-40B4-BE49-F238E27FC236}">
                <a16:creationId xmlns:a16="http://schemas.microsoft.com/office/drawing/2014/main" id="{793FB921-3205-4E89-8DCB-1FB85025ED6A}"/>
              </a:ext>
            </a:extLst>
          </p:cNvPr>
          <p:cNvSpPr>
            <a:spLocks noChangeArrowheads="1"/>
          </p:cNvSpPr>
          <p:nvPr/>
        </p:nvSpPr>
        <p:spPr bwMode="auto">
          <a:xfrm>
            <a:off x="7920038" y="981561"/>
            <a:ext cx="800219" cy="276999"/>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zh-TW" altLang="en-US" sz="1200" b="1" dirty="0">
                <a:solidFill>
                  <a:schemeClr val="bg1"/>
                </a:solidFill>
                <a:latin typeface="標楷體" panose="03000509000000000000" pitchFamily="65" charset="-120"/>
                <a:ea typeface="標楷體" panose="03000509000000000000" pitchFamily="65" charset="-120"/>
              </a:rPr>
              <a:t>上海浦東</a:t>
            </a:r>
          </a:p>
        </p:txBody>
      </p:sp>
      <p:cxnSp>
        <p:nvCxnSpPr>
          <p:cNvPr id="35" name="直線接點 34">
            <a:extLst>
              <a:ext uri="{FF2B5EF4-FFF2-40B4-BE49-F238E27FC236}">
                <a16:creationId xmlns:a16="http://schemas.microsoft.com/office/drawing/2014/main" id="{F339EC25-CC05-44A5-9C5C-AA0C2DC283AC}"/>
              </a:ext>
            </a:extLst>
          </p:cNvPr>
          <p:cNvCxnSpPr/>
          <p:nvPr/>
        </p:nvCxnSpPr>
        <p:spPr>
          <a:xfrm flipH="1">
            <a:off x="8054976" y="652949"/>
            <a:ext cx="1587" cy="249237"/>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直線接點 35">
            <a:extLst>
              <a:ext uri="{FF2B5EF4-FFF2-40B4-BE49-F238E27FC236}">
                <a16:creationId xmlns:a16="http://schemas.microsoft.com/office/drawing/2014/main" id="{775E0936-D46F-4952-86AE-711ED2D3ACB4}"/>
              </a:ext>
            </a:extLst>
          </p:cNvPr>
          <p:cNvCxnSpPr/>
          <p:nvPr/>
        </p:nvCxnSpPr>
        <p:spPr>
          <a:xfrm>
            <a:off x="8210551" y="629136"/>
            <a:ext cx="0" cy="255588"/>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直線接點 36">
            <a:extLst>
              <a:ext uri="{FF2B5EF4-FFF2-40B4-BE49-F238E27FC236}">
                <a16:creationId xmlns:a16="http://schemas.microsoft.com/office/drawing/2014/main" id="{29BE1542-2073-4C76-A483-754B25693966}"/>
              </a:ext>
            </a:extLst>
          </p:cNvPr>
          <p:cNvCxnSpPr/>
          <p:nvPr/>
        </p:nvCxnSpPr>
        <p:spPr>
          <a:xfrm>
            <a:off x="8304213" y="625961"/>
            <a:ext cx="0" cy="249238"/>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直線接點 37">
            <a:extLst>
              <a:ext uri="{FF2B5EF4-FFF2-40B4-BE49-F238E27FC236}">
                <a16:creationId xmlns:a16="http://schemas.microsoft.com/office/drawing/2014/main" id="{1960E685-9D99-457F-9510-A27FDCBDC35B}"/>
              </a:ext>
            </a:extLst>
          </p:cNvPr>
          <p:cNvCxnSpPr/>
          <p:nvPr/>
        </p:nvCxnSpPr>
        <p:spPr>
          <a:xfrm flipH="1">
            <a:off x="8128001" y="629136"/>
            <a:ext cx="3175" cy="255588"/>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直線接點 38">
            <a:extLst>
              <a:ext uri="{FF2B5EF4-FFF2-40B4-BE49-F238E27FC236}">
                <a16:creationId xmlns:a16="http://schemas.microsoft.com/office/drawing/2014/main" id="{617D3DC5-FBB6-49EF-9932-699A17E875EE}"/>
              </a:ext>
            </a:extLst>
          </p:cNvPr>
          <p:cNvCxnSpPr/>
          <p:nvPr/>
        </p:nvCxnSpPr>
        <p:spPr>
          <a:xfrm>
            <a:off x="7985126" y="654536"/>
            <a:ext cx="0" cy="220663"/>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直線接點 39">
            <a:extLst>
              <a:ext uri="{FF2B5EF4-FFF2-40B4-BE49-F238E27FC236}">
                <a16:creationId xmlns:a16="http://schemas.microsoft.com/office/drawing/2014/main" id="{42F7AF6E-3F09-4A9B-9D03-5C3CA76061E4}"/>
              </a:ext>
            </a:extLst>
          </p:cNvPr>
          <p:cNvCxnSpPr/>
          <p:nvPr/>
        </p:nvCxnSpPr>
        <p:spPr>
          <a:xfrm flipH="1">
            <a:off x="7910513" y="659299"/>
            <a:ext cx="1588" cy="215900"/>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249C5FC9-2417-411D-B214-B93457C54E09}"/>
              </a:ext>
            </a:extLst>
          </p:cNvPr>
          <p:cNvCxnSpPr/>
          <p:nvPr/>
        </p:nvCxnSpPr>
        <p:spPr>
          <a:xfrm>
            <a:off x="8416926" y="645011"/>
            <a:ext cx="0" cy="223838"/>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2" name="雲朵形 41">
            <a:extLst>
              <a:ext uri="{FF2B5EF4-FFF2-40B4-BE49-F238E27FC236}">
                <a16:creationId xmlns:a16="http://schemas.microsoft.com/office/drawing/2014/main" id="{24B8946F-F3A0-44A3-9B59-C738AA9D6119}"/>
              </a:ext>
            </a:extLst>
          </p:cNvPr>
          <p:cNvSpPr/>
          <p:nvPr/>
        </p:nvSpPr>
        <p:spPr>
          <a:xfrm rot="10800000">
            <a:off x="7050088" y="197336"/>
            <a:ext cx="1738313" cy="457200"/>
          </a:xfrm>
          <a:prstGeom prst="cloud">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cxnSp>
        <p:nvCxnSpPr>
          <p:cNvPr id="43" name="直線接點 42">
            <a:extLst>
              <a:ext uri="{FF2B5EF4-FFF2-40B4-BE49-F238E27FC236}">
                <a16:creationId xmlns:a16="http://schemas.microsoft.com/office/drawing/2014/main" id="{F9408794-9A65-43B0-8223-F13AE2C9FE88}"/>
              </a:ext>
            </a:extLst>
          </p:cNvPr>
          <p:cNvCxnSpPr/>
          <p:nvPr/>
        </p:nvCxnSpPr>
        <p:spPr>
          <a:xfrm>
            <a:off x="7335838" y="525949"/>
            <a:ext cx="0" cy="290512"/>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4C0C6761-7BC3-4A2A-BCD7-AB0A3E9CB7BE}"/>
              </a:ext>
            </a:extLst>
          </p:cNvPr>
          <p:cNvCxnSpPr/>
          <p:nvPr/>
        </p:nvCxnSpPr>
        <p:spPr>
          <a:xfrm>
            <a:off x="7419976" y="557699"/>
            <a:ext cx="0" cy="290512"/>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直線接點 44">
            <a:extLst>
              <a:ext uri="{FF2B5EF4-FFF2-40B4-BE49-F238E27FC236}">
                <a16:creationId xmlns:a16="http://schemas.microsoft.com/office/drawing/2014/main" id="{693ED841-71FF-46E0-B5AF-6DE5BA278E86}"/>
              </a:ext>
            </a:extLst>
          </p:cNvPr>
          <p:cNvCxnSpPr/>
          <p:nvPr/>
        </p:nvCxnSpPr>
        <p:spPr>
          <a:xfrm>
            <a:off x="7527926" y="584686"/>
            <a:ext cx="0" cy="290513"/>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直線接點 45">
            <a:extLst>
              <a:ext uri="{FF2B5EF4-FFF2-40B4-BE49-F238E27FC236}">
                <a16:creationId xmlns:a16="http://schemas.microsoft.com/office/drawing/2014/main" id="{D813C0E4-C955-40C7-B091-A65604BD110C}"/>
              </a:ext>
            </a:extLst>
          </p:cNvPr>
          <p:cNvCxnSpPr/>
          <p:nvPr/>
        </p:nvCxnSpPr>
        <p:spPr>
          <a:xfrm>
            <a:off x="7664451" y="579924"/>
            <a:ext cx="0" cy="288925"/>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a16="http://schemas.microsoft.com/office/drawing/2014/main" id="{37442FE1-F78A-4C48-BDA6-85B6DE20A241}"/>
              </a:ext>
            </a:extLst>
          </p:cNvPr>
          <p:cNvCxnSpPr/>
          <p:nvPr/>
        </p:nvCxnSpPr>
        <p:spPr>
          <a:xfrm>
            <a:off x="7764463" y="610086"/>
            <a:ext cx="0" cy="288925"/>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直線接點 47">
            <a:extLst>
              <a:ext uri="{FF2B5EF4-FFF2-40B4-BE49-F238E27FC236}">
                <a16:creationId xmlns:a16="http://schemas.microsoft.com/office/drawing/2014/main" id="{FFD58071-F40A-4150-88A8-93FDBE1DB85A}"/>
              </a:ext>
            </a:extLst>
          </p:cNvPr>
          <p:cNvCxnSpPr/>
          <p:nvPr/>
        </p:nvCxnSpPr>
        <p:spPr>
          <a:xfrm>
            <a:off x="7202488" y="506899"/>
            <a:ext cx="0" cy="290512"/>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矩形 30">
            <a:extLst>
              <a:ext uri="{FF2B5EF4-FFF2-40B4-BE49-F238E27FC236}">
                <a16:creationId xmlns:a16="http://schemas.microsoft.com/office/drawing/2014/main" id="{840C9E7C-2812-4222-8A1C-79618CBC669A}"/>
              </a:ext>
            </a:extLst>
          </p:cNvPr>
          <p:cNvSpPr>
            <a:spLocks noChangeArrowheads="1"/>
          </p:cNvSpPr>
          <p:nvPr/>
        </p:nvSpPr>
        <p:spPr bwMode="auto">
          <a:xfrm>
            <a:off x="7979450" y="2601183"/>
            <a:ext cx="800219" cy="276999"/>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zh-TW" altLang="en-US" sz="1200" b="1" dirty="0">
                <a:solidFill>
                  <a:schemeClr val="bg1"/>
                </a:solidFill>
                <a:latin typeface="標楷體" panose="03000509000000000000" pitchFamily="65" charset="-120"/>
                <a:ea typeface="標楷體" panose="03000509000000000000" pitchFamily="65" charset="-120"/>
              </a:rPr>
              <a:t>虹橋機場</a:t>
            </a:r>
          </a:p>
        </p:txBody>
      </p:sp>
    </p:spTree>
    <p:extLst>
      <p:ext uri="{BB962C8B-B14F-4D97-AF65-F5344CB8AC3E}">
        <p14:creationId xmlns:p14="http://schemas.microsoft.com/office/powerpoint/2010/main" val="12730514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接點 2">
            <a:extLst>
              <a:ext uri="{FF2B5EF4-FFF2-40B4-BE49-F238E27FC236}">
                <a16:creationId xmlns:a16="http://schemas.microsoft.com/office/drawing/2014/main" id="{0AD3D9C2-AAE7-42D0-8B8B-BEB74C818BA2}"/>
              </a:ext>
            </a:extLst>
          </p:cNvPr>
          <p:cNvCxnSpPr>
            <a:cxnSpLocks/>
          </p:cNvCxnSpPr>
          <p:nvPr/>
        </p:nvCxnSpPr>
        <p:spPr>
          <a:xfrm>
            <a:off x="683568" y="4714875"/>
            <a:ext cx="7776220" cy="0"/>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5" name="直線接點 4">
            <a:extLst>
              <a:ext uri="{FF2B5EF4-FFF2-40B4-BE49-F238E27FC236}">
                <a16:creationId xmlns:a16="http://schemas.microsoft.com/office/drawing/2014/main" id="{218C8456-2F59-4E99-BE3F-E6A8660AC809}"/>
              </a:ext>
            </a:extLst>
          </p:cNvPr>
          <p:cNvCxnSpPr/>
          <p:nvPr/>
        </p:nvCxnSpPr>
        <p:spPr>
          <a:xfrm>
            <a:off x="1177925" y="4689475"/>
            <a:ext cx="576263"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直線接點 5">
            <a:extLst>
              <a:ext uri="{FF2B5EF4-FFF2-40B4-BE49-F238E27FC236}">
                <a16:creationId xmlns:a16="http://schemas.microsoft.com/office/drawing/2014/main" id="{3C604A1B-C868-41AB-A2E8-147005B8358D}"/>
              </a:ext>
            </a:extLst>
          </p:cNvPr>
          <p:cNvCxnSpPr/>
          <p:nvPr/>
        </p:nvCxnSpPr>
        <p:spPr>
          <a:xfrm>
            <a:off x="3727450" y="4689475"/>
            <a:ext cx="574675"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直線接點 6">
            <a:extLst>
              <a:ext uri="{FF2B5EF4-FFF2-40B4-BE49-F238E27FC236}">
                <a16:creationId xmlns:a16="http://schemas.microsoft.com/office/drawing/2014/main" id="{EC7197D6-A454-4595-9A51-8C1ABF92B299}"/>
              </a:ext>
            </a:extLst>
          </p:cNvPr>
          <p:cNvCxnSpPr/>
          <p:nvPr/>
        </p:nvCxnSpPr>
        <p:spPr>
          <a:xfrm>
            <a:off x="6186488" y="4689475"/>
            <a:ext cx="6096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橢圓 11">
            <a:extLst>
              <a:ext uri="{FF2B5EF4-FFF2-40B4-BE49-F238E27FC236}">
                <a16:creationId xmlns:a16="http://schemas.microsoft.com/office/drawing/2014/main" id="{3CF04ECB-5B3E-4CC1-80B1-7DC94BB3181D}"/>
              </a:ext>
            </a:extLst>
          </p:cNvPr>
          <p:cNvSpPr/>
          <p:nvPr/>
        </p:nvSpPr>
        <p:spPr>
          <a:xfrm>
            <a:off x="6875463" y="1739900"/>
            <a:ext cx="914400" cy="2286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5" name="橢圓 14">
            <a:extLst>
              <a:ext uri="{FF2B5EF4-FFF2-40B4-BE49-F238E27FC236}">
                <a16:creationId xmlns:a16="http://schemas.microsoft.com/office/drawing/2014/main" id="{3D61BA91-5CD4-4259-903C-23283C49B896}"/>
              </a:ext>
            </a:extLst>
          </p:cNvPr>
          <p:cNvSpPr/>
          <p:nvPr/>
        </p:nvSpPr>
        <p:spPr>
          <a:xfrm>
            <a:off x="7027863" y="1892300"/>
            <a:ext cx="914400" cy="2286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6" name="橢圓 15">
            <a:extLst>
              <a:ext uri="{FF2B5EF4-FFF2-40B4-BE49-F238E27FC236}">
                <a16:creationId xmlns:a16="http://schemas.microsoft.com/office/drawing/2014/main" id="{5C174ACF-3907-40EB-848E-0E6E1536601B}"/>
              </a:ext>
            </a:extLst>
          </p:cNvPr>
          <p:cNvSpPr/>
          <p:nvPr/>
        </p:nvSpPr>
        <p:spPr>
          <a:xfrm>
            <a:off x="7180263" y="2044700"/>
            <a:ext cx="914400" cy="2286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7" name="橢圓 16">
            <a:extLst>
              <a:ext uri="{FF2B5EF4-FFF2-40B4-BE49-F238E27FC236}">
                <a16:creationId xmlns:a16="http://schemas.microsoft.com/office/drawing/2014/main" id="{5CEC5FFA-A331-4E72-B654-CA191D4CF30B}"/>
              </a:ext>
            </a:extLst>
          </p:cNvPr>
          <p:cNvSpPr/>
          <p:nvPr/>
        </p:nvSpPr>
        <p:spPr>
          <a:xfrm>
            <a:off x="3387725" y="1376363"/>
            <a:ext cx="914400" cy="2286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52234" name="矩形 21">
            <a:extLst>
              <a:ext uri="{FF2B5EF4-FFF2-40B4-BE49-F238E27FC236}">
                <a16:creationId xmlns:a16="http://schemas.microsoft.com/office/drawing/2014/main" id="{41B67743-9291-4E42-B765-AD1627A2B2B6}"/>
              </a:ext>
            </a:extLst>
          </p:cNvPr>
          <p:cNvSpPr>
            <a:spLocks noChangeArrowheads="1"/>
          </p:cNvSpPr>
          <p:nvPr/>
        </p:nvSpPr>
        <p:spPr bwMode="auto">
          <a:xfrm>
            <a:off x="3136106" y="990737"/>
            <a:ext cx="2501900" cy="33813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600" b="1">
                <a:solidFill>
                  <a:srgbClr val="FFAD69"/>
                </a:solidFill>
                <a:latin typeface="Gungsuh" panose="02030600000101010101" pitchFamily="18" charset="-127"/>
                <a:ea typeface="Gungsuh" panose="02030600000101010101" pitchFamily="18" charset="-127"/>
              </a:rPr>
              <a:t> </a:t>
            </a:r>
            <a:r>
              <a:rPr kumimoji="0" lang="zh-TW" altLang="zh-TW" sz="1600" b="1">
                <a:solidFill>
                  <a:schemeClr val="bg1"/>
                </a:solidFill>
                <a:latin typeface="標楷體" panose="03000509000000000000" pitchFamily="65" charset="-120"/>
                <a:ea typeface="標楷體" panose="03000509000000000000" pitchFamily="65" charset="-120"/>
              </a:rPr>
              <a:t>又在桃園上空繞了</a:t>
            </a:r>
            <a:r>
              <a:rPr kumimoji="0" lang="zh-TW" altLang="en-US" sz="1600" b="1">
                <a:solidFill>
                  <a:schemeClr val="bg1"/>
                </a:solidFill>
                <a:latin typeface="標楷體" panose="03000509000000000000" pitchFamily="65" charset="-120"/>
                <a:ea typeface="標楷體" panose="03000509000000000000" pitchFamily="65" charset="-120"/>
              </a:rPr>
              <a:t> </a:t>
            </a:r>
            <a:r>
              <a:rPr kumimoji="0" lang="en-US" altLang="zh-TW" sz="1600" b="1">
                <a:solidFill>
                  <a:schemeClr val="bg1"/>
                </a:solidFill>
                <a:latin typeface="標楷體" panose="03000509000000000000" pitchFamily="65" charset="-120"/>
                <a:ea typeface="標楷體" panose="03000509000000000000" pitchFamily="65" charset="-120"/>
              </a:rPr>
              <a:t>9 </a:t>
            </a:r>
            <a:r>
              <a:rPr kumimoji="0" lang="zh-TW" altLang="zh-TW" sz="1600" b="1">
                <a:solidFill>
                  <a:schemeClr val="bg1"/>
                </a:solidFill>
                <a:latin typeface="標楷體" panose="03000509000000000000" pitchFamily="65" charset="-120"/>
                <a:ea typeface="標楷體" panose="03000509000000000000" pitchFamily="65" charset="-120"/>
              </a:rPr>
              <a:t>圈</a:t>
            </a:r>
            <a:endParaRPr kumimoji="0" lang="zh-TW" altLang="en-US" sz="1600" b="1">
              <a:solidFill>
                <a:schemeClr val="bg1"/>
              </a:solidFill>
              <a:latin typeface="標楷體" panose="03000509000000000000" pitchFamily="65" charset="-120"/>
              <a:ea typeface="標楷體" panose="03000509000000000000" pitchFamily="65" charset="-120"/>
            </a:endParaRPr>
          </a:p>
        </p:txBody>
      </p:sp>
      <p:sp>
        <p:nvSpPr>
          <p:cNvPr id="23" name="橢圓 22">
            <a:extLst>
              <a:ext uri="{FF2B5EF4-FFF2-40B4-BE49-F238E27FC236}">
                <a16:creationId xmlns:a16="http://schemas.microsoft.com/office/drawing/2014/main" id="{0F29D8B2-72C5-4E26-B4D2-53DB7D474555}"/>
              </a:ext>
            </a:extLst>
          </p:cNvPr>
          <p:cNvSpPr/>
          <p:nvPr/>
        </p:nvSpPr>
        <p:spPr>
          <a:xfrm>
            <a:off x="3540125" y="1528763"/>
            <a:ext cx="914400" cy="2286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24" name="橢圓 23">
            <a:extLst>
              <a:ext uri="{FF2B5EF4-FFF2-40B4-BE49-F238E27FC236}">
                <a16:creationId xmlns:a16="http://schemas.microsoft.com/office/drawing/2014/main" id="{FCC63D01-4749-4507-9563-DD3941CF04CE}"/>
              </a:ext>
            </a:extLst>
          </p:cNvPr>
          <p:cNvSpPr/>
          <p:nvPr/>
        </p:nvSpPr>
        <p:spPr>
          <a:xfrm>
            <a:off x="3692525" y="1681163"/>
            <a:ext cx="914400" cy="2286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25" name="橢圓 24">
            <a:extLst>
              <a:ext uri="{FF2B5EF4-FFF2-40B4-BE49-F238E27FC236}">
                <a16:creationId xmlns:a16="http://schemas.microsoft.com/office/drawing/2014/main" id="{1E3BDD60-C66D-4EC5-B704-B35B4658BF0B}"/>
              </a:ext>
            </a:extLst>
          </p:cNvPr>
          <p:cNvSpPr/>
          <p:nvPr/>
        </p:nvSpPr>
        <p:spPr>
          <a:xfrm>
            <a:off x="3844925" y="1833563"/>
            <a:ext cx="914400" cy="2286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26" name="橢圓 25">
            <a:extLst>
              <a:ext uri="{FF2B5EF4-FFF2-40B4-BE49-F238E27FC236}">
                <a16:creationId xmlns:a16="http://schemas.microsoft.com/office/drawing/2014/main" id="{918F5544-8003-446C-A9D6-D510A36453FE}"/>
              </a:ext>
            </a:extLst>
          </p:cNvPr>
          <p:cNvSpPr/>
          <p:nvPr/>
        </p:nvSpPr>
        <p:spPr>
          <a:xfrm>
            <a:off x="3997325" y="1985963"/>
            <a:ext cx="914400" cy="2286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27" name="橢圓 26">
            <a:extLst>
              <a:ext uri="{FF2B5EF4-FFF2-40B4-BE49-F238E27FC236}">
                <a16:creationId xmlns:a16="http://schemas.microsoft.com/office/drawing/2014/main" id="{F6AD6F28-A1EC-4195-9E28-0C192BD024F1}"/>
              </a:ext>
            </a:extLst>
          </p:cNvPr>
          <p:cNvSpPr/>
          <p:nvPr/>
        </p:nvSpPr>
        <p:spPr>
          <a:xfrm>
            <a:off x="4149725" y="2138363"/>
            <a:ext cx="914400" cy="2286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28" name="橢圓 27">
            <a:extLst>
              <a:ext uri="{FF2B5EF4-FFF2-40B4-BE49-F238E27FC236}">
                <a16:creationId xmlns:a16="http://schemas.microsoft.com/office/drawing/2014/main" id="{CA64BAC7-A900-4145-90D6-AD223FCECEA2}"/>
              </a:ext>
            </a:extLst>
          </p:cNvPr>
          <p:cNvSpPr/>
          <p:nvPr/>
        </p:nvSpPr>
        <p:spPr>
          <a:xfrm>
            <a:off x="4302125" y="2290763"/>
            <a:ext cx="914400" cy="2286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29" name="橢圓 28">
            <a:extLst>
              <a:ext uri="{FF2B5EF4-FFF2-40B4-BE49-F238E27FC236}">
                <a16:creationId xmlns:a16="http://schemas.microsoft.com/office/drawing/2014/main" id="{4956C38E-FD82-46F1-81E7-43036C799E3D}"/>
              </a:ext>
            </a:extLst>
          </p:cNvPr>
          <p:cNvSpPr/>
          <p:nvPr/>
        </p:nvSpPr>
        <p:spPr>
          <a:xfrm>
            <a:off x="4454525" y="2443163"/>
            <a:ext cx="914400" cy="2286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30" name="橢圓 29">
            <a:extLst>
              <a:ext uri="{FF2B5EF4-FFF2-40B4-BE49-F238E27FC236}">
                <a16:creationId xmlns:a16="http://schemas.microsoft.com/office/drawing/2014/main" id="{C28F77DB-4192-477C-BA25-9269B51E2DBF}"/>
              </a:ext>
            </a:extLst>
          </p:cNvPr>
          <p:cNvSpPr/>
          <p:nvPr/>
        </p:nvSpPr>
        <p:spPr>
          <a:xfrm>
            <a:off x="4592638" y="2595563"/>
            <a:ext cx="914400" cy="2286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52243" name="矩形 30">
            <a:extLst>
              <a:ext uri="{FF2B5EF4-FFF2-40B4-BE49-F238E27FC236}">
                <a16:creationId xmlns:a16="http://schemas.microsoft.com/office/drawing/2014/main" id="{8437C8DC-7710-47B4-B5C8-E31D39D657DA}"/>
              </a:ext>
            </a:extLst>
          </p:cNvPr>
          <p:cNvSpPr>
            <a:spLocks noChangeArrowheads="1"/>
          </p:cNvSpPr>
          <p:nvPr/>
        </p:nvSpPr>
        <p:spPr bwMode="auto">
          <a:xfrm>
            <a:off x="1017588" y="627063"/>
            <a:ext cx="720725" cy="338137"/>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600" b="1" dirty="0">
                <a:solidFill>
                  <a:schemeClr val="bg1"/>
                </a:solidFill>
                <a:latin typeface="Calibri" panose="020F0502020204030204" pitchFamily="34" charset="0"/>
              </a:rPr>
              <a:t>BR189</a:t>
            </a:r>
          </a:p>
        </p:txBody>
      </p:sp>
      <p:sp>
        <p:nvSpPr>
          <p:cNvPr id="52244" name="矩形 31">
            <a:extLst>
              <a:ext uri="{FF2B5EF4-FFF2-40B4-BE49-F238E27FC236}">
                <a16:creationId xmlns:a16="http://schemas.microsoft.com/office/drawing/2014/main" id="{F083D60C-A2E6-4F83-B1E6-93E6C4D6E2B6}"/>
              </a:ext>
            </a:extLst>
          </p:cNvPr>
          <p:cNvSpPr>
            <a:spLocks noChangeArrowheads="1"/>
          </p:cNvSpPr>
          <p:nvPr/>
        </p:nvSpPr>
        <p:spPr bwMode="auto">
          <a:xfrm>
            <a:off x="874713" y="946150"/>
            <a:ext cx="1006475" cy="33813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zh-TW" altLang="zh-TW" sz="1600" b="1">
                <a:solidFill>
                  <a:schemeClr val="bg1"/>
                </a:solidFill>
                <a:latin typeface="標楷體" panose="03000509000000000000" pitchFamily="65" charset="-120"/>
                <a:ea typeface="標楷體" panose="03000509000000000000" pitchFamily="65" charset="-120"/>
              </a:rPr>
              <a:t>日本羽田</a:t>
            </a:r>
            <a:endParaRPr kumimoji="0" lang="zh-TW" altLang="en-US" sz="1600" b="1">
              <a:solidFill>
                <a:schemeClr val="bg1"/>
              </a:solidFill>
              <a:latin typeface="標楷體" panose="03000509000000000000" pitchFamily="65" charset="-120"/>
              <a:ea typeface="標楷體" panose="03000509000000000000" pitchFamily="65" charset="-120"/>
            </a:endParaRPr>
          </a:p>
        </p:txBody>
      </p:sp>
      <p:sp>
        <p:nvSpPr>
          <p:cNvPr id="52245" name="矩形 32">
            <a:extLst>
              <a:ext uri="{FF2B5EF4-FFF2-40B4-BE49-F238E27FC236}">
                <a16:creationId xmlns:a16="http://schemas.microsoft.com/office/drawing/2014/main" id="{1F2C9E64-03B7-4D9C-B395-9F0768B5078C}"/>
              </a:ext>
            </a:extLst>
          </p:cNvPr>
          <p:cNvSpPr>
            <a:spLocks noChangeArrowheads="1"/>
          </p:cNvSpPr>
          <p:nvPr/>
        </p:nvSpPr>
        <p:spPr bwMode="auto">
          <a:xfrm>
            <a:off x="6186488" y="4291013"/>
            <a:ext cx="595312" cy="33972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zh-TW" altLang="zh-TW" sz="1600" b="1">
                <a:solidFill>
                  <a:schemeClr val="bg1"/>
                </a:solidFill>
                <a:latin typeface="標楷體" panose="03000509000000000000" pitchFamily="65" charset="-120"/>
                <a:ea typeface="標楷體" panose="03000509000000000000" pitchFamily="65" charset="-120"/>
              </a:rPr>
              <a:t>松山</a:t>
            </a:r>
            <a:endParaRPr kumimoji="0" lang="zh-TW" altLang="en-US" sz="1600" b="1">
              <a:solidFill>
                <a:schemeClr val="bg1"/>
              </a:solidFill>
              <a:latin typeface="標楷體" panose="03000509000000000000" pitchFamily="65" charset="-120"/>
              <a:ea typeface="標楷體" panose="03000509000000000000" pitchFamily="65" charset="-120"/>
            </a:endParaRPr>
          </a:p>
        </p:txBody>
      </p:sp>
      <p:sp>
        <p:nvSpPr>
          <p:cNvPr id="34" name="矩形 33">
            <a:extLst>
              <a:ext uri="{FF2B5EF4-FFF2-40B4-BE49-F238E27FC236}">
                <a16:creationId xmlns:a16="http://schemas.microsoft.com/office/drawing/2014/main" id="{B0067FCA-3FEC-4089-98A3-74CE92AE7A9B}"/>
              </a:ext>
            </a:extLst>
          </p:cNvPr>
          <p:cNvSpPr/>
          <p:nvPr/>
        </p:nvSpPr>
        <p:spPr>
          <a:xfrm>
            <a:off x="3713163" y="4291013"/>
            <a:ext cx="595312" cy="338137"/>
          </a:xfrm>
          <a:prstGeom prst="rect">
            <a:avLst/>
          </a:prstGeom>
          <a:solidFill>
            <a:schemeClr val="bg2">
              <a:lumMod val="10000"/>
            </a:schemeClr>
          </a:solidFill>
          <a:ln>
            <a:noFill/>
          </a:ln>
        </p:spPr>
        <p:txBody>
          <a:bodyPr wrap="none">
            <a:spAutoFit/>
          </a:bodyPr>
          <a:lstStyle/>
          <a:p>
            <a:pPr eaLnBrk="1" fontAlgn="auto" hangingPunct="1">
              <a:spcBef>
                <a:spcPts val="0"/>
              </a:spcBef>
              <a:spcAft>
                <a:spcPts val="0"/>
              </a:spcAft>
              <a:defRPr/>
            </a:pPr>
            <a:r>
              <a:rPr kumimoji="0" lang="zh-TW" altLang="zh-TW" sz="1600" b="1" dirty="0">
                <a:solidFill>
                  <a:schemeClr val="bg1"/>
                </a:solidFill>
                <a:latin typeface="標楷體" panose="03000509000000000000" pitchFamily="65" charset="-120"/>
                <a:ea typeface="標楷體" panose="03000509000000000000" pitchFamily="65" charset="-120"/>
              </a:rPr>
              <a:t>桃園</a:t>
            </a:r>
            <a:endParaRPr kumimoji="0" lang="zh-TW" altLang="en-US" sz="1600" b="1" dirty="0">
              <a:solidFill>
                <a:schemeClr val="bg1"/>
              </a:solidFill>
              <a:latin typeface="標楷體" panose="03000509000000000000" pitchFamily="65" charset="-120"/>
              <a:ea typeface="標楷體" panose="03000509000000000000" pitchFamily="65" charset="-120"/>
            </a:endParaRPr>
          </a:p>
        </p:txBody>
      </p:sp>
      <p:sp>
        <p:nvSpPr>
          <p:cNvPr id="35" name="矩形 34">
            <a:extLst>
              <a:ext uri="{FF2B5EF4-FFF2-40B4-BE49-F238E27FC236}">
                <a16:creationId xmlns:a16="http://schemas.microsoft.com/office/drawing/2014/main" id="{46A188D8-F401-4C33-9FA8-F9096E1726C7}"/>
              </a:ext>
            </a:extLst>
          </p:cNvPr>
          <p:cNvSpPr/>
          <p:nvPr/>
        </p:nvSpPr>
        <p:spPr>
          <a:xfrm>
            <a:off x="5903913" y="3549650"/>
            <a:ext cx="2538412" cy="584775"/>
          </a:xfrm>
          <a:prstGeom prst="rect">
            <a:avLst/>
          </a:prstGeom>
          <a:solidFill>
            <a:srgbClr val="7030A0"/>
          </a:solidFill>
        </p:spPr>
        <p:txBody>
          <a:bodyPr>
            <a:spAutoFit/>
          </a:bodyPr>
          <a:lstStyle/>
          <a:p>
            <a:pPr eaLnBrk="1" fontAlgn="auto" hangingPunct="1">
              <a:spcBef>
                <a:spcPts val="0"/>
              </a:spcBef>
              <a:spcAft>
                <a:spcPts val="0"/>
              </a:spcAft>
              <a:defRPr/>
            </a:pPr>
            <a:r>
              <a:rPr kumimoji="0" lang="en-US" altLang="zh-TW" sz="1600" b="1" dirty="0">
                <a:solidFill>
                  <a:schemeClr val="accent1">
                    <a:lumMod val="40000"/>
                    <a:lumOff val="60000"/>
                  </a:schemeClr>
                </a:solidFill>
                <a:latin typeface="+mn-lt"/>
                <a:ea typeface="+mn-ea"/>
              </a:rPr>
              <a:t> </a:t>
            </a:r>
            <a:r>
              <a:rPr kumimoji="0" lang="zh-TW" altLang="zh-TW" sz="1600" b="1" dirty="0">
                <a:solidFill>
                  <a:schemeClr val="bg1"/>
                </a:solidFill>
                <a:latin typeface="標楷體" panose="03000509000000000000" pitchFamily="65" charset="-120"/>
                <a:ea typeface="標楷體" panose="03000509000000000000" pitchFamily="65" charset="-120"/>
              </a:rPr>
              <a:t>因為側風過大與風切現象</a:t>
            </a:r>
            <a:endParaRPr kumimoji="0" lang="en-US" altLang="zh-TW" sz="1600" b="1" dirty="0">
              <a:solidFill>
                <a:schemeClr val="bg1"/>
              </a:solidFill>
              <a:latin typeface="標楷體" panose="03000509000000000000" pitchFamily="65" charset="-120"/>
              <a:ea typeface="標楷體" panose="03000509000000000000" pitchFamily="65" charset="-120"/>
            </a:endParaRPr>
          </a:p>
          <a:p>
            <a:pPr eaLnBrk="1" fontAlgn="auto" hangingPunct="1">
              <a:spcBef>
                <a:spcPts val="0"/>
              </a:spcBef>
              <a:spcAft>
                <a:spcPts val="0"/>
              </a:spcAft>
              <a:defRPr/>
            </a:pPr>
            <a:r>
              <a:rPr kumimoji="0" lang="en-US" altLang="zh-TW" sz="1600" b="1" dirty="0">
                <a:solidFill>
                  <a:schemeClr val="bg1"/>
                </a:solidFill>
                <a:latin typeface="標楷體" panose="03000509000000000000" pitchFamily="65" charset="-120"/>
                <a:ea typeface="標楷體" panose="03000509000000000000" pitchFamily="65" charset="-120"/>
              </a:rPr>
              <a:t> </a:t>
            </a:r>
            <a:r>
              <a:rPr kumimoji="0" lang="zh-TW" altLang="zh-TW" sz="1600" b="1" dirty="0">
                <a:solidFill>
                  <a:schemeClr val="bg1"/>
                </a:solidFill>
                <a:latin typeface="標楷體" panose="03000509000000000000" pitchFamily="65" charset="-120"/>
                <a:ea typeface="標楷體" panose="03000509000000000000" pitchFamily="65" charset="-120"/>
              </a:rPr>
              <a:t>仍無法落地，重飛</a:t>
            </a:r>
            <a:r>
              <a:rPr kumimoji="0" lang="zh-TW" altLang="en-US" sz="1600" b="1" dirty="0">
                <a:solidFill>
                  <a:schemeClr val="bg1"/>
                </a:solidFill>
                <a:latin typeface="標楷體" panose="03000509000000000000" pitchFamily="65" charset="-120"/>
                <a:ea typeface="標楷體" panose="03000509000000000000" pitchFamily="65" charset="-120"/>
              </a:rPr>
              <a:t> </a:t>
            </a:r>
            <a:r>
              <a:rPr kumimoji="0" lang="en-US" altLang="zh-TW" sz="1600" b="1" u="sng" dirty="0">
                <a:solidFill>
                  <a:schemeClr val="bg1"/>
                </a:solidFill>
                <a:latin typeface="標楷體" panose="03000509000000000000" pitchFamily="65" charset="-120"/>
                <a:ea typeface="標楷體" panose="03000509000000000000" pitchFamily="65" charset="-120"/>
              </a:rPr>
              <a:t>2</a:t>
            </a:r>
            <a:r>
              <a:rPr kumimoji="0" lang="en-US" altLang="zh-TW" sz="1600" b="1" dirty="0">
                <a:solidFill>
                  <a:schemeClr val="bg1"/>
                </a:solidFill>
                <a:latin typeface="標楷體" panose="03000509000000000000" pitchFamily="65" charset="-120"/>
                <a:ea typeface="標楷體" panose="03000509000000000000" pitchFamily="65" charset="-120"/>
              </a:rPr>
              <a:t> </a:t>
            </a:r>
            <a:r>
              <a:rPr kumimoji="0" lang="zh-TW" altLang="zh-TW" sz="1600" b="1" dirty="0">
                <a:solidFill>
                  <a:schemeClr val="bg1"/>
                </a:solidFill>
                <a:latin typeface="標楷體" panose="03000509000000000000" pitchFamily="65" charset="-120"/>
                <a:ea typeface="標楷體" panose="03000509000000000000" pitchFamily="65" charset="-120"/>
              </a:rPr>
              <a:t>次</a:t>
            </a:r>
            <a:endParaRPr kumimoji="0" lang="zh-TW" altLang="en-US" sz="1600" b="1" dirty="0">
              <a:solidFill>
                <a:schemeClr val="bg1"/>
              </a:solidFill>
              <a:latin typeface="標楷體" panose="03000509000000000000" pitchFamily="65" charset="-120"/>
              <a:ea typeface="標楷體" panose="03000509000000000000" pitchFamily="65" charset="-120"/>
            </a:endParaRPr>
          </a:p>
        </p:txBody>
      </p:sp>
      <p:cxnSp>
        <p:nvCxnSpPr>
          <p:cNvPr id="37" name="直線接點 36">
            <a:extLst>
              <a:ext uri="{FF2B5EF4-FFF2-40B4-BE49-F238E27FC236}">
                <a16:creationId xmlns:a16="http://schemas.microsoft.com/office/drawing/2014/main" id="{0E1158A7-CFB4-4261-8861-7CE9A14929F6}"/>
              </a:ext>
            </a:extLst>
          </p:cNvPr>
          <p:cNvCxnSpPr/>
          <p:nvPr/>
        </p:nvCxnSpPr>
        <p:spPr>
          <a:xfrm>
            <a:off x="5003800" y="4221163"/>
            <a:ext cx="1055688" cy="358775"/>
          </a:xfrm>
          <a:prstGeom prst="line">
            <a:avLst/>
          </a:prstGeom>
          <a:ln w="28575">
            <a:solidFill>
              <a:srgbClr val="00B0F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直線單箭頭接點 38">
            <a:extLst>
              <a:ext uri="{FF2B5EF4-FFF2-40B4-BE49-F238E27FC236}">
                <a16:creationId xmlns:a16="http://schemas.microsoft.com/office/drawing/2014/main" id="{A91B36CD-08FE-4307-8423-1F1C0A421C11}"/>
              </a:ext>
            </a:extLst>
          </p:cNvPr>
          <p:cNvCxnSpPr/>
          <p:nvPr/>
        </p:nvCxnSpPr>
        <p:spPr>
          <a:xfrm flipV="1">
            <a:off x="7062788" y="4197350"/>
            <a:ext cx="1152525" cy="349250"/>
          </a:xfrm>
          <a:prstGeom prst="straightConnector1">
            <a:avLst/>
          </a:prstGeom>
          <a:ln w="28575">
            <a:solidFill>
              <a:schemeClr val="bg1">
                <a:lumMod val="5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2250" name="矩形 42">
            <a:extLst>
              <a:ext uri="{FF2B5EF4-FFF2-40B4-BE49-F238E27FC236}">
                <a16:creationId xmlns:a16="http://schemas.microsoft.com/office/drawing/2014/main" id="{DB26C272-7D9E-4BF7-92D7-E438092E2345}"/>
              </a:ext>
            </a:extLst>
          </p:cNvPr>
          <p:cNvSpPr>
            <a:spLocks noChangeArrowheads="1"/>
          </p:cNvSpPr>
          <p:nvPr/>
        </p:nvSpPr>
        <p:spPr bwMode="auto">
          <a:xfrm>
            <a:off x="2738438" y="2914650"/>
            <a:ext cx="3321050" cy="58578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zh-TW" altLang="zh-TW" sz="1600" b="1">
                <a:solidFill>
                  <a:schemeClr val="bg1"/>
                </a:solidFill>
                <a:latin typeface="標楷體" panose="03000509000000000000" pitchFamily="65" charset="-120"/>
                <a:ea typeface="標楷體" panose="03000509000000000000" pitchFamily="65" charset="-120"/>
              </a:rPr>
              <a:t>機場停機位不足，除非有緊急宣告</a:t>
            </a:r>
            <a:endParaRPr kumimoji="0" lang="zh-TW" altLang="en-US" sz="1600" b="1">
              <a:solidFill>
                <a:schemeClr val="bg1"/>
              </a:solidFill>
              <a:latin typeface="標楷體" panose="03000509000000000000" pitchFamily="65" charset="-120"/>
              <a:ea typeface="標楷體" panose="03000509000000000000" pitchFamily="65" charset="-120"/>
            </a:endParaRPr>
          </a:p>
          <a:p>
            <a:pPr eaLnBrk="1" hangingPunct="1">
              <a:spcBef>
                <a:spcPct val="0"/>
              </a:spcBef>
              <a:buFontTx/>
              <a:buNone/>
            </a:pPr>
            <a:r>
              <a:rPr kumimoji="0" lang="zh-TW" altLang="en-US" sz="1600" b="1">
                <a:solidFill>
                  <a:schemeClr val="bg1"/>
                </a:solidFill>
                <a:latin typeface="標楷體" panose="03000509000000000000" pitchFamily="65" charset="-120"/>
                <a:ea typeface="標楷體" panose="03000509000000000000" pitchFamily="65" charset="-120"/>
              </a:rPr>
              <a:t>       </a:t>
            </a:r>
            <a:r>
              <a:rPr kumimoji="0" lang="zh-TW" altLang="zh-TW" sz="1600" b="1">
                <a:solidFill>
                  <a:schemeClr val="bg1"/>
                </a:solidFill>
                <a:latin typeface="標楷體" panose="03000509000000000000" pitchFamily="65" charset="-120"/>
                <a:ea typeface="標楷體" panose="03000509000000000000" pitchFamily="65" charset="-120"/>
              </a:rPr>
              <a:t>不然希望轉降他處</a:t>
            </a:r>
            <a:endParaRPr kumimoji="0" lang="zh-TW" altLang="en-US" sz="1600" b="1">
              <a:solidFill>
                <a:schemeClr val="bg1"/>
              </a:solidFill>
              <a:latin typeface="標楷體" panose="03000509000000000000" pitchFamily="65" charset="-120"/>
              <a:ea typeface="標楷體" panose="03000509000000000000" pitchFamily="65" charset="-120"/>
            </a:endParaRPr>
          </a:p>
        </p:txBody>
      </p:sp>
      <p:sp>
        <p:nvSpPr>
          <p:cNvPr id="52251" name="矩形 43">
            <a:extLst>
              <a:ext uri="{FF2B5EF4-FFF2-40B4-BE49-F238E27FC236}">
                <a16:creationId xmlns:a16="http://schemas.microsoft.com/office/drawing/2014/main" id="{A5710298-C65A-4D14-8E73-3485563E3A00}"/>
              </a:ext>
            </a:extLst>
          </p:cNvPr>
          <p:cNvSpPr>
            <a:spLocks noChangeArrowheads="1"/>
          </p:cNvSpPr>
          <p:nvPr/>
        </p:nvSpPr>
        <p:spPr bwMode="auto">
          <a:xfrm>
            <a:off x="1163638" y="4291013"/>
            <a:ext cx="593725" cy="338137"/>
          </a:xfrm>
          <a:prstGeom prst="rect">
            <a:avLst/>
          </a:prstGeom>
          <a:solidFill>
            <a:schemeClr val="tx2">
              <a:lumMod val="60000"/>
              <a:lumOff val="40000"/>
            </a:schemeClr>
          </a:solidFill>
          <a:ln w="9525">
            <a:solidFill>
              <a:srgbClr val="7030A0"/>
            </a:solidFill>
            <a:miter lim="800000"/>
            <a:headEnd/>
            <a:tailEnd/>
          </a:ln>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zh-TW" altLang="zh-TW" sz="1600" b="1">
                <a:solidFill>
                  <a:schemeClr val="bg1"/>
                </a:solidFill>
                <a:latin typeface="標楷體" panose="03000509000000000000" pitchFamily="65" charset="-120"/>
                <a:ea typeface="標楷體" panose="03000509000000000000" pitchFamily="65" charset="-120"/>
              </a:rPr>
              <a:t>高雄</a:t>
            </a:r>
            <a:endParaRPr kumimoji="0" lang="zh-TW" altLang="en-US" sz="1600" b="1">
              <a:solidFill>
                <a:schemeClr val="bg1"/>
              </a:solidFill>
              <a:latin typeface="標楷體" panose="03000509000000000000" pitchFamily="65" charset="-120"/>
              <a:ea typeface="標楷體" panose="03000509000000000000" pitchFamily="65" charset="-120"/>
            </a:endParaRPr>
          </a:p>
        </p:txBody>
      </p:sp>
      <p:sp>
        <p:nvSpPr>
          <p:cNvPr id="52252" name="矩形 44">
            <a:extLst>
              <a:ext uri="{FF2B5EF4-FFF2-40B4-BE49-F238E27FC236}">
                <a16:creationId xmlns:a16="http://schemas.microsoft.com/office/drawing/2014/main" id="{BB939A66-B49F-4A43-8055-829ED0C52F57}"/>
              </a:ext>
            </a:extLst>
          </p:cNvPr>
          <p:cNvSpPr>
            <a:spLocks noChangeArrowheads="1"/>
          </p:cNvSpPr>
          <p:nvPr/>
        </p:nvSpPr>
        <p:spPr bwMode="auto">
          <a:xfrm>
            <a:off x="883134" y="4966712"/>
            <a:ext cx="7473950" cy="584775"/>
          </a:xfrm>
          <a:prstGeom prst="rect">
            <a:avLst/>
          </a:prstGeom>
          <a:solidFill>
            <a:schemeClr val="tx2"/>
          </a:solidFill>
          <a:ln>
            <a:noFill/>
          </a:ln>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600" b="1" dirty="0">
                <a:solidFill>
                  <a:srgbClr val="FFFF00"/>
                </a:solidFill>
                <a:latin typeface="Calibri" panose="020F0502020204030204" pitchFamily="34" charset="0"/>
              </a:rPr>
              <a:t>   </a:t>
            </a:r>
            <a:r>
              <a:rPr kumimoji="0" lang="zh-TW" altLang="zh-TW" sz="1600" b="1" dirty="0">
                <a:solidFill>
                  <a:schemeClr val="bg1"/>
                </a:solidFill>
                <a:latin typeface="標楷體" panose="03000509000000000000" pitchFamily="65" charset="-120"/>
                <a:ea typeface="標楷體" panose="03000509000000000000" pitchFamily="65" charset="-120"/>
              </a:rPr>
              <a:t>航管示意要它到</a:t>
            </a:r>
            <a:r>
              <a:rPr kumimoji="0" lang="zh-TW" altLang="en-US" sz="1600" b="1" dirty="0">
                <a:solidFill>
                  <a:schemeClr val="bg1"/>
                </a:solidFill>
                <a:latin typeface="標楷體" panose="03000509000000000000" pitchFamily="65" charset="-120"/>
                <a:ea typeface="標楷體" panose="03000509000000000000" pitchFamily="65" charset="-120"/>
              </a:rPr>
              <a:t> </a:t>
            </a:r>
            <a:r>
              <a:rPr kumimoji="0" lang="zh-TW" altLang="zh-TW" sz="1600" b="1" u="sng" dirty="0">
                <a:solidFill>
                  <a:schemeClr val="bg1"/>
                </a:solidFill>
                <a:latin typeface="標楷體" panose="03000509000000000000" pitchFamily="65" charset="-120"/>
                <a:ea typeface="標楷體" panose="03000509000000000000" pitchFamily="65" charset="-120"/>
              </a:rPr>
              <a:t>高雄</a:t>
            </a:r>
            <a:r>
              <a:rPr kumimoji="0" lang="zh-TW" altLang="en-US" sz="1600" b="1" dirty="0">
                <a:solidFill>
                  <a:schemeClr val="bg1"/>
                </a:solidFill>
                <a:latin typeface="標楷體" panose="03000509000000000000" pitchFamily="65" charset="-120"/>
                <a:ea typeface="標楷體" panose="03000509000000000000" pitchFamily="65" charset="-120"/>
              </a:rPr>
              <a:t> </a:t>
            </a:r>
            <a:r>
              <a:rPr kumimoji="0" lang="zh-TW" altLang="zh-TW" sz="1600" b="1" dirty="0">
                <a:solidFill>
                  <a:schemeClr val="bg1"/>
                </a:solidFill>
                <a:latin typeface="標楷體" panose="03000509000000000000" pitchFamily="65" charset="-120"/>
                <a:ea typeface="標楷體" panose="03000509000000000000" pitchFamily="65" charset="-120"/>
              </a:rPr>
              <a:t>降落，但</a:t>
            </a:r>
            <a:r>
              <a:rPr kumimoji="0" lang="zh-TW" altLang="en-US" sz="1600" b="1" dirty="0">
                <a:solidFill>
                  <a:schemeClr val="bg1"/>
                </a:solidFill>
                <a:latin typeface="標楷體" panose="03000509000000000000" pitchFamily="65" charset="-120"/>
                <a:ea typeface="標楷體" panose="03000509000000000000" pitchFamily="65" charset="-120"/>
              </a:rPr>
              <a:t> </a:t>
            </a:r>
            <a:r>
              <a:rPr kumimoji="0" lang="en-US" altLang="zh-TW" sz="1600" b="1" dirty="0">
                <a:solidFill>
                  <a:schemeClr val="bg1"/>
                </a:solidFill>
                <a:latin typeface="標楷體" panose="03000509000000000000" pitchFamily="65" charset="-120"/>
                <a:ea typeface="標楷體" panose="03000509000000000000" pitchFamily="65" charset="-120"/>
              </a:rPr>
              <a:t>BR189 </a:t>
            </a:r>
            <a:r>
              <a:rPr kumimoji="0" lang="zh-TW" altLang="zh-TW" sz="1600" b="1" dirty="0">
                <a:solidFill>
                  <a:schemeClr val="bg1"/>
                </a:solidFill>
                <a:latin typeface="標楷體" panose="03000509000000000000" pitchFamily="65" charset="-120"/>
                <a:ea typeface="標楷體" panose="03000509000000000000" pitchFamily="65" charset="-120"/>
              </a:rPr>
              <a:t>班機卻在台灣北部空域打轉繞圈多時，</a:t>
            </a:r>
            <a:endParaRPr kumimoji="0" lang="zh-TW" altLang="en-US" sz="1600" b="1" dirty="0">
              <a:solidFill>
                <a:schemeClr val="bg1"/>
              </a:solidFill>
              <a:latin typeface="標楷體" panose="03000509000000000000" pitchFamily="65" charset="-120"/>
              <a:ea typeface="標楷體" panose="03000509000000000000" pitchFamily="65" charset="-120"/>
            </a:endParaRPr>
          </a:p>
          <a:p>
            <a:pPr eaLnBrk="1" hangingPunct="1">
              <a:spcBef>
                <a:spcPct val="0"/>
              </a:spcBef>
              <a:buFontTx/>
              <a:buNone/>
            </a:pPr>
            <a:r>
              <a:rPr kumimoji="0" lang="zh-TW" altLang="en-US" sz="1600" b="1" dirty="0">
                <a:solidFill>
                  <a:schemeClr val="bg1"/>
                </a:solidFill>
                <a:latin typeface="標楷體" panose="03000509000000000000" pitchFamily="65" charset="-120"/>
                <a:ea typeface="標楷體" panose="03000509000000000000" pitchFamily="65" charset="-120"/>
              </a:rPr>
              <a:t> </a:t>
            </a:r>
            <a:r>
              <a:rPr kumimoji="0" lang="zh-TW" altLang="zh-TW" sz="1600" b="1" u="sng" dirty="0">
                <a:solidFill>
                  <a:schemeClr val="bg1"/>
                </a:solidFill>
                <a:latin typeface="標楷體" panose="03000509000000000000" pitchFamily="65" charset="-120"/>
                <a:ea typeface="標楷體" panose="03000509000000000000" pitchFamily="65" charset="-120"/>
              </a:rPr>
              <a:t>執意不肯轉降高雄，最後，</a:t>
            </a:r>
            <a:r>
              <a:rPr kumimoji="0" lang="zh-TW" altLang="zh-TW" sz="1600" b="1" u="sng" dirty="0">
                <a:solidFill>
                  <a:schemeClr val="bg1"/>
                </a:solidFill>
                <a:latin typeface="+mn-lt"/>
                <a:ea typeface="標楷體" panose="03000509000000000000" pitchFamily="65" charset="-120"/>
              </a:rPr>
              <a:t>竟</a:t>
            </a:r>
            <a:r>
              <a:rPr kumimoji="0" lang="zh-TW" altLang="en-US" sz="1600" b="1" u="sng" dirty="0">
                <a:solidFill>
                  <a:schemeClr val="bg1"/>
                </a:solidFill>
                <a:latin typeface="+mn-lt"/>
                <a:ea typeface="標楷體" panose="03000509000000000000" pitchFamily="65" charset="-120"/>
              </a:rPr>
              <a:t>呼叫</a:t>
            </a:r>
            <a:r>
              <a:rPr kumimoji="0" lang="en-US" altLang="zh-TW" sz="1600" b="1" u="sng" dirty="0">
                <a:solidFill>
                  <a:schemeClr val="bg1"/>
                </a:solidFill>
                <a:latin typeface="+mn-lt"/>
                <a:ea typeface="標楷體" panose="03000509000000000000" pitchFamily="65" charset="-120"/>
              </a:rPr>
              <a:t>”</a:t>
            </a:r>
            <a:r>
              <a:rPr kumimoji="0" lang="en-US" altLang="zh-TW" sz="1400" b="1" u="sng" dirty="0">
                <a:solidFill>
                  <a:srgbClr val="FF6699"/>
                </a:solidFill>
                <a:latin typeface="+mn-lt"/>
                <a:ea typeface="標楷體" panose="03000509000000000000" pitchFamily="65" charset="-120"/>
              </a:rPr>
              <a:t>Mayday</a:t>
            </a:r>
            <a:r>
              <a:rPr kumimoji="0" lang="en-US" altLang="zh-TW" sz="1400" b="1" u="sng" dirty="0">
                <a:solidFill>
                  <a:srgbClr val="FFFF00"/>
                </a:solidFill>
                <a:latin typeface="+mn-lt"/>
                <a:ea typeface="標楷體" panose="03000509000000000000" pitchFamily="65" charset="-120"/>
              </a:rPr>
              <a:t>”</a:t>
            </a:r>
            <a:r>
              <a:rPr kumimoji="0" lang="en-US" altLang="zh-TW" sz="1400" b="1" u="sng" dirty="0">
                <a:solidFill>
                  <a:schemeClr val="bg1"/>
                </a:solidFill>
                <a:latin typeface="+mn-lt"/>
                <a:ea typeface="標楷體" panose="03000509000000000000" pitchFamily="65" charset="-120"/>
              </a:rPr>
              <a:t> </a:t>
            </a:r>
            <a:r>
              <a:rPr kumimoji="0" lang="zh-TW" altLang="zh-TW" sz="1600" b="1" u="sng" dirty="0">
                <a:solidFill>
                  <a:schemeClr val="bg1"/>
                </a:solidFill>
                <a:latin typeface="+mn-lt"/>
                <a:ea typeface="標楷體" panose="03000509000000000000" pitchFamily="65" charset="-120"/>
              </a:rPr>
              <a:t>求救</a:t>
            </a:r>
            <a:r>
              <a:rPr kumimoji="0" lang="zh-TW" altLang="zh-TW" sz="1600" b="1" dirty="0">
                <a:solidFill>
                  <a:schemeClr val="bg1"/>
                </a:solidFill>
                <a:latin typeface="標楷體" panose="03000509000000000000" pitchFamily="65" charset="-120"/>
                <a:ea typeface="標楷體" panose="03000509000000000000" pitchFamily="65" charset="-120"/>
              </a:rPr>
              <a:t>，桃機航管只好讓它優先進場。</a:t>
            </a:r>
          </a:p>
        </p:txBody>
      </p:sp>
      <p:sp>
        <p:nvSpPr>
          <p:cNvPr id="52253" name="矩形 45">
            <a:extLst>
              <a:ext uri="{FF2B5EF4-FFF2-40B4-BE49-F238E27FC236}">
                <a16:creationId xmlns:a16="http://schemas.microsoft.com/office/drawing/2014/main" id="{08FF4A03-65A1-4C1D-BEEA-2B08A8BB9240}"/>
              </a:ext>
            </a:extLst>
          </p:cNvPr>
          <p:cNvSpPr>
            <a:spLocks noChangeArrowheads="1"/>
          </p:cNvSpPr>
          <p:nvPr/>
        </p:nvSpPr>
        <p:spPr bwMode="auto">
          <a:xfrm>
            <a:off x="6565900" y="2393950"/>
            <a:ext cx="1928813" cy="338138"/>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zh-TW" altLang="zh-TW" sz="1600" b="1">
                <a:solidFill>
                  <a:schemeClr val="bg1"/>
                </a:solidFill>
                <a:latin typeface="標楷體" panose="03000509000000000000" pitchFamily="65" charset="-120"/>
                <a:ea typeface="標楷體" panose="03000509000000000000" pitchFamily="65" charset="-120"/>
              </a:rPr>
              <a:t>基隆上空繞了</a:t>
            </a:r>
            <a:r>
              <a:rPr kumimoji="0" lang="zh-TW" altLang="en-US" sz="1600" b="1">
                <a:solidFill>
                  <a:schemeClr val="bg1"/>
                </a:solidFill>
                <a:latin typeface="標楷體" panose="03000509000000000000" pitchFamily="65" charset="-120"/>
                <a:ea typeface="標楷體" panose="03000509000000000000" pitchFamily="65" charset="-120"/>
              </a:rPr>
              <a:t> </a:t>
            </a:r>
            <a:r>
              <a:rPr kumimoji="0" lang="en-US" altLang="zh-TW" sz="1600" b="1">
                <a:solidFill>
                  <a:schemeClr val="bg1"/>
                </a:solidFill>
                <a:latin typeface="標楷體" panose="03000509000000000000" pitchFamily="65" charset="-120"/>
                <a:ea typeface="標楷體" panose="03000509000000000000" pitchFamily="65" charset="-120"/>
              </a:rPr>
              <a:t>3 </a:t>
            </a:r>
            <a:r>
              <a:rPr kumimoji="0" lang="zh-TW" altLang="zh-TW" sz="1600" b="1">
                <a:solidFill>
                  <a:schemeClr val="bg1"/>
                </a:solidFill>
                <a:latin typeface="標楷體" panose="03000509000000000000" pitchFamily="65" charset="-120"/>
                <a:ea typeface="標楷體" panose="03000509000000000000" pitchFamily="65" charset="-120"/>
              </a:rPr>
              <a:t>圈</a:t>
            </a:r>
            <a:endParaRPr kumimoji="0" lang="zh-TW" altLang="en-US" sz="1600" b="1">
              <a:solidFill>
                <a:schemeClr val="bg1"/>
              </a:solidFill>
              <a:latin typeface="標楷體" panose="03000509000000000000" pitchFamily="65" charset="-120"/>
              <a:ea typeface="標楷體" panose="03000509000000000000" pitchFamily="65" charset="-120"/>
            </a:endParaRPr>
          </a:p>
        </p:txBody>
      </p:sp>
      <p:cxnSp>
        <p:nvCxnSpPr>
          <p:cNvPr id="48" name="直線單箭頭接點 47">
            <a:extLst>
              <a:ext uri="{FF2B5EF4-FFF2-40B4-BE49-F238E27FC236}">
                <a16:creationId xmlns:a16="http://schemas.microsoft.com/office/drawing/2014/main" id="{A53F64C2-EE4F-40D2-B652-460A03557078}"/>
              </a:ext>
            </a:extLst>
          </p:cNvPr>
          <p:cNvCxnSpPr>
            <a:cxnSpLocks/>
          </p:cNvCxnSpPr>
          <p:nvPr/>
        </p:nvCxnSpPr>
        <p:spPr>
          <a:xfrm flipH="1" flipV="1">
            <a:off x="5795963" y="1263650"/>
            <a:ext cx="1081087" cy="314325"/>
          </a:xfrm>
          <a:prstGeom prst="straightConnector1">
            <a:avLst/>
          </a:prstGeom>
          <a:ln w="38100">
            <a:solidFill>
              <a:schemeClr val="bg1">
                <a:lumMod val="5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直線單箭頭接點 49">
            <a:extLst>
              <a:ext uri="{FF2B5EF4-FFF2-40B4-BE49-F238E27FC236}">
                <a16:creationId xmlns:a16="http://schemas.microsoft.com/office/drawing/2014/main" id="{D456AAE4-DF11-45BE-8419-112A14603656}"/>
              </a:ext>
            </a:extLst>
          </p:cNvPr>
          <p:cNvCxnSpPr>
            <a:cxnSpLocks/>
          </p:cNvCxnSpPr>
          <p:nvPr/>
        </p:nvCxnSpPr>
        <p:spPr>
          <a:xfrm>
            <a:off x="1017588" y="1152525"/>
            <a:ext cx="0" cy="1914167"/>
          </a:xfrm>
          <a:prstGeom prst="straightConnector1">
            <a:avLst/>
          </a:prstGeom>
          <a:ln w="28575">
            <a:solidFill>
              <a:srgbClr val="00B0F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52" name="直線單箭頭接點 51">
            <a:extLst>
              <a:ext uri="{FF2B5EF4-FFF2-40B4-BE49-F238E27FC236}">
                <a16:creationId xmlns:a16="http://schemas.microsoft.com/office/drawing/2014/main" id="{8C749CCC-0100-476C-ACED-1C104DD4F30C}"/>
              </a:ext>
            </a:extLst>
          </p:cNvPr>
          <p:cNvCxnSpPr>
            <a:cxnSpLocks/>
          </p:cNvCxnSpPr>
          <p:nvPr/>
        </p:nvCxnSpPr>
        <p:spPr>
          <a:xfrm>
            <a:off x="1088232" y="3066692"/>
            <a:ext cx="2851150" cy="913646"/>
          </a:xfrm>
          <a:prstGeom prst="straightConnector1">
            <a:avLst/>
          </a:prstGeom>
          <a:ln w="28575">
            <a:solidFill>
              <a:srgbClr val="00B0F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52257" name="矩形 56">
            <a:extLst>
              <a:ext uri="{FF2B5EF4-FFF2-40B4-BE49-F238E27FC236}">
                <a16:creationId xmlns:a16="http://schemas.microsoft.com/office/drawing/2014/main" id="{0A97546E-056A-44A7-8403-6F2C70DBBEBA}"/>
              </a:ext>
            </a:extLst>
          </p:cNvPr>
          <p:cNvSpPr>
            <a:spLocks noChangeArrowheads="1"/>
          </p:cNvSpPr>
          <p:nvPr/>
        </p:nvSpPr>
        <p:spPr bwMode="auto">
          <a:xfrm>
            <a:off x="1487488" y="1770063"/>
            <a:ext cx="1490662" cy="615950"/>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800" b="1">
                <a:solidFill>
                  <a:schemeClr val="bg1"/>
                </a:solidFill>
                <a:latin typeface="Calibri" panose="020F0502020204030204" pitchFamily="34" charset="0"/>
              </a:rPr>
              <a:t>  </a:t>
            </a:r>
            <a:r>
              <a:rPr kumimoji="0" lang="zh-TW" altLang="zh-TW" sz="1600" b="1">
                <a:solidFill>
                  <a:schemeClr val="bg1"/>
                </a:solidFill>
                <a:latin typeface="標楷體" panose="03000509000000000000" pitchFamily="65" charset="-120"/>
                <a:ea typeface="標楷體" panose="03000509000000000000" pitchFamily="65" charset="-120"/>
              </a:rPr>
              <a:t>一路再飛到</a:t>
            </a:r>
            <a:endParaRPr kumimoji="0" lang="zh-TW" altLang="en-US" sz="1600" b="1">
              <a:solidFill>
                <a:schemeClr val="bg1"/>
              </a:solidFill>
              <a:latin typeface="標楷體" panose="03000509000000000000" pitchFamily="65" charset="-120"/>
              <a:ea typeface="標楷體" panose="03000509000000000000" pitchFamily="65" charset="-120"/>
            </a:endParaRPr>
          </a:p>
          <a:p>
            <a:pPr eaLnBrk="1" hangingPunct="1">
              <a:spcBef>
                <a:spcPct val="0"/>
              </a:spcBef>
              <a:buFontTx/>
              <a:buNone/>
            </a:pPr>
            <a:r>
              <a:rPr kumimoji="0" lang="zh-TW" altLang="en-US" sz="1600" b="1">
                <a:solidFill>
                  <a:schemeClr val="bg1"/>
                </a:solidFill>
                <a:latin typeface="標楷體" panose="03000509000000000000" pitchFamily="65" charset="-120"/>
                <a:ea typeface="標楷體" panose="03000509000000000000" pitchFamily="65" charset="-120"/>
              </a:rPr>
              <a:t>  </a:t>
            </a:r>
            <a:r>
              <a:rPr kumimoji="0" lang="zh-TW" altLang="zh-TW" sz="1600" b="1">
                <a:solidFill>
                  <a:schemeClr val="bg1"/>
                </a:solidFill>
                <a:latin typeface="標楷體" panose="03000509000000000000" pitchFamily="65" charset="-120"/>
                <a:ea typeface="標楷體" panose="03000509000000000000" pitchFamily="65" charset="-120"/>
              </a:rPr>
              <a:t>苗栗外海</a:t>
            </a:r>
            <a:endParaRPr kumimoji="0" lang="zh-TW" altLang="en-US" sz="1600" b="1">
              <a:solidFill>
                <a:schemeClr val="bg1"/>
              </a:solidFill>
              <a:latin typeface="標楷體" panose="03000509000000000000" pitchFamily="65" charset="-120"/>
              <a:ea typeface="標楷體" panose="03000509000000000000" pitchFamily="65" charset="-120"/>
            </a:endParaRPr>
          </a:p>
        </p:txBody>
      </p:sp>
      <p:cxnSp>
        <p:nvCxnSpPr>
          <p:cNvPr id="59" name="直線單箭頭接點 58">
            <a:extLst>
              <a:ext uri="{FF2B5EF4-FFF2-40B4-BE49-F238E27FC236}">
                <a16:creationId xmlns:a16="http://schemas.microsoft.com/office/drawing/2014/main" id="{EB3BBFAB-1E31-41D5-A95E-CBB0992E4729}"/>
              </a:ext>
            </a:extLst>
          </p:cNvPr>
          <p:cNvCxnSpPr/>
          <p:nvPr/>
        </p:nvCxnSpPr>
        <p:spPr>
          <a:xfrm flipV="1">
            <a:off x="8208963" y="2786063"/>
            <a:ext cx="0" cy="682625"/>
          </a:xfrm>
          <a:prstGeom prst="straightConnector1">
            <a:avLst/>
          </a:prstGeom>
          <a:ln w="38100">
            <a:solidFill>
              <a:schemeClr val="bg1">
                <a:lumMod val="5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4" name="直線接點 63">
            <a:extLst>
              <a:ext uri="{FF2B5EF4-FFF2-40B4-BE49-F238E27FC236}">
                <a16:creationId xmlns:a16="http://schemas.microsoft.com/office/drawing/2014/main" id="{16D588DB-E859-41D2-9170-F1DC28CF96D8}"/>
              </a:ext>
            </a:extLst>
          </p:cNvPr>
          <p:cNvCxnSpPr>
            <a:cxnSpLocks/>
          </p:cNvCxnSpPr>
          <p:nvPr/>
        </p:nvCxnSpPr>
        <p:spPr>
          <a:xfrm>
            <a:off x="1934665" y="4107170"/>
            <a:ext cx="1693763" cy="504209"/>
          </a:xfrm>
          <a:prstGeom prst="line">
            <a:avLst/>
          </a:prstGeom>
          <a:ln w="28575">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 name="直線單箭頭接點 69">
            <a:extLst>
              <a:ext uri="{FF2B5EF4-FFF2-40B4-BE49-F238E27FC236}">
                <a16:creationId xmlns:a16="http://schemas.microsoft.com/office/drawing/2014/main" id="{EF1744B6-3D94-40EB-BAF0-530CE7653E07}"/>
              </a:ext>
            </a:extLst>
          </p:cNvPr>
          <p:cNvCxnSpPr>
            <a:cxnSpLocks/>
          </p:cNvCxnSpPr>
          <p:nvPr/>
        </p:nvCxnSpPr>
        <p:spPr>
          <a:xfrm flipH="1">
            <a:off x="2339975" y="1252538"/>
            <a:ext cx="638175" cy="390525"/>
          </a:xfrm>
          <a:prstGeom prst="straightConnector1">
            <a:avLst/>
          </a:prstGeom>
          <a:ln w="3810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3" name="直線單箭頭接點 72">
            <a:extLst>
              <a:ext uri="{FF2B5EF4-FFF2-40B4-BE49-F238E27FC236}">
                <a16:creationId xmlns:a16="http://schemas.microsoft.com/office/drawing/2014/main" id="{A6A5F895-FFAA-4F69-8D95-CDE3FD4F26F9}"/>
              </a:ext>
            </a:extLst>
          </p:cNvPr>
          <p:cNvCxnSpPr/>
          <p:nvPr/>
        </p:nvCxnSpPr>
        <p:spPr>
          <a:xfrm>
            <a:off x="1930304" y="2519363"/>
            <a:ext cx="0" cy="1635125"/>
          </a:xfrm>
          <a:prstGeom prst="straightConnector1">
            <a:avLst/>
          </a:prstGeom>
          <a:ln w="28575">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2262" name="矩形 86">
            <a:extLst>
              <a:ext uri="{FF2B5EF4-FFF2-40B4-BE49-F238E27FC236}">
                <a16:creationId xmlns:a16="http://schemas.microsoft.com/office/drawing/2014/main" id="{DB104F94-CBD5-4D6A-BE4C-093692C78694}"/>
              </a:ext>
            </a:extLst>
          </p:cNvPr>
          <p:cNvSpPr>
            <a:spLocks noChangeArrowheads="1"/>
          </p:cNvSpPr>
          <p:nvPr/>
        </p:nvSpPr>
        <p:spPr bwMode="auto">
          <a:xfrm>
            <a:off x="874713" y="5737146"/>
            <a:ext cx="7473950" cy="769441"/>
          </a:xfrm>
          <a:prstGeom prst="rect">
            <a:avLst/>
          </a:prstGeom>
          <a:solidFill>
            <a:srgbClr val="7030A0"/>
          </a:solidFill>
          <a:ln>
            <a:noFill/>
          </a:ln>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600" b="1" dirty="0">
                <a:solidFill>
                  <a:schemeClr val="bg1"/>
                </a:solidFill>
                <a:latin typeface="Calibri" panose="020F0502020204030204" pitchFamily="34" charset="0"/>
              </a:rPr>
              <a:t>  </a:t>
            </a:r>
            <a:r>
              <a:rPr kumimoji="0" lang="zh-TW" altLang="zh-TW" sz="1400" b="1" dirty="0">
                <a:solidFill>
                  <a:schemeClr val="bg1"/>
                </a:solidFill>
                <a:latin typeface="標楷體" panose="03000509000000000000" pitchFamily="65" charset="-120"/>
                <a:ea typeface="標楷體" panose="03000509000000000000" pitchFamily="65" charset="-120"/>
              </a:rPr>
              <a:t>民航局標準組指出，飛行時可能面對不同狀況，有些是緊急、有些是遇難風險，全世界都有</a:t>
            </a:r>
            <a:endParaRPr kumimoji="0" lang="en-US" altLang="zh-TW" sz="1400" b="1" dirty="0">
              <a:solidFill>
                <a:schemeClr val="bg1"/>
              </a:solidFill>
              <a:latin typeface="標楷體" panose="03000509000000000000" pitchFamily="65" charset="-120"/>
              <a:ea typeface="標楷體" panose="03000509000000000000" pitchFamily="65" charset="-120"/>
            </a:endParaRPr>
          </a:p>
          <a:p>
            <a:pPr eaLnBrk="1" hangingPunct="1">
              <a:spcBef>
                <a:spcPct val="0"/>
              </a:spcBef>
              <a:buFontTx/>
              <a:buNone/>
            </a:pPr>
            <a:r>
              <a:rPr kumimoji="0" lang="en-US" altLang="zh-TW" sz="1400" b="1" dirty="0">
                <a:solidFill>
                  <a:schemeClr val="bg1"/>
                </a:solidFill>
                <a:latin typeface="標楷體" panose="03000509000000000000" pitchFamily="65" charset="-120"/>
                <a:ea typeface="標楷體" panose="03000509000000000000" pitchFamily="65" charset="-120"/>
              </a:rPr>
              <a:t> </a:t>
            </a:r>
            <a:r>
              <a:rPr kumimoji="0" lang="zh-TW" altLang="zh-TW" sz="1400" b="1" dirty="0">
                <a:solidFill>
                  <a:schemeClr val="bg1"/>
                </a:solidFill>
                <a:latin typeface="標楷體" panose="03000509000000000000" pitchFamily="65" charset="-120"/>
                <a:ea typeface="標楷體" panose="03000509000000000000" pitchFamily="65" charset="-120"/>
              </a:rPr>
              <a:t>訂定一套飛航管理程序，並賦予機長在飛行中完全的安全判斷責任，</a:t>
            </a:r>
            <a:r>
              <a:rPr kumimoji="0" lang="zh-TW" altLang="en-US" sz="1400" b="1" dirty="0">
                <a:solidFill>
                  <a:schemeClr val="bg1"/>
                </a:solidFill>
                <a:latin typeface="標楷體" panose="03000509000000000000" pitchFamily="65" charset="-120"/>
                <a:ea typeface="標楷體" panose="03000509000000000000" pitchFamily="65" charset="-120"/>
              </a:rPr>
              <a:t>因</a:t>
            </a:r>
            <a:r>
              <a:rPr kumimoji="0" lang="zh-TW" altLang="zh-TW" sz="1400" b="1" dirty="0">
                <a:solidFill>
                  <a:schemeClr val="bg1"/>
                </a:solidFill>
                <a:latin typeface="標楷體" panose="03000509000000000000" pitchFamily="65" charset="-120"/>
                <a:ea typeface="標楷體" panose="03000509000000000000" pitchFamily="65" charset="-120"/>
              </a:rPr>
              <a:t>此，機長有權力決</a:t>
            </a:r>
            <a:endParaRPr kumimoji="0" lang="en-US" altLang="zh-TW" sz="1400" b="1" dirty="0">
              <a:solidFill>
                <a:schemeClr val="bg1"/>
              </a:solidFill>
              <a:latin typeface="標楷體" panose="03000509000000000000" pitchFamily="65" charset="-120"/>
              <a:ea typeface="標楷體" panose="03000509000000000000" pitchFamily="65" charset="-120"/>
            </a:endParaRPr>
          </a:p>
          <a:p>
            <a:pPr eaLnBrk="1" hangingPunct="1">
              <a:spcBef>
                <a:spcPct val="0"/>
              </a:spcBef>
              <a:buFontTx/>
              <a:buNone/>
            </a:pPr>
            <a:r>
              <a:rPr kumimoji="0" lang="en-US" altLang="zh-TW" sz="1400" b="1" dirty="0">
                <a:solidFill>
                  <a:schemeClr val="bg1"/>
                </a:solidFill>
                <a:latin typeface="標楷體" panose="03000509000000000000" pitchFamily="65" charset="-120"/>
                <a:ea typeface="標楷體" panose="03000509000000000000" pitchFamily="65" charset="-120"/>
              </a:rPr>
              <a:t> </a:t>
            </a:r>
            <a:r>
              <a:rPr kumimoji="0" lang="zh-TW" altLang="zh-TW" sz="1400" b="1" dirty="0">
                <a:solidFill>
                  <a:schemeClr val="bg1"/>
                </a:solidFill>
                <a:latin typeface="標楷體" panose="03000509000000000000" pitchFamily="65" charset="-120"/>
                <a:ea typeface="標楷體" panose="03000509000000000000" pitchFamily="65" charset="-120"/>
              </a:rPr>
              <a:t>定依據當時飛行狀況，來判斷轉降何處機場是最安全的。</a:t>
            </a:r>
            <a:r>
              <a:rPr kumimoji="0" lang="zh-TW" altLang="en-US" sz="1400" b="1" dirty="0">
                <a:solidFill>
                  <a:schemeClr val="bg1"/>
                </a:solidFill>
                <a:latin typeface="標楷體" panose="03000509000000000000" pitchFamily="65" charset="-120"/>
                <a:ea typeface="標楷體" panose="03000509000000000000" pitchFamily="65" charset="-120"/>
              </a:rPr>
              <a:t>                           </a:t>
            </a:r>
            <a:endParaRPr kumimoji="0" lang="zh-TW" altLang="zh-TW" sz="1600" b="1" dirty="0">
              <a:solidFill>
                <a:srgbClr val="FF6699"/>
              </a:solidFill>
              <a:latin typeface="Calibri" panose="020F0502020204030204" pitchFamily="34" charset="0"/>
              <a:ea typeface="標楷體" panose="03000509000000000000" pitchFamily="65" charset="-120"/>
            </a:endParaRPr>
          </a:p>
        </p:txBody>
      </p:sp>
      <p:sp>
        <p:nvSpPr>
          <p:cNvPr id="52263" name="Rectangle 1">
            <a:extLst>
              <a:ext uri="{FF2B5EF4-FFF2-40B4-BE49-F238E27FC236}">
                <a16:creationId xmlns:a16="http://schemas.microsoft.com/office/drawing/2014/main" id="{6D137BC9-78EF-4792-B466-BAF6E70EB7A3}"/>
              </a:ext>
            </a:extLst>
          </p:cNvPr>
          <p:cNvSpPr>
            <a:spLocks noChangeArrowheads="1"/>
          </p:cNvSpPr>
          <p:nvPr/>
        </p:nvSpPr>
        <p:spPr bwMode="auto">
          <a:xfrm>
            <a:off x="1983581" y="581435"/>
            <a:ext cx="6132513" cy="368300"/>
          </a:xfrm>
          <a:prstGeom prst="rect">
            <a:avLst/>
          </a:prstGeom>
          <a:solidFill>
            <a:srgbClr val="7030A0"/>
          </a:solidFill>
          <a:ln>
            <a:noFill/>
          </a:ln>
        </p:spPr>
        <p:txBody>
          <a:bodyPr anchor="ct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en-US" altLang="zh-TW" sz="1600" b="1" dirty="0">
                <a:solidFill>
                  <a:schemeClr val="bg1"/>
                </a:solidFill>
                <a:latin typeface="Calibri" panose="020F0502020204030204" pitchFamily="34" charset="0"/>
              </a:rPr>
              <a:t>  06  AUG  </a:t>
            </a:r>
            <a:r>
              <a:rPr lang="zh-TW" altLang="zh-TW" sz="1800" b="1" dirty="0">
                <a:solidFill>
                  <a:schemeClr val="bg1"/>
                </a:solidFill>
                <a:latin typeface="Calibri" panose="020F0502020204030204" pitchFamily="34" charset="0"/>
                <a:ea typeface="標楷體" panose="03000509000000000000" pitchFamily="65" charset="-120"/>
              </a:rPr>
              <a:t>2015</a:t>
            </a:r>
            <a:r>
              <a:rPr lang="en-US" altLang="zh-TW" sz="1800" b="1" dirty="0">
                <a:solidFill>
                  <a:schemeClr val="bg1"/>
                </a:solidFill>
                <a:latin typeface="Calibri" panose="020F0502020204030204" pitchFamily="34" charset="0"/>
                <a:ea typeface="標楷體" panose="03000509000000000000" pitchFamily="65" charset="-120"/>
              </a:rPr>
              <a:t>,  </a:t>
            </a:r>
            <a:r>
              <a:rPr lang="zh-TW" altLang="zh-TW" sz="1800" b="1" dirty="0">
                <a:solidFill>
                  <a:schemeClr val="bg1"/>
                </a:solidFill>
                <a:latin typeface="標楷體" panose="03000509000000000000" pitchFamily="65" charset="-120"/>
                <a:ea typeface="標楷體" panose="03000509000000000000" pitchFamily="65" charset="-120"/>
              </a:rPr>
              <a:t>蘇迪勒颱風直撲台灣，打亂不少航班起降</a:t>
            </a:r>
            <a:r>
              <a:rPr lang="en-US" altLang="zh-TW" sz="1800" b="1" dirty="0">
                <a:solidFill>
                  <a:schemeClr val="bg1"/>
                </a:solidFill>
                <a:latin typeface="標楷體" panose="03000509000000000000" pitchFamily="65" charset="-120"/>
                <a:ea typeface="標楷體" panose="03000509000000000000" pitchFamily="65" charset="-120"/>
              </a:rPr>
              <a:t>…</a:t>
            </a:r>
            <a:endParaRPr lang="zh-TW" altLang="zh-TW" sz="1800" b="1" dirty="0">
              <a:solidFill>
                <a:schemeClr val="bg1"/>
              </a:solidFill>
              <a:latin typeface="標楷體" panose="03000509000000000000" pitchFamily="65" charset="-120"/>
              <a:ea typeface="標楷體" panose="03000509000000000000" pitchFamily="65" charset="-120"/>
            </a:endParaRPr>
          </a:p>
        </p:txBody>
      </p:sp>
      <p:cxnSp>
        <p:nvCxnSpPr>
          <p:cNvPr id="51" name="直線單箭頭接點 50">
            <a:extLst>
              <a:ext uri="{FF2B5EF4-FFF2-40B4-BE49-F238E27FC236}">
                <a16:creationId xmlns:a16="http://schemas.microsoft.com/office/drawing/2014/main" id="{93845C5B-A1FF-4643-B2A1-41F92245B765}"/>
              </a:ext>
            </a:extLst>
          </p:cNvPr>
          <p:cNvCxnSpPr/>
          <p:nvPr/>
        </p:nvCxnSpPr>
        <p:spPr>
          <a:xfrm>
            <a:off x="4826000" y="4095750"/>
            <a:ext cx="1077913" cy="365125"/>
          </a:xfrm>
          <a:prstGeom prst="straightConnector1">
            <a:avLst/>
          </a:prstGeom>
          <a:ln w="28575">
            <a:solidFill>
              <a:schemeClr val="bg1">
                <a:lumMod val="5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直線單箭頭接點 52">
            <a:extLst>
              <a:ext uri="{FF2B5EF4-FFF2-40B4-BE49-F238E27FC236}">
                <a16:creationId xmlns:a16="http://schemas.microsoft.com/office/drawing/2014/main" id="{1874FD09-5DCF-4C58-AB2C-089672575FB9}"/>
              </a:ext>
            </a:extLst>
          </p:cNvPr>
          <p:cNvCxnSpPr/>
          <p:nvPr/>
        </p:nvCxnSpPr>
        <p:spPr>
          <a:xfrm flipV="1">
            <a:off x="6875463" y="4197350"/>
            <a:ext cx="1152525" cy="349250"/>
          </a:xfrm>
          <a:prstGeom prst="straightConnector1">
            <a:avLst/>
          </a:prstGeom>
          <a:ln w="28575">
            <a:solidFill>
              <a:srgbClr val="00B0F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 name="投影片編號版面配置區 3">
            <a:extLst>
              <a:ext uri="{FF2B5EF4-FFF2-40B4-BE49-F238E27FC236}">
                <a16:creationId xmlns:a16="http://schemas.microsoft.com/office/drawing/2014/main" id="{36D4C773-B66A-44E0-B34F-B01ABC2B6FE3}"/>
              </a:ext>
            </a:extLst>
          </p:cNvPr>
          <p:cNvSpPr>
            <a:spLocks noGrp="1"/>
          </p:cNvSpPr>
          <p:nvPr>
            <p:ph type="sldNum" sz="quarter" idx="12"/>
          </p:nvPr>
        </p:nvSpPr>
        <p:spPr>
          <a:xfrm>
            <a:off x="7086600" y="6492875"/>
            <a:ext cx="2057400" cy="365125"/>
          </a:xfrm>
        </p:spPr>
        <p:txBody>
          <a:bodyPr/>
          <a:lstStyle/>
          <a:p>
            <a:pPr>
              <a:defRPr/>
            </a:pPr>
            <a:fld id="{C6735949-D909-4DA0-9331-3289988C2E74}" type="slidenum">
              <a:rPr lang="en-US" altLang="zh-TW" smtClean="0"/>
              <a:pPr>
                <a:defRPr/>
              </a:pPr>
              <a:t>47</a:t>
            </a:fld>
            <a:endParaRPr lang="en-US" altLang="zh-TW" dirty="0"/>
          </a:p>
        </p:txBody>
      </p:sp>
      <p:sp>
        <p:nvSpPr>
          <p:cNvPr id="8" name="矩形 6">
            <a:extLst>
              <a:ext uri="{FF2B5EF4-FFF2-40B4-BE49-F238E27FC236}">
                <a16:creationId xmlns:a16="http://schemas.microsoft.com/office/drawing/2014/main" id="{E3EF85C8-82B5-45CD-AEA5-ECD2E2F395F5}"/>
              </a:ext>
            </a:extLst>
          </p:cNvPr>
          <p:cNvSpPr>
            <a:spLocks noChangeArrowheads="1"/>
          </p:cNvSpPr>
          <p:nvPr/>
        </p:nvSpPr>
        <p:spPr bwMode="auto">
          <a:xfrm>
            <a:off x="357050" y="177888"/>
            <a:ext cx="1130438" cy="276999"/>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200" b="1" dirty="0">
                <a:solidFill>
                  <a:schemeClr val="bg1"/>
                </a:solidFill>
                <a:latin typeface="Calibri" panose="020F0502020204030204" pitchFamily="34" charset="0"/>
              </a:rPr>
              <a:t>Case Study (7.)</a:t>
            </a:r>
          </a:p>
        </p:txBody>
      </p:sp>
      <p:sp>
        <p:nvSpPr>
          <p:cNvPr id="10" name="矩形 6">
            <a:extLst>
              <a:ext uri="{FF2B5EF4-FFF2-40B4-BE49-F238E27FC236}">
                <a16:creationId xmlns:a16="http://schemas.microsoft.com/office/drawing/2014/main" id="{DFC34C8A-0502-424C-82E5-EAC97855E55B}"/>
              </a:ext>
            </a:extLst>
          </p:cNvPr>
          <p:cNvSpPr>
            <a:spLocks noChangeArrowheads="1"/>
          </p:cNvSpPr>
          <p:nvPr/>
        </p:nvSpPr>
        <p:spPr bwMode="auto">
          <a:xfrm>
            <a:off x="1599717" y="140781"/>
            <a:ext cx="4736789" cy="338554"/>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200" b="1" dirty="0">
                <a:solidFill>
                  <a:schemeClr val="bg1"/>
                </a:solidFill>
                <a:latin typeface="Calibri" panose="020F0502020204030204" pitchFamily="34" charset="0"/>
              </a:rPr>
              <a:t>   → →   </a:t>
            </a:r>
            <a:r>
              <a:rPr kumimoji="0" lang="en-US" altLang="zh-TW" sz="1600" b="1" dirty="0">
                <a:solidFill>
                  <a:schemeClr val="bg1"/>
                </a:solidFill>
                <a:latin typeface="Calibri" panose="020F0502020204030204" pitchFamily="34" charset="0"/>
              </a:rPr>
              <a:t>Aviation Law, Decision Making &amp; Training..…</a:t>
            </a:r>
          </a:p>
        </p:txBody>
      </p:sp>
    </p:spTree>
    <p:extLst>
      <p:ext uri="{BB962C8B-B14F-4D97-AF65-F5344CB8AC3E}">
        <p14:creationId xmlns:p14="http://schemas.microsoft.com/office/powerpoint/2010/main" val="36521028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a:extLst>
              <a:ext uri="{FF2B5EF4-FFF2-40B4-BE49-F238E27FC236}">
                <a16:creationId xmlns:a16="http://schemas.microsoft.com/office/drawing/2014/main" id="{2EF53166-8771-458F-84E5-8A2242C57D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089" y="230300"/>
            <a:ext cx="8531821" cy="6490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9">
            <a:extLst>
              <a:ext uri="{FF2B5EF4-FFF2-40B4-BE49-F238E27FC236}">
                <a16:creationId xmlns:a16="http://schemas.microsoft.com/office/drawing/2014/main" id="{29CBAE88-BA9E-49BD-96CD-0C58AEBE76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04" t="2440" r="5568" b="6941"/>
          <a:stretch/>
        </p:blipFill>
        <p:spPr>
          <a:xfrm>
            <a:off x="3898349" y="309524"/>
            <a:ext cx="2079823" cy="2131255"/>
          </a:xfrm>
          <a:prstGeom prst="rect">
            <a:avLst/>
          </a:prstGeom>
        </p:spPr>
      </p:pic>
      <p:sp>
        <p:nvSpPr>
          <p:cNvPr id="11" name="矩形 10">
            <a:extLst>
              <a:ext uri="{FF2B5EF4-FFF2-40B4-BE49-F238E27FC236}">
                <a16:creationId xmlns:a16="http://schemas.microsoft.com/office/drawing/2014/main" id="{3AD4F8C6-7ED0-4FBE-BAD7-B1BE571DCE67}"/>
              </a:ext>
            </a:extLst>
          </p:cNvPr>
          <p:cNvSpPr/>
          <p:nvPr/>
        </p:nvSpPr>
        <p:spPr>
          <a:xfrm>
            <a:off x="466122" y="5174234"/>
            <a:ext cx="2824146" cy="1015663"/>
          </a:xfrm>
          <a:prstGeom prst="rect">
            <a:avLst/>
          </a:prstGeom>
          <a:solidFill>
            <a:schemeClr val="accent5">
              <a:lumMod val="75000"/>
            </a:schemeClr>
          </a:solidFill>
          <a:ln>
            <a:noFill/>
          </a:ln>
        </p:spPr>
        <p:txBody>
          <a:bodyPr wrap="square">
            <a:spAutoFit/>
          </a:bodyPr>
          <a:lstStyle/>
          <a:p>
            <a:pPr>
              <a:defRPr/>
            </a:pPr>
            <a:r>
              <a:rPr kumimoji="0" lang="en-US" altLang="zh-TW" sz="1200" b="1" dirty="0">
                <a:solidFill>
                  <a:schemeClr val="bg1"/>
                </a:solidFill>
                <a:latin typeface="+mn-lt"/>
                <a:ea typeface="+mn-ea"/>
              </a:rPr>
              <a:t>The lack of apparent </a:t>
            </a:r>
            <a:r>
              <a:rPr kumimoji="0" lang="en-US" altLang="zh-TW" sz="1200" b="1" u="sng" dirty="0">
                <a:solidFill>
                  <a:schemeClr val="bg1"/>
                </a:solidFill>
                <a:latin typeface="+mn-lt"/>
                <a:ea typeface="+mn-ea"/>
              </a:rPr>
              <a:t>fire </a:t>
            </a:r>
            <a:r>
              <a:rPr kumimoji="0" lang="en-US" altLang="zh-TW" sz="1200" b="1" dirty="0">
                <a:solidFill>
                  <a:schemeClr val="bg1"/>
                </a:solidFill>
                <a:latin typeface="+mn-lt"/>
                <a:ea typeface="+mn-ea"/>
              </a:rPr>
              <a:t>damage among the </a:t>
            </a:r>
            <a:r>
              <a:rPr lang="en-US" altLang="zh-TW" sz="1200" b="1" dirty="0">
                <a:solidFill>
                  <a:schemeClr val="bg1"/>
                </a:solidFill>
              </a:rPr>
              <a:t>debris  and </a:t>
            </a:r>
            <a:r>
              <a:rPr kumimoji="0" lang="en-US" altLang="zh-TW" sz="1200" b="1" dirty="0">
                <a:solidFill>
                  <a:schemeClr val="bg1"/>
                </a:solidFill>
                <a:latin typeface="+mn-lt"/>
                <a:ea typeface="+mn-ea"/>
              </a:rPr>
              <a:t>wreckage </a:t>
            </a:r>
            <a:r>
              <a:rPr kumimoji="0" lang="en-US" altLang="zh-TW" sz="1200" b="1" dirty="0">
                <a:solidFill>
                  <a:schemeClr val="accent2"/>
                </a:solidFill>
                <a:latin typeface="+mn-lt"/>
                <a:ea typeface="+mn-ea"/>
              </a:rPr>
              <a:t>means </a:t>
            </a:r>
            <a:r>
              <a:rPr kumimoji="0" lang="en-US" altLang="zh-TW" sz="1200" b="1" dirty="0">
                <a:solidFill>
                  <a:schemeClr val="bg1"/>
                </a:solidFill>
                <a:latin typeface="+mn-lt"/>
                <a:ea typeface="+mn-ea"/>
              </a:rPr>
              <a:t>investigators may consider fuel starvation.  </a:t>
            </a:r>
            <a:r>
              <a:rPr lang="en-US" altLang="zh-TW" sz="1200" b="1" dirty="0">
                <a:solidFill>
                  <a:schemeClr val="bg2">
                    <a:lumMod val="10000"/>
                  </a:schemeClr>
                </a:solidFill>
              </a:rPr>
              <a:t> </a:t>
            </a:r>
            <a:r>
              <a:rPr kumimoji="0" lang="en-US" altLang="zh-TW" sz="1200" b="1" dirty="0">
                <a:solidFill>
                  <a:schemeClr val="bg1"/>
                </a:solidFill>
                <a:latin typeface="+mn-lt"/>
                <a:ea typeface="+mn-ea"/>
              </a:rPr>
              <a:t>But fuel starvation on a commercial flight </a:t>
            </a:r>
            <a:r>
              <a:rPr kumimoji="0" lang="en-US" altLang="zh-TW" sz="1200" b="1" dirty="0">
                <a:solidFill>
                  <a:schemeClr val="bg1"/>
                </a:solidFill>
                <a:effectLst>
                  <a:outerShdw blurRad="38100" dist="38100" dir="2700000" algn="tl">
                    <a:srgbClr val="000000">
                      <a:alpha val="43137"/>
                    </a:srgbClr>
                  </a:outerShdw>
                </a:effectLst>
                <a:latin typeface="+mn-lt"/>
                <a:ea typeface="+mn-ea"/>
              </a:rPr>
              <a:t>is very rare</a:t>
            </a:r>
            <a:r>
              <a:rPr kumimoji="0" lang="en-US" altLang="zh-TW" sz="1200" b="1" dirty="0">
                <a:solidFill>
                  <a:schemeClr val="bg1"/>
                </a:solidFill>
                <a:latin typeface="+mn-lt"/>
                <a:ea typeface="+mn-ea"/>
              </a:rPr>
              <a:t>, one expert told CNN. </a:t>
            </a:r>
          </a:p>
        </p:txBody>
      </p:sp>
      <p:pic>
        <p:nvPicPr>
          <p:cNvPr id="5" name="圖片 4">
            <a:extLst>
              <a:ext uri="{FF2B5EF4-FFF2-40B4-BE49-F238E27FC236}">
                <a16:creationId xmlns:a16="http://schemas.microsoft.com/office/drawing/2014/main" id="{AB441C6F-E32F-4633-A091-1FDB53C21B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5227" y="547097"/>
            <a:ext cx="2079823" cy="1021849"/>
          </a:xfrm>
          <a:prstGeom prst="rect">
            <a:avLst/>
          </a:prstGeom>
        </p:spPr>
      </p:pic>
      <p:sp>
        <p:nvSpPr>
          <p:cNvPr id="12" name="矩形 11">
            <a:extLst>
              <a:ext uri="{FF2B5EF4-FFF2-40B4-BE49-F238E27FC236}">
                <a16:creationId xmlns:a16="http://schemas.microsoft.com/office/drawing/2014/main" id="{29830800-A6B0-46FD-8CC1-B6F7DB6076CE}"/>
              </a:ext>
            </a:extLst>
          </p:cNvPr>
          <p:cNvSpPr/>
          <p:nvPr/>
        </p:nvSpPr>
        <p:spPr>
          <a:xfrm>
            <a:off x="466122" y="1683766"/>
            <a:ext cx="3205617" cy="1785104"/>
          </a:xfrm>
          <a:prstGeom prst="rect">
            <a:avLst/>
          </a:prstGeom>
          <a:solidFill>
            <a:schemeClr val="accent5">
              <a:lumMod val="75000"/>
            </a:schemeClr>
          </a:solidFill>
        </p:spPr>
        <p:txBody>
          <a:bodyPr wrap="square">
            <a:spAutoFit/>
          </a:bodyPr>
          <a:lstStyle/>
          <a:p>
            <a:r>
              <a:rPr lang="en-US" altLang="zh-TW" sz="1100" b="1" dirty="0">
                <a:solidFill>
                  <a:schemeClr val="bg1"/>
                </a:solidFill>
                <a:latin typeface="Arial" panose="020B0604020202020204" pitchFamily="34" charset="0"/>
              </a:rPr>
              <a:t>Another aircraft had been diverted to Medellín from its planned route (from Bogotá to San Andres) by its crew because of a suspected fuel leak.</a:t>
            </a:r>
          </a:p>
          <a:p>
            <a:r>
              <a:rPr lang="en-US" altLang="zh-TW" sz="1100" b="1" dirty="0">
                <a:solidFill>
                  <a:schemeClr val="bg1"/>
                </a:solidFill>
                <a:latin typeface="Arial" panose="020B0604020202020204" pitchFamily="34" charset="0"/>
              </a:rPr>
              <a:t> </a:t>
            </a:r>
          </a:p>
          <a:p>
            <a:r>
              <a:rPr lang="en-US" altLang="zh-TW" sz="1100" b="1" dirty="0">
                <a:solidFill>
                  <a:schemeClr val="bg1"/>
                </a:solidFill>
                <a:latin typeface="Arial" panose="020B0604020202020204" pitchFamily="34" charset="0"/>
              </a:rPr>
              <a:t>Medellín air traffic controllers gave that aircraft priority to land and crew was instructed to enter a racetrack-shaped holding pattern and </a:t>
            </a:r>
            <a:r>
              <a:rPr lang="en-US" altLang="zh-TW" sz="1100" b="1" u="sng" dirty="0">
                <a:solidFill>
                  <a:schemeClr val="bg1"/>
                </a:solidFill>
                <a:latin typeface="Arial" panose="020B0604020202020204" pitchFamily="34" charset="0"/>
              </a:rPr>
              <a:t>wait with </a:t>
            </a:r>
            <a:r>
              <a:rPr lang="en-US" altLang="zh-TW" sz="1100" b="1" u="sng" dirty="0">
                <a:solidFill>
                  <a:schemeClr val="accent2"/>
                </a:solidFill>
                <a:latin typeface="Arial" panose="020B0604020202020204" pitchFamily="34" charset="0"/>
              </a:rPr>
              <a:t>3</a:t>
            </a:r>
            <a:r>
              <a:rPr lang="en-US" altLang="zh-TW" sz="1100" b="1" u="sng" dirty="0">
                <a:solidFill>
                  <a:srgbClr val="FFC000"/>
                </a:solidFill>
                <a:latin typeface="Arial" panose="020B0604020202020204" pitchFamily="34" charset="0"/>
              </a:rPr>
              <a:t> </a:t>
            </a:r>
            <a:r>
              <a:rPr lang="en-US" altLang="zh-TW" sz="1100" b="1" u="sng" dirty="0">
                <a:solidFill>
                  <a:schemeClr val="bg1"/>
                </a:solidFill>
                <a:latin typeface="Arial" panose="020B0604020202020204" pitchFamily="34" charset="0"/>
              </a:rPr>
              <a:t>other aircraft for its turn to land.</a:t>
            </a:r>
            <a:endParaRPr lang="zh-TW" altLang="en-US" sz="1100" b="1" u="sng" dirty="0">
              <a:solidFill>
                <a:schemeClr val="bg1"/>
              </a:solidFill>
            </a:endParaRPr>
          </a:p>
        </p:txBody>
      </p:sp>
      <p:sp>
        <p:nvSpPr>
          <p:cNvPr id="6" name="投影片編號版面配置區 5">
            <a:extLst>
              <a:ext uri="{FF2B5EF4-FFF2-40B4-BE49-F238E27FC236}">
                <a16:creationId xmlns:a16="http://schemas.microsoft.com/office/drawing/2014/main" id="{B450DF4E-AAB3-497D-B919-0E5F87AF21D9}"/>
              </a:ext>
            </a:extLst>
          </p:cNvPr>
          <p:cNvSpPr>
            <a:spLocks noGrp="1"/>
          </p:cNvSpPr>
          <p:nvPr>
            <p:ph type="sldNum" sz="quarter" idx="12"/>
          </p:nvPr>
        </p:nvSpPr>
        <p:spPr>
          <a:xfrm>
            <a:off x="6971462" y="6463142"/>
            <a:ext cx="2057400" cy="365125"/>
          </a:xfrm>
        </p:spPr>
        <p:txBody>
          <a:bodyPr/>
          <a:lstStyle/>
          <a:p>
            <a:pPr>
              <a:defRPr/>
            </a:pPr>
            <a:fld id="{C6735949-D909-4DA0-9331-3289988C2E74}" type="slidenum">
              <a:rPr lang="en-US" altLang="zh-TW" smtClean="0"/>
              <a:pPr>
                <a:defRPr/>
              </a:pPr>
              <a:t>48</a:t>
            </a:fld>
            <a:endParaRPr lang="en-US" altLang="zh-TW"/>
          </a:p>
        </p:txBody>
      </p:sp>
      <p:sp>
        <p:nvSpPr>
          <p:cNvPr id="4" name="矩形 8">
            <a:extLst>
              <a:ext uri="{FF2B5EF4-FFF2-40B4-BE49-F238E27FC236}">
                <a16:creationId xmlns:a16="http://schemas.microsoft.com/office/drawing/2014/main" id="{E7E72C58-3E49-4CFA-AA0F-F336B7ED0481}"/>
              </a:ext>
            </a:extLst>
          </p:cNvPr>
          <p:cNvSpPr>
            <a:spLocks noChangeArrowheads="1"/>
          </p:cNvSpPr>
          <p:nvPr/>
        </p:nvSpPr>
        <p:spPr bwMode="auto">
          <a:xfrm>
            <a:off x="339542" y="60177"/>
            <a:ext cx="1130438" cy="276999"/>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200" b="1" dirty="0">
                <a:solidFill>
                  <a:schemeClr val="bg1"/>
                </a:solidFill>
                <a:latin typeface="Calibri" panose="020F0502020204030204" pitchFamily="34" charset="0"/>
              </a:rPr>
              <a:t>Case Study (8.)</a:t>
            </a:r>
          </a:p>
        </p:txBody>
      </p:sp>
      <p:pic>
        <p:nvPicPr>
          <p:cNvPr id="7" name="圖片 6">
            <a:extLst>
              <a:ext uri="{FF2B5EF4-FFF2-40B4-BE49-F238E27FC236}">
                <a16:creationId xmlns:a16="http://schemas.microsoft.com/office/drawing/2014/main" id="{0AB02F29-1EFE-45B2-BBAD-98521CE174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7664" y="309524"/>
            <a:ext cx="2698095" cy="2965020"/>
          </a:xfrm>
          <a:prstGeom prst="rect">
            <a:avLst/>
          </a:prstGeom>
        </p:spPr>
      </p:pic>
      <p:pic>
        <p:nvPicPr>
          <p:cNvPr id="16" name="Picture 2" descr="South America map">
            <a:extLst>
              <a:ext uri="{FF2B5EF4-FFF2-40B4-BE49-F238E27FC236}">
                <a16:creationId xmlns:a16="http://schemas.microsoft.com/office/drawing/2014/main" id="{5A8181F5-AC0F-43ED-B2E8-6DF2593D52BE}"/>
              </a:ext>
            </a:extLst>
          </p:cNvPr>
          <p:cNvPicPr>
            <a:picLocks noChangeAspect="1" noChangeArrowheads="1"/>
          </p:cNvPicPr>
          <p:nvPr/>
        </p:nvPicPr>
        <p:blipFill rotWithShape="1">
          <a:blip r:embed="rId7"/>
          <a:srcRect l="49695" b="37267"/>
          <a:stretch/>
        </p:blipFill>
        <p:spPr bwMode="auto">
          <a:xfrm>
            <a:off x="7252405" y="324507"/>
            <a:ext cx="1533353" cy="1652438"/>
          </a:xfrm>
          <a:prstGeom prst="rect">
            <a:avLst/>
          </a:prstGeom>
          <a:noFill/>
          <a:ln>
            <a:solidFill>
              <a:schemeClr val="bg2">
                <a:lumMod val="10000"/>
              </a:schemeClr>
            </a:solidFill>
          </a:ln>
        </p:spPr>
      </p:pic>
      <p:cxnSp>
        <p:nvCxnSpPr>
          <p:cNvPr id="17" name="直線單箭頭接點 16">
            <a:extLst>
              <a:ext uri="{FF2B5EF4-FFF2-40B4-BE49-F238E27FC236}">
                <a16:creationId xmlns:a16="http://schemas.microsoft.com/office/drawing/2014/main" id="{D7187F4D-FF1F-4F88-8137-2A99CA709E1E}"/>
              </a:ext>
            </a:extLst>
          </p:cNvPr>
          <p:cNvCxnSpPr>
            <a:cxnSpLocks/>
          </p:cNvCxnSpPr>
          <p:nvPr/>
        </p:nvCxnSpPr>
        <p:spPr>
          <a:xfrm flipH="1">
            <a:off x="6714922" y="688584"/>
            <a:ext cx="1161261" cy="278507"/>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矩形 4">
            <a:extLst>
              <a:ext uri="{FF2B5EF4-FFF2-40B4-BE49-F238E27FC236}">
                <a16:creationId xmlns:a16="http://schemas.microsoft.com/office/drawing/2014/main" id="{3484A8AC-35CE-4513-B1E3-1DB782A201A0}"/>
              </a:ext>
            </a:extLst>
          </p:cNvPr>
          <p:cNvSpPr>
            <a:spLocks noChangeArrowheads="1"/>
          </p:cNvSpPr>
          <p:nvPr/>
        </p:nvSpPr>
        <p:spPr bwMode="auto">
          <a:xfrm>
            <a:off x="3388806" y="3346703"/>
            <a:ext cx="3266103" cy="307777"/>
          </a:xfrm>
          <a:prstGeom prst="rect">
            <a:avLst/>
          </a:prstGeom>
          <a:solidFill>
            <a:srgbClr val="C00000"/>
          </a:solid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None/>
            </a:pPr>
            <a:r>
              <a:rPr kumimoji="0" lang="en-US" altLang="zh-TW" sz="1400" b="1" dirty="0">
                <a:solidFill>
                  <a:schemeClr val="bg1"/>
                </a:solidFill>
                <a:latin typeface="Calibri" panose="020F0502020204030204" pitchFamily="34" charset="0"/>
              </a:rPr>
              <a:t>28 November 2016 / </a:t>
            </a:r>
            <a:r>
              <a:rPr lang="en-US" altLang="zh-TW" sz="1400" b="1" dirty="0">
                <a:solidFill>
                  <a:schemeClr val="bg1"/>
                </a:solidFill>
              </a:rPr>
              <a:t>Lamia Flight 2933</a:t>
            </a:r>
            <a:endParaRPr kumimoji="0" lang="en-US" altLang="zh-TW" sz="1800" b="1" dirty="0">
              <a:solidFill>
                <a:schemeClr val="bg1"/>
              </a:solidFill>
              <a:latin typeface="Calibri" panose="020F0502020204030204" pitchFamily="34" charset="0"/>
            </a:endParaRPr>
          </a:p>
        </p:txBody>
      </p:sp>
      <p:sp>
        <p:nvSpPr>
          <p:cNvPr id="20" name="矩形 19">
            <a:extLst>
              <a:ext uri="{FF2B5EF4-FFF2-40B4-BE49-F238E27FC236}">
                <a16:creationId xmlns:a16="http://schemas.microsoft.com/office/drawing/2014/main" id="{A21E5852-F7E4-4881-B405-5543B34AF10E}"/>
              </a:ext>
            </a:extLst>
          </p:cNvPr>
          <p:cNvSpPr/>
          <p:nvPr/>
        </p:nvSpPr>
        <p:spPr>
          <a:xfrm>
            <a:off x="3781231" y="2532692"/>
            <a:ext cx="2490559" cy="738664"/>
          </a:xfrm>
          <a:prstGeom prst="rect">
            <a:avLst/>
          </a:prstGeom>
          <a:solidFill>
            <a:srgbClr val="FF9966"/>
          </a:solidFill>
        </p:spPr>
        <p:txBody>
          <a:bodyPr wrap="square">
            <a:spAutoFit/>
          </a:bodyPr>
          <a:lstStyle/>
          <a:p>
            <a:r>
              <a:rPr lang="en-US" altLang="zh-TW" sz="1400" b="1" dirty="0">
                <a:solidFill>
                  <a:srgbClr val="222222"/>
                </a:solidFill>
              </a:rPr>
              <a:t> The refueling stop at </a:t>
            </a:r>
            <a:r>
              <a:rPr lang="en-US" altLang="zh-TW" sz="1400" b="1" dirty="0" err="1">
                <a:solidFill>
                  <a:srgbClr val="0645AD"/>
                </a:solidFill>
                <a:hlinkClick r:id="rId8" tooltip="Cobija"/>
              </a:rPr>
              <a:t>Cobija</a:t>
            </a:r>
            <a:r>
              <a:rPr lang="en-US" altLang="zh-TW" sz="1400" b="1" dirty="0">
                <a:solidFill>
                  <a:srgbClr val="222222"/>
                </a:solidFill>
              </a:rPr>
              <a:t> </a:t>
            </a:r>
          </a:p>
          <a:p>
            <a:r>
              <a:rPr lang="en-US" altLang="zh-TW" sz="1400" b="1" dirty="0">
                <a:solidFill>
                  <a:srgbClr val="222222"/>
                </a:solidFill>
              </a:rPr>
              <a:t> was cancelled following a late</a:t>
            </a:r>
          </a:p>
          <a:p>
            <a:r>
              <a:rPr lang="en-US" altLang="zh-TW" sz="1400" b="1" dirty="0">
                <a:solidFill>
                  <a:srgbClr val="222222"/>
                </a:solidFill>
              </a:rPr>
              <a:t> departure from Santa Cruz.</a:t>
            </a:r>
            <a:endParaRPr lang="zh-TW" altLang="en-US" sz="1400" b="1" dirty="0"/>
          </a:p>
        </p:txBody>
      </p:sp>
      <p:pic>
        <p:nvPicPr>
          <p:cNvPr id="21" name="圖片 5">
            <a:extLst>
              <a:ext uri="{FF2B5EF4-FFF2-40B4-BE49-F238E27FC236}">
                <a16:creationId xmlns:a16="http://schemas.microsoft.com/office/drawing/2014/main" id="{C1C5027A-A68B-4C10-A392-96BCD57510D4}"/>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688944" y="2948622"/>
            <a:ext cx="2130338" cy="129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直線單箭頭接點 25">
            <a:extLst>
              <a:ext uri="{FF2B5EF4-FFF2-40B4-BE49-F238E27FC236}">
                <a16:creationId xmlns:a16="http://schemas.microsoft.com/office/drawing/2014/main" id="{0A33B33F-06E2-4E9C-8949-2550AF335188}"/>
              </a:ext>
            </a:extLst>
          </p:cNvPr>
          <p:cNvCxnSpPr>
            <a:cxnSpLocks/>
          </p:cNvCxnSpPr>
          <p:nvPr/>
        </p:nvCxnSpPr>
        <p:spPr>
          <a:xfrm flipV="1">
            <a:off x="6271790" y="2154815"/>
            <a:ext cx="590976" cy="42150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矩形 6">
            <a:extLst>
              <a:ext uri="{FF2B5EF4-FFF2-40B4-BE49-F238E27FC236}">
                <a16:creationId xmlns:a16="http://schemas.microsoft.com/office/drawing/2014/main" id="{AE714C00-1A9C-452C-B786-6D6A5562B93C}"/>
              </a:ext>
            </a:extLst>
          </p:cNvPr>
          <p:cNvSpPr>
            <a:spLocks noChangeArrowheads="1"/>
          </p:cNvSpPr>
          <p:nvPr/>
        </p:nvSpPr>
        <p:spPr bwMode="auto">
          <a:xfrm>
            <a:off x="1524726" y="29399"/>
            <a:ext cx="7138393" cy="307777"/>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en-US" altLang="zh-TW" sz="1400" b="1" dirty="0">
                <a:solidFill>
                  <a:schemeClr val="bg1"/>
                </a:solidFill>
                <a:latin typeface="Calibri" panose="020F0502020204030204" pitchFamily="34" charset="0"/>
              </a:rPr>
              <a:t> → →  ISO 9001- 2015, Communications,</a:t>
            </a:r>
            <a:r>
              <a:rPr kumimoji="0" lang="en-US" altLang="zh-TW" sz="1400" b="1" dirty="0">
                <a:solidFill>
                  <a:schemeClr val="bg1"/>
                </a:solidFill>
                <a:latin typeface="Calibri" panose="020F0502020204030204" pitchFamily="34" charset="0"/>
              </a:rPr>
              <a:t> Fuel management, Aviation Law, Crew discipline…….. </a:t>
            </a:r>
          </a:p>
        </p:txBody>
      </p:sp>
    </p:spTree>
    <p:extLst>
      <p:ext uri="{BB962C8B-B14F-4D97-AF65-F5344CB8AC3E}">
        <p14:creationId xmlns:p14="http://schemas.microsoft.com/office/powerpoint/2010/main" val="39786932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18DD2B1-1C47-46CB-A9DA-01B58994B90A}"/>
              </a:ext>
            </a:extLst>
          </p:cNvPr>
          <p:cNvSpPr/>
          <p:nvPr/>
        </p:nvSpPr>
        <p:spPr>
          <a:xfrm>
            <a:off x="379300" y="562579"/>
            <a:ext cx="6030416" cy="1815882"/>
          </a:xfrm>
          <a:prstGeom prst="rect">
            <a:avLst/>
          </a:prstGeom>
        </p:spPr>
        <p:txBody>
          <a:bodyPr wrap="square">
            <a:spAutoFit/>
          </a:bodyPr>
          <a:lstStyle/>
          <a:p>
            <a:r>
              <a:rPr lang="en-US" altLang="zh-TW" sz="1400" b="1" dirty="0"/>
              <a:t>The aircraft operator planned the direct flight from Santa Cruz to </a:t>
            </a:r>
            <a:r>
              <a:rPr lang="en-US" altLang="zh-TW" sz="1400" b="1" dirty="0" err="1"/>
              <a:t>Rionegro</a:t>
            </a:r>
            <a:r>
              <a:rPr lang="en-US" altLang="zh-TW" sz="1400" b="1" dirty="0"/>
              <a:t>, without stopovers, and </a:t>
            </a:r>
            <a:r>
              <a:rPr lang="en-US" altLang="zh-TW" sz="1400" b="1" u="sng" dirty="0"/>
              <a:t>without complying with the requirements of minimum amount of fuel to carry out an international flight</a:t>
            </a:r>
            <a:r>
              <a:rPr lang="en-US" altLang="zh-TW" sz="1400" b="1" dirty="0"/>
              <a:t>, </a:t>
            </a:r>
            <a:r>
              <a:rPr lang="en-US" altLang="zh-TW" sz="1400" b="1" u="sng" dirty="0">
                <a:solidFill>
                  <a:srgbClr val="FF0000"/>
                </a:solidFill>
              </a:rPr>
              <a:t>since it did not take into account the fuel required to fly to an </a:t>
            </a:r>
          </a:p>
          <a:p>
            <a:r>
              <a:rPr lang="en-US" altLang="zh-TW" sz="1400" b="1" dirty="0">
                <a:solidFill>
                  <a:srgbClr val="FF0000"/>
                </a:solidFill>
              </a:rPr>
              <a:t>              alternate airport….., </a:t>
            </a:r>
          </a:p>
          <a:p>
            <a:r>
              <a:rPr lang="en-US" altLang="zh-TW" sz="1400" b="1" dirty="0">
                <a:solidFill>
                  <a:srgbClr val="FF0000"/>
                </a:solidFill>
              </a:rPr>
              <a:t>              the reserve fuel nor……. </a:t>
            </a:r>
          </a:p>
          <a:p>
            <a:r>
              <a:rPr lang="en-US" altLang="zh-TW" sz="1400" b="1" dirty="0">
                <a:solidFill>
                  <a:srgbClr val="FF0000"/>
                </a:solidFill>
              </a:rPr>
              <a:t>              the contingency fuel….., </a:t>
            </a:r>
          </a:p>
          <a:p>
            <a:r>
              <a:rPr lang="en-US" altLang="zh-TW" sz="1400" b="1" dirty="0">
                <a:solidFill>
                  <a:srgbClr val="FF0000"/>
                </a:solidFill>
              </a:rPr>
              <a:t>              the minimum landing fuel…….. </a:t>
            </a:r>
            <a:r>
              <a:rPr lang="en-US" altLang="zh-TW" sz="1400" dirty="0"/>
              <a:t> </a:t>
            </a:r>
            <a:endParaRPr lang="zh-TW" altLang="en-US" sz="1400" dirty="0"/>
          </a:p>
        </p:txBody>
      </p:sp>
      <p:sp>
        <p:nvSpPr>
          <p:cNvPr id="7" name="矩形 2">
            <a:extLst>
              <a:ext uri="{FF2B5EF4-FFF2-40B4-BE49-F238E27FC236}">
                <a16:creationId xmlns:a16="http://schemas.microsoft.com/office/drawing/2014/main" id="{103F13FC-9C18-4257-8FB2-2775F4D34799}"/>
              </a:ext>
            </a:extLst>
          </p:cNvPr>
          <p:cNvSpPr>
            <a:spLocks noChangeArrowheads="1"/>
          </p:cNvSpPr>
          <p:nvPr/>
        </p:nvSpPr>
        <p:spPr bwMode="auto">
          <a:xfrm>
            <a:off x="5497899" y="2367004"/>
            <a:ext cx="3384872" cy="3000821"/>
          </a:xfrm>
          <a:prstGeom prst="rect">
            <a:avLst/>
          </a:prstGeom>
          <a:solidFill>
            <a:schemeClr val="accent6">
              <a:lumMod val="50000"/>
            </a:schemeClr>
          </a:solidFill>
          <a:ln>
            <a:noFill/>
          </a:ln>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r>
              <a:rPr lang="en-US" altLang="zh-TW" sz="1050" b="1" dirty="0">
                <a:solidFill>
                  <a:schemeClr val="bg1"/>
                </a:solidFill>
              </a:rPr>
              <a:t>                        Flight Plan Ref. 3078</a:t>
            </a:r>
          </a:p>
          <a:p>
            <a:endParaRPr lang="en-US" altLang="zh-TW" sz="1050" b="1" u="sng" dirty="0">
              <a:solidFill>
                <a:schemeClr val="bg1"/>
              </a:solidFill>
            </a:endParaRPr>
          </a:p>
          <a:p>
            <a:r>
              <a:rPr lang="en-US" altLang="zh-TW" sz="1100" b="1" dirty="0">
                <a:solidFill>
                  <a:schemeClr val="bg1"/>
                </a:solidFill>
              </a:rPr>
              <a:t>                        SLVR   →    SKRG</a:t>
            </a:r>
          </a:p>
          <a:p>
            <a:endParaRPr lang="en-US" altLang="zh-TW" sz="1100" b="1" dirty="0">
              <a:solidFill>
                <a:schemeClr val="bg1"/>
              </a:solidFill>
            </a:endParaRPr>
          </a:p>
          <a:p>
            <a:r>
              <a:rPr lang="en-US" altLang="zh-TW" sz="1100" b="1" dirty="0">
                <a:solidFill>
                  <a:schemeClr val="bg1"/>
                </a:solidFill>
              </a:rPr>
              <a:t>                                              FUEL       TIME</a:t>
            </a:r>
          </a:p>
          <a:p>
            <a:endParaRPr lang="en-US" altLang="zh-TW" sz="1100" b="1" dirty="0">
              <a:solidFill>
                <a:schemeClr val="bg1"/>
              </a:solidFill>
            </a:endParaRPr>
          </a:p>
          <a:p>
            <a:r>
              <a:rPr lang="en-US" altLang="zh-TW" sz="1100" b="1" dirty="0">
                <a:solidFill>
                  <a:schemeClr val="bg1"/>
                </a:solidFill>
              </a:rPr>
              <a:t>            POA   SKRG              </a:t>
            </a:r>
            <a:r>
              <a:rPr lang="en-US" altLang="zh-TW" sz="1100" b="1" u="sng" dirty="0">
                <a:solidFill>
                  <a:schemeClr val="bg1"/>
                </a:solidFill>
              </a:rPr>
              <a:t>8658 </a:t>
            </a:r>
            <a:r>
              <a:rPr lang="en-US" altLang="zh-TW" sz="1100" b="1" dirty="0">
                <a:solidFill>
                  <a:schemeClr val="bg1"/>
                </a:solidFill>
              </a:rPr>
              <a:t>        4/22  </a:t>
            </a:r>
          </a:p>
          <a:p>
            <a:r>
              <a:rPr lang="en-US" altLang="zh-TW" sz="1100" b="1" dirty="0">
                <a:solidFill>
                  <a:schemeClr val="bg1"/>
                </a:solidFill>
              </a:rPr>
              <a:t>       •    ALT                            0000</a:t>
            </a:r>
          </a:p>
          <a:p>
            <a:r>
              <a:rPr lang="en-US" altLang="zh-TW" sz="1100" b="1" dirty="0">
                <a:solidFill>
                  <a:schemeClr val="bg1"/>
                </a:solidFill>
              </a:rPr>
              <a:t>       •</a:t>
            </a:r>
            <a:r>
              <a:rPr lang="en-US" altLang="zh-TW" sz="1100" b="1" dirty="0">
                <a:solidFill>
                  <a:schemeClr val="accent1"/>
                </a:solidFill>
              </a:rPr>
              <a:t> </a:t>
            </a:r>
            <a:r>
              <a:rPr lang="en-US" altLang="zh-TW" sz="1100" b="1" dirty="0">
                <a:solidFill>
                  <a:schemeClr val="bg1"/>
                </a:solidFill>
              </a:rPr>
              <a:t>   FREV                          0000        0000</a:t>
            </a:r>
          </a:p>
          <a:p>
            <a:r>
              <a:rPr lang="en-US" altLang="zh-TW" sz="1100" b="1" dirty="0">
                <a:solidFill>
                  <a:schemeClr val="bg1"/>
                </a:solidFill>
              </a:rPr>
              <a:t>       •    CONT                         0000         0000</a:t>
            </a:r>
          </a:p>
          <a:p>
            <a:r>
              <a:rPr lang="en-US" altLang="zh-TW" sz="1100" b="1" dirty="0">
                <a:solidFill>
                  <a:schemeClr val="bg1"/>
                </a:solidFill>
              </a:rPr>
              <a:t>            REQ                            0000</a:t>
            </a:r>
          </a:p>
          <a:p>
            <a:r>
              <a:rPr lang="en-US" altLang="zh-TW" sz="1100" b="1" dirty="0">
                <a:solidFill>
                  <a:schemeClr val="bg1"/>
                </a:solidFill>
              </a:rPr>
              <a:t>            XTA                             0000</a:t>
            </a:r>
          </a:p>
          <a:p>
            <a:r>
              <a:rPr lang="en-US" altLang="zh-TW" sz="1100" b="1" dirty="0">
                <a:solidFill>
                  <a:schemeClr val="bg1"/>
                </a:solidFill>
              </a:rPr>
              <a:t>   MIN. TOT                             8658         4/22</a:t>
            </a:r>
          </a:p>
          <a:p>
            <a:r>
              <a:rPr lang="en-US" altLang="zh-TW" sz="1100" b="1" dirty="0">
                <a:solidFill>
                  <a:schemeClr val="bg1"/>
                </a:solidFill>
              </a:rPr>
              <a:t>            TAXI                              </a:t>
            </a:r>
            <a:r>
              <a:rPr lang="en-US" altLang="zh-TW" sz="1100" b="1" u="sng" dirty="0">
                <a:solidFill>
                  <a:schemeClr val="bg1"/>
                </a:solidFill>
              </a:rPr>
              <a:t>200</a:t>
            </a:r>
          </a:p>
          <a:p>
            <a:r>
              <a:rPr lang="en-US" altLang="zh-TW" sz="1100" b="1" dirty="0">
                <a:solidFill>
                  <a:schemeClr val="bg1"/>
                </a:solidFill>
              </a:rPr>
              <a:t>            RAMP                    </a:t>
            </a:r>
          </a:p>
          <a:p>
            <a:r>
              <a:rPr lang="en-US" altLang="zh-TW" sz="1100" b="1" dirty="0">
                <a:solidFill>
                  <a:schemeClr val="bg1"/>
                </a:solidFill>
              </a:rPr>
              <a:t>            TTL                             8858</a:t>
            </a:r>
          </a:p>
          <a:p>
            <a:endParaRPr lang="zh-TW" altLang="en-US" sz="1400" dirty="0">
              <a:solidFill>
                <a:schemeClr val="bg1"/>
              </a:solidFill>
            </a:endParaRPr>
          </a:p>
        </p:txBody>
      </p:sp>
      <p:sp>
        <p:nvSpPr>
          <p:cNvPr id="4" name="右大括弧 3">
            <a:extLst>
              <a:ext uri="{FF2B5EF4-FFF2-40B4-BE49-F238E27FC236}">
                <a16:creationId xmlns:a16="http://schemas.microsoft.com/office/drawing/2014/main" id="{5327016B-DE0B-4B9F-952D-F568CD4B3A59}"/>
              </a:ext>
            </a:extLst>
          </p:cNvPr>
          <p:cNvSpPr/>
          <p:nvPr/>
        </p:nvSpPr>
        <p:spPr>
          <a:xfrm>
            <a:off x="6451050" y="3642972"/>
            <a:ext cx="288032" cy="766140"/>
          </a:xfrm>
          <a:prstGeom prst="rightBrace">
            <a:avLst/>
          </a:prstGeom>
          <a:noFill/>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5" name="左大括弧 4">
            <a:extLst>
              <a:ext uri="{FF2B5EF4-FFF2-40B4-BE49-F238E27FC236}">
                <a16:creationId xmlns:a16="http://schemas.microsoft.com/office/drawing/2014/main" id="{6066DD7F-E0A7-43CA-A156-9E6D3E7386A5}"/>
              </a:ext>
            </a:extLst>
          </p:cNvPr>
          <p:cNvSpPr/>
          <p:nvPr/>
        </p:nvSpPr>
        <p:spPr>
          <a:xfrm>
            <a:off x="6971429" y="3642972"/>
            <a:ext cx="218906" cy="766140"/>
          </a:xfrm>
          <a:prstGeom prst="leftBrace">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11" name="矩形 10">
            <a:extLst>
              <a:ext uri="{FF2B5EF4-FFF2-40B4-BE49-F238E27FC236}">
                <a16:creationId xmlns:a16="http://schemas.microsoft.com/office/drawing/2014/main" id="{F07EF115-71B2-44B8-891E-BECA9C891A86}"/>
              </a:ext>
            </a:extLst>
          </p:cNvPr>
          <p:cNvSpPr/>
          <p:nvPr/>
        </p:nvSpPr>
        <p:spPr>
          <a:xfrm>
            <a:off x="3720806" y="1647492"/>
            <a:ext cx="2497031" cy="600164"/>
          </a:xfrm>
          <a:prstGeom prst="rect">
            <a:avLst/>
          </a:prstGeom>
          <a:solidFill>
            <a:srgbClr val="FF0000"/>
          </a:solidFill>
        </p:spPr>
        <p:txBody>
          <a:bodyPr wrap="square">
            <a:spAutoFit/>
          </a:bodyPr>
          <a:lstStyle/>
          <a:p>
            <a:r>
              <a:rPr lang="en-US" altLang="zh-TW" sz="1100" b="1" dirty="0">
                <a:solidFill>
                  <a:schemeClr val="bg1"/>
                </a:solidFill>
                <a:latin typeface="Arial" panose="020B0604020202020204" pitchFamily="34" charset="0"/>
              </a:rPr>
              <a:t>               Before the crash,</a:t>
            </a:r>
          </a:p>
          <a:p>
            <a:r>
              <a:rPr lang="en-US" altLang="zh-TW" sz="1100" b="1" dirty="0">
                <a:solidFill>
                  <a:schemeClr val="bg1"/>
                </a:solidFill>
                <a:latin typeface="Arial" panose="020B0604020202020204" pitchFamily="34" charset="0"/>
              </a:rPr>
              <a:t>      the </a:t>
            </a:r>
            <a:r>
              <a:rPr lang="en-US" altLang="zh-TW" sz="1100" b="1" dirty="0" err="1">
                <a:solidFill>
                  <a:schemeClr val="bg1"/>
                </a:solidFill>
                <a:latin typeface="Arial" panose="020B0604020202020204" pitchFamily="34" charset="0"/>
              </a:rPr>
              <a:t>LaMia</a:t>
            </a:r>
            <a:r>
              <a:rPr lang="en-US" altLang="zh-TW" sz="1100" b="1" dirty="0">
                <a:solidFill>
                  <a:schemeClr val="bg1"/>
                </a:solidFill>
                <a:latin typeface="Arial" panose="020B0604020202020204" pitchFamily="34" charset="0"/>
              </a:rPr>
              <a:t> aircraft breached</a:t>
            </a:r>
          </a:p>
          <a:p>
            <a:r>
              <a:rPr lang="en-US" altLang="zh-TW" sz="1100" b="1" dirty="0">
                <a:solidFill>
                  <a:schemeClr val="bg1"/>
                </a:solidFill>
                <a:latin typeface="Arial" panose="020B0604020202020204" pitchFamily="34" charset="0"/>
              </a:rPr>
              <a:t>   fuel reserves on 8 other flights.</a:t>
            </a:r>
            <a:endParaRPr lang="zh-TW" altLang="en-US" sz="1100" b="1" dirty="0">
              <a:solidFill>
                <a:schemeClr val="bg1"/>
              </a:solidFill>
            </a:endParaRPr>
          </a:p>
        </p:txBody>
      </p:sp>
      <p:pic>
        <p:nvPicPr>
          <p:cNvPr id="14" name="圖片 13">
            <a:extLst>
              <a:ext uri="{FF2B5EF4-FFF2-40B4-BE49-F238E27FC236}">
                <a16:creationId xmlns:a16="http://schemas.microsoft.com/office/drawing/2014/main" id="{6CF9F9C7-AA91-4AA3-A37C-75852999D7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955" y="2367004"/>
            <a:ext cx="4359466" cy="3000821"/>
          </a:xfrm>
          <a:prstGeom prst="rect">
            <a:avLst/>
          </a:prstGeom>
        </p:spPr>
      </p:pic>
      <p:pic>
        <p:nvPicPr>
          <p:cNvPr id="16" name="圖片 5">
            <a:extLst>
              <a:ext uri="{FF2B5EF4-FFF2-40B4-BE49-F238E27FC236}">
                <a16:creationId xmlns:a16="http://schemas.microsoft.com/office/drawing/2014/main" id="{4A566A79-D583-4CE7-AE15-29EBBC572E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5764" y="601111"/>
            <a:ext cx="2540228" cy="164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F70AA6C2-1E74-4C8C-989B-75CB45113187}"/>
              </a:ext>
            </a:extLst>
          </p:cNvPr>
          <p:cNvSpPr/>
          <p:nvPr/>
        </p:nvSpPr>
        <p:spPr>
          <a:xfrm>
            <a:off x="428201" y="6107398"/>
            <a:ext cx="8254858" cy="646331"/>
          </a:xfrm>
          <a:prstGeom prst="rect">
            <a:avLst/>
          </a:prstGeom>
          <a:solidFill>
            <a:schemeClr val="tx2"/>
          </a:solidFill>
          <a:ln>
            <a:solidFill>
              <a:schemeClr val="accent6">
                <a:lumMod val="75000"/>
              </a:schemeClr>
            </a:solidFill>
          </a:ln>
        </p:spPr>
        <p:txBody>
          <a:bodyPr wrap="square">
            <a:spAutoFit/>
          </a:bodyPr>
          <a:lstStyle/>
          <a:p>
            <a:r>
              <a:rPr lang="en-US" altLang="zh-TW" b="1" dirty="0">
                <a:solidFill>
                  <a:schemeClr val="bg1"/>
                </a:solidFill>
              </a:rPr>
              <a:t>        </a:t>
            </a:r>
            <a:r>
              <a:rPr lang="en-US" altLang="zh-TW" sz="1400" b="1" dirty="0">
                <a:solidFill>
                  <a:srgbClr val="92D050"/>
                </a:solidFill>
              </a:rPr>
              <a:t>In aviation record, such an aircraft experienced completely </a:t>
            </a:r>
            <a:r>
              <a:rPr lang="en-US" altLang="zh-TW" sz="1400" b="1" u="sng" dirty="0">
                <a:solidFill>
                  <a:srgbClr val="92D050"/>
                </a:solidFill>
              </a:rPr>
              <a:t>electrical failure</a:t>
            </a:r>
            <a:r>
              <a:rPr lang="en-US" altLang="zh-TW" sz="1400" b="1" dirty="0">
                <a:solidFill>
                  <a:srgbClr val="92D050"/>
                </a:solidFill>
              </a:rPr>
              <a:t>, and </a:t>
            </a:r>
            <a:r>
              <a:rPr lang="en-US" altLang="zh-TW" sz="1400" b="1" u="sng" dirty="0">
                <a:solidFill>
                  <a:srgbClr val="92D050"/>
                </a:solidFill>
              </a:rPr>
              <a:t>fuel exhaustion,</a:t>
            </a:r>
          </a:p>
          <a:p>
            <a:r>
              <a:rPr lang="en-US" altLang="zh-TW" sz="1400" b="1" dirty="0">
                <a:solidFill>
                  <a:schemeClr val="bg1"/>
                </a:solidFill>
              </a:rPr>
              <a:t>                                       </a:t>
            </a:r>
            <a:r>
              <a:rPr lang="en-US" altLang="zh-TW" sz="1400" b="1" dirty="0">
                <a:solidFill>
                  <a:schemeClr val="bg1"/>
                </a:solidFill>
                <a:latin typeface="新細明體" panose="02020500000000000000" pitchFamily="18" charset="-120"/>
                <a:ea typeface="新細明體" panose="02020500000000000000" pitchFamily="18" charset="-120"/>
              </a:rPr>
              <a:t>✽</a:t>
            </a:r>
            <a:r>
              <a:rPr lang="en-US" altLang="zh-TW" sz="1400" b="1" dirty="0">
                <a:solidFill>
                  <a:schemeClr val="bg1"/>
                </a:solidFill>
              </a:rPr>
              <a:t>   </a:t>
            </a:r>
            <a:r>
              <a:rPr lang="en-US" altLang="zh-TW" b="1" dirty="0">
                <a:solidFill>
                  <a:schemeClr val="bg1"/>
                </a:solidFill>
              </a:rPr>
              <a:t>Story Never Told &amp; History Never Heard Before !! </a:t>
            </a:r>
            <a:endParaRPr lang="zh-TW" altLang="en-US" b="1" dirty="0">
              <a:solidFill>
                <a:schemeClr val="bg1"/>
              </a:solidFill>
            </a:endParaRPr>
          </a:p>
        </p:txBody>
      </p:sp>
      <p:sp>
        <p:nvSpPr>
          <p:cNvPr id="18" name="矩形 17">
            <a:extLst>
              <a:ext uri="{FF2B5EF4-FFF2-40B4-BE49-F238E27FC236}">
                <a16:creationId xmlns:a16="http://schemas.microsoft.com/office/drawing/2014/main" id="{93F0FCFE-6062-4F8C-A1EE-67DFC853ED5F}"/>
              </a:ext>
            </a:extLst>
          </p:cNvPr>
          <p:cNvSpPr/>
          <p:nvPr/>
        </p:nvSpPr>
        <p:spPr>
          <a:xfrm>
            <a:off x="4555630" y="3736609"/>
            <a:ext cx="1121548" cy="261610"/>
          </a:xfrm>
          <a:prstGeom prst="rect">
            <a:avLst/>
          </a:prstGeom>
          <a:solidFill>
            <a:srgbClr val="FF0000"/>
          </a:solidFill>
          <a:ln w="19050">
            <a:solidFill>
              <a:schemeClr val="bg1"/>
            </a:solidFill>
          </a:ln>
        </p:spPr>
        <p:txBody>
          <a:bodyPr wrap="square">
            <a:spAutoFit/>
          </a:bodyPr>
          <a:lstStyle/>
          <a:p>
            <a:r>
              <a:rPr lang="en-US" altLang="zh-TW" sz="1100" b="1" dirty="0">
                <a:solidFill>
                  <a:schemeClr val="bg1"/>
                </a:solidFill>
              </a:rPr>
              <a:t> ±</a:t>
            </a:r>
            <a:r>
              <a:rPr lang="zh-TW" altLang="en-US" sz="1100" b="1" dirty="0">
                <a:solidFill>
                  <a:schemeClr val="bg1"/>
                </a:solidFill>
              </a:rPr>
              <a:t>   </a:t>
            </a:r>
            <a:r>
              <a:rPr lang="en-US" altLang="zh-TW" sz="1100" b="1" dirty="0">
                <a:solidFill>
                  <a:schemeClr val="bg1"/>
                </a:solidFill>
              </a:rPr>
              <a:t>Reserves = 0</a:t>
            </a:r>
            <a:endParaRPr lang="zh-TW" altLang="en-US" sz="1100" dirty="0">
              <a:solidFill>
                <a:schemeClr val="bg1"/>
              </a:solidFill>
            </a:endParaRPr>
          </a:p>
        </p:txBody>
      </p:sp>
      <p:sp>
        <p:nvSpPr>
          <p:cNvPr id="19" name="左大括弧 18">
            <a:extLst>
              <a:ext uri="{FF2B5EF4-FFF2-40B4-BE49-F238E27FC236}">
                <a16:creationId xmlns:a16="http://schemas.microsoft.com/office/drawing/2014/main" id="{5E1204E0-E15A-4162-B911-9A73D5B4E0BD}"/>
              </a:ext>
            </a:extLst>
          </p:cNvPr>
          <p:cNvSpPr/>
          <p:nvPr/>
        </p:nvSpPr>
        <p:spPr>
          <a:xfrm>
            <a:off x="696470" y="1518543"/>
            <a:ext cx="218906" cy="766140"/>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9" name="投影片編號版面配置區 8">
            <a:extLst>
              <a:ext uri="{FF2B5EF4-FFF2-40B4-BE49-F238E27FC236}">
                <a16:creationId xmlns:a16="http://schemas.microsoft.com/office/drawing/2014/main" id="{44F6C8C6-32E7-4759-BBED-1AD6DDCB815F}"/>
              </a:ext>
            </a:extLst>
          </p:cNvPr>
          <p:cNvSpPr>
            <a:spLocks noGrp="1"/>
          </p:cNvSpPr>
          <p:nvPr>
            <p:ph type="sldNum" sz="quarter" idx="12"/>
          </p:nvPr>
        </p:nvSpPr>
        <p:spPr>
          <a:xfrm>
            <a:off x="7086600" y="6492875"/>
            <a:ext cx="2057400" cy="365125"/>
          </a:xfrm>
        </p:spPr>
        <p:txBody>
          <a:bodyPr/>
          <a:lstStyle/>
          <a:p>
            <a:pPr>
              <a:defRPr/>
            </a:pPr>
            <a:fld id="{C6735949-D909-4DA0-9331-3289988C2E74}" type="slidenum">
              <a:rPr lang="en-US" altLang="zh-TW" smtClean="0"/>
              <a:pPr>
                <a:defRPr/>
              </a:pPr>
              <a:t>49</a:t>
            </a:fld>
            <a:endParaRPr lang="en-US" altLang="zh-TW" dirty="0"/>
          </a:p>
        </p:txBody>
      </p:sp>
      <p:sp>
        <p:nvSpPr>
          <p:cNvPr id="20" name="文字方塊 19">
            <a:extLst>
              <a:ext uri="{FF2B5EF4-FFF2-40B4-BE49-F238E27FC236}">
                <a16:creationId xmlns:a16="http://schemas.microsoft.com/office/drawing/2014/main" id="{661B44EF-B898-4060-BE4A-CC1F28884305}"/>
              </a:ext>
            </a:extLst>
          </p:cNvPr>
          <p:cNvSpPr txBox="1"/>
          <p:nvPr/>
        </p:nvSpPr>
        <p:spPr>
          <a:xfrm>
            <a:off x="6409716" y="1811296"/>
            <a:ext cx="2388588" cy="369332"/>
          </a:xfrm>
          <a:prstGeom prst="rect">
            <a:avLst/>
          </a:prstGeom>
          <a:noFill/>
        </p:spPr>
        <p:txBody>
          <a:bodyPr wrap="square">
            <a:spAutoFit/>
          </a:bodyPr>
          <a:lstStyle/>
          <a:p>
            <a:r>
              <a:rPr lang="en-US" altLang="zh-TW" b="1" dirty="0">
                <a:solidFill>
                  <a:schemeClr val="bg1"/>
                </a:solidFill>
              </a:rPr>
              <a:t>On 28 November, 2016</a:t>
            </a:r>
            <a:endParaRPr lang="zh-TW" altLang="en-US" dirty="0">
              <a:solidFill>
                <a:schemeClr val="bg1"/>
              </a:solidFill>
            </a:endParaRPr>
          </a:p>
        </p:txBody>
      </p:sp>
      <p:sp>
        <p:nvSpPr>
          <p:cNvPr id="6" name="矩形 8">
            <a:extLst>
              <a:ext uri="{FF2B5EF4-FFF2-40B4-BE49-F238E27FC236}">
                <a16:creationId xmlns:a16="http://schemas.microsoft.com/office/drawing/2014/main" id="{D0692EE9-F6C8-4E55-87F9-CBCA70F9FDA9}"/>
              </a:ext>
            </a:extLst>
          </p:cNvPr>
          <p:cNvSpPr>
            <a:spLocks noChangeArrowheads="1"/>
          </p:cNvSpPr>
          <p:nvPr/>
        </p:nvSpPr>
        <p:spPr bwMode="auto">
          <a:xfrm>
            <a:off x="127914" y="176619"/>
            <a:ext cx="1130438" cy="276999"/>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200" b="1" dirty="0">
                <a:solidFill>
                  <a:schemeClr val="bg1"/>
                </a:solidFill>
                <a:latin typeface="Calibri" panose="020F0502020204030204" pitchFamily="34" charset="0"/>
              </a:rPr>
              <a:t>Case Study (8.)</a:t>
            </a:r>
          </a:p>
        </p:txBody>
      </p:sp>
      <p:sp>
        <p:nvSpPr>
          <p:cNvPr id="10" name="矩形 6">
            <a:extLst>
              <a:ext uri="{FF2B5EF4-FFF2-40B4-BE49-F238E27FC236}">
                <a16:creationId xmlns:a16="http://schemas.microsoft.com/office/drawing/2014/main" id="{90DC5B21-4D28-497C-A309-CAB406DDCCC7}"/>
              </a:ext>
            </a:extLst>
          </p:cNvPr>
          <p:cNvSpPr>
            <a:spLocks noChangeArrowheads="1"/>
          </p:cNvSpPr>
          <p:nvPr/>
        </p:nvSpPr>
        <p:spPr bwMode="auto">
          <a:xfrm>
            <a:off x="1278691" y="176618"/>
            <a:ext cx="7737395" cy="276999"/>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en-US" altLang="zh-TW" sz="1200" b="1" dirty="0">
                <a:solidFill>
                  <a:schemeClr val="bg1"/>
                </a:solidFill>
                <a:latin typeface="Calibri" panose="020F0502020204030204" pitchFamily="34" charset="0"/>
              </a:rPr>
              <a:t> → →  Communications,</a:t>
            </a:r>
            <a:r>
              <a:rPr kumimoji="0" lang="en-US" altLang="zh-TW" sz="1200" b="1" dirty="0">
                <a:solidFill>
                  <a:schemeClr val="bg1"/>
                </a:solidFill>
                <a:latin typeface="Calibri" panose="020F0502020204030204" pitchFamily="34" charset="0"/>
              </a:rPr>
              <a:t> Fuel management, Aviation Law, A/C</a:t>
            </a:r>
            <a:r>
              <a:rPr kumimoji="0" lang="zh-TW" altLang="en-US" sz="1200" b="1" dirty="0">
                <a:solidFill>
                  <a:schemeClr val="bg1"/>
                </a:solidFill>
                <a:latin typeface="Calibri" panose="020F0502020204030204" pitchFamily="34" charset="0"/>
              </a:rPr>
              <a:t> </a:t>
            </a:r>
            <a:r>
              <a:rPr kumimoji="0" lang="en-US" altLang="zh-TW" sz="1200" b="1" dirty="0">
                <a:solidFill>
                  <a:schemeClr val="bg1"/>
                </a:solidFill>
                <a:latin typeface="Calibri" panose="020F0502020204030204" pitchFamily="34" charset="0"/>
              </a:rPr>
              <a:t>take off &amp; landing </a:t>
            </a:r>
            <a:r>
              <a:rPr kumimoji="0" lang="en-US" altLang="zh-TW" sz="1200" b="1" dirty="0" err="1">
                <a:solidFill>
                  <a:schemeClr val="bg1"/>
                </a:solidFill>
                <a:latin typeface="Calibri" panose="020F0502020204030204" pitchFamily="34" charset="0"/>
              </a:rPr>
              <a:t>peroormance</a:t>
            </a:r>
            <a:r>
              <a:rPr kumimoji="0" lang="en-US" altLang="zh-TW" sz="1200" b="1" dirty="0">
                <a:solidFill>
                  <a:schemeClr val="bg1"/>
                </a:solidFill>
                <a:latin typeface="Calibri" panose="020F0502020204030204" pitchFamily="34" charset="0"/>
              </a:rPr>
              <a:t> </a:t>
            </a:r>
            <a:r>
              <a:rPr kumimoji="0" lang="en-US" altLang="zh-TW" sz="1200" b="1" dirty="0" err="1">
                <a:solidFill>
                  <a:schemeClr val="bg1"/>
                </a:solidFill>
                <a:latin typeface="Calibri" panose="020F0502020204030204" pitchFamily="34" charset="0"/>
              </a:rPr>
              <a:t>chartr</a:t>
            </a:r>
            <a:r>
              <a:rPr kumimoji="0" lang="en-US" altLang="zh-TW" sz="1200" b="1" dirty="0">
                <a:solidFill>
                  <a:schemeClr val="bg1"/>
                </a:solidFill>
                <a:latin typeface="Calibri" panose="020F0502020204030204" pitchFamily="34" charset="0"/>
              </a:rPr>
              <a:t>, Crew discipline…. </a:t>
            </a:r>
          </a:p>
        </p:txBody>
      </p:sp>
      <p:sp>
        <p:nvSpPr>
          <p:cNvPr id="12" name="矩形 11">
            <a:extLst>
              <a:ext uri="{FF2B5EF4-FFF2-40B4-BE49-F238E27FC236}">
                <a16:creationId xmlns:a16="http://schemas.microsoft.com/office/drawing/2014/main" id="{132E41C0-062D-470E-B764-CBFC3AC60672}"/>
              </a:ext>
            </a:extLst>
          </p:cNvPr>
          <p:cNvSpPr/>
          <p:nvPr/>
        </p:nvSpPr>
        <p:spPr>
          <a:xfrm>
            <a:off x="288487" y="2380172"/>
            <a:ext cx="4362934" cy="584775"/>
          </a:xfrm>
          <a:prstGeom prst="rect">
            <a:avLst/>
          </a:prstGeom>
          <a:solidFill>
            <a:schemeClr val="tx2"/>
          </a:solidFill>
        </p:spPr>
        <p:txBody>
          <a:bodyPr wrap="square">
            <a:spAutoFit/>
          </a:bodyPr>
          <a:lstStyle/>
          <a:p>
            <a:r>
              <a:rPr lang="en-US" altLang="zh-TW" sz="1600" b="1" dirty="0"/>
              <a:t>     </a:t>
            </a:r>
            <a:r>
              <a:rPr lang="en-US" altLang="zh-TW" sz="1600" b="1" dirty="0">
                <a:solidFill>
                  <a:srgbClr val="92D050"/>
                </a:solidFill>
              </a:rPr>
              <a:t>This charter flight did not carry enough fuel </a:t>
            </a:r>
          </a:p>
          <a:p>
            <a:r>
              <a:rPr lang="en-US" altLang="zh-TW" sz="1600" b="1" dirty="0">
                <a:solidFill>
                  <a:srgbClr val="92D050"/>
                </a:solidFill>
              </a:rPr>
              <a:t>                         </a:t>
            </a:r>
            <a:r>
              <a:rPr lang="en-US" altLang="zh-TW" sz="1600" b="1" dirty="0">
                <a:solidFill>
                  <a:schemeClr val="bg1"/>
                </a:solidFill>
              </a:rPr>
              <a:t>on that one way trip.</a:t>
            </a:r>
            <a:endParaRPr lang="zh-TW" altLang="en-US" sz="1600" b="1" dirty="0">
              <a:solidFill>
                <a:schemeClr val="bg1"/>
              </a:solidFill>
            </a:endParaRPr>
          </a:p>
        </p:txBody>
      </p:sp>
      <p:sp>
        <p:nvSpPr>
          <p:cNvPr id="3" name="矩形 2">
            <a:extLst>
              <a:ext uri="{FF2B5EF4-FFF2-40B4-BE49-F238E27FC236}">
                <a16:creationId xmlns:a16="http://schemas.microsoft.com/office/drawing/2014/main" id="{9FAE40AB-3050-4A85-98B5-38BD900D8292}"/>
              </a:ext>
            </a:extLst>
          </p:cNvPr>
          <p:cNvSpPr/>
          <p:nvPr/>
        </p:nvSpPr>
        <p:spPr>
          <a:xfrm>
            <a:off x="189717" y="5445224"/>
            <a:ext cx="8764566" cy="584775"/>
          </a:xfrm>
          <a:prstGeom prst="rect">
            <a:avLst/>
          </a:prstGeom>
          <a:solidFill>
            <a:srgbClr val="FF0000"/>
          </a:solidFill>
        </p:spPr>
        <p:txBody>
          <a:bodyPr wrap="square">
            <a:spAutoFit/>
          </a:bodyPr>
          <a:lstStyle/>
          <a:p>
            <a:pPr eaLnBrk="1" fontAlgn="auto" hangingPunct="1">
              <a:spcBef>
                <a:spcPts val="0"/>
              </a:spcBef>
              <a:spcAft>
                <a:spcPts val="0"/>
              </a:spcAft>
              <a:defRPr/>
            </a:pPr>
            <a:r>
              <a:rPr lang="en-US" altLang="zh-TW" sz="1600" b="1" dirty="0">
                <a:solidFill>
                  <a:schemeClr val="bg1"/>
                </a:solidFill>
                <a:latin typeface="Arial" panose="020B0604020202020204" pitchFamily="34" charset="0"/>
              </a:rPr>
              <a:t>  An a</a:t>
            </a:r>
            <a:r>
              <a:rPr lang="en-US" altLang="zh-TW" sz="1600" b="1" dirty="0">
                <a:solidFill>
                  <a:schemeClr val="bg1"/>
                </a:solidFill>
              </a:rPr>
              <a:t>ir traffic controller feedbacked to review board saying : .....  pilots…….. Fuel available only for </a:t>
            </a:r>
          </a:p>
          <a:p>
            <a:pPr eaLnBrk="1" fontAlgn="auto" hangingPunct="1">
              <a:spcBef>
                <a:spcPts val="0"/>
              </a:spcBef>
              <a:spcAft>
                <a:spcPts val="0"/>
              </a:spcAft>
              <a:defRPr/>
            </a:pPr>
            <a:r>
              <a:rPr lang="en-US" altLang="zh-TW" sz="1600" b="1" dirty="0">
                <a:solidFill>
                  <a:schemeClr val="bg1"/>
                </a:solidFill>
              </a:rPr>
              <a:t>   </a:t>
            </a:r>
            <a:r>
              <a:rPr lang="en-US" altLang="zh-TW" sz="1600" b="1" u="sng" dirty="0">
                <a:solidFill>
                  <a:schemeClr val="bg1"/>
                </a:solidFill>
              </a:rPr>
              <a:t>30 seconds</a:t>
            </a:r>
            <a:r>
              <a:rPr lang="en-US" altLang="zh-TW" sz="1600" b="1" dirty="0">
                <a:solidFill>
                  <a:schemeClr val="bg1"/>
                </a:solidFill>
              </a:rPr>
              <a:t>….we lost electric power….,then radar lost contact.  </a:t>
            </a:r>
            <a:r>
              <a:rPr lang="en-US" altLang="zh-TW" sz="1600" b="1" dirty="0"/>
              <a:t>Why pilots don't tell me earlier</a:t>
            </a:r>
            <a:r>
              <a:rPr lang="en-US" altLang="zh-TW" sz="1600" b="1" dirty="0">
                <a:solidFill>
                  <a:schemeClr val="bg1"/>
                </a:solidFill>
              </a:rPr>
              <a:t>…..”.</a:t>
            </a:r>
            <a:endParaRPr lang="zh-TW" altLang="en-US" sz="1400" b="1" dirty="0">
              <a:solidFill>
                <a:schemeClr val="bg1"/>
              </a:solidFill>
            </a:endParaRPr>
          </a:p>
        </p:txBody>
      </p:sp>
    </p:spTree>
    <p:extLst>
      <p:ext uri="{BB962C8B-B14F-4D97-AF65-F5344CB8AC3E}">
        <p14:creationId xmlns:p14="http://schemas.microsoft.com/office/powerpoint/2010/main" val="429178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CEE3E8D2-EC87-45F8-BF11-3D1E116C5AA3}"/>
              </a:ext>
            </a:extLst>
          </p:cNvPr>
          <p:cNvSpPr>
            <a:spLocks noGrp="1"/>
          </p:cNvSpPr>
          <p:nvPr>
            <p:ph type="sldNum" sz="quarter" idx="12"/>
          </p:nvPr>
        </p:nvSpPr>
        <p:spPr>
          <a:xfrm>
            <a:off x="8586839" y="6484395"/>
            <a:ext cx="539552" cy="389626"/>
          </a:xfrm>
        </p:spPr>
        <p:txBody>
          <a:bodyPr/>
          <a:lstStyle/>
          <a:p>
            <a:pPr>
              <a:defRPr/>
            </a:pPr>
            <a:fld id="{C6735949-D909-4DA0-9331-3289988C2E74}" type="slidenum">
              <a:rPr lang="en-US" altLang="zh-TW" smtClean="0"/>
              <a:pPr>
                <a:defRPr/>
              </a:pPr>
              <a:t>5</a:t>
            </a:fld>
            <a:endParaRPr lang="en-US" altLang="zh-TW" dirty="0"/>
          </a:p>
        </p:txBody>
      </p:sp>
      <p:pic>
        <p:nvPicPr>
          <p:cNvPr id="3" name="圖片 2">
            <a:extLst>
              <a:ext uri="{FF2B5EF4-FFF2-40B4-BE49-F238E27FC236}">
                <a16:creationId xmlns:a16="http://schemas.microsoft.com/office/drawing/2014/main" id="{B3EAC4CB-19C0-4732-9E7C-F1DF4D4567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99" y="683867"/>
            <a:ext cx="8949056" cy="5896345"/>
          </a:xfrm>
          <a:prstGeom prst="rect">
            <a:avLst/>
          </a:prstGeom>
        </p:spPr>
      </p:pic>
      <p:sp>
        <p:nvSpPr>
          <p:cNvPr id="4" name="矩形 3">
            <a:extLst>
              <a:ext uri="{FF2B5EF4-FFF2-40B4-BE49-F238E27FC236}">
                <a16:creationId xmlns:a16="http://schemas.microsoft.com/office/drawing/2014/main" id="{BF8613BA-3450-4484-AAD3-3CFE97A57E27}"/>
              </a:ext>
            </a:extLst>
          </p:cNvPr>
          <p:cNvSpPr/>
          <p:nvPr/>
        </p:nvSpPr>
        <p:spPr>
          <a:xfrm>
            <a:off x="0" y="764704"/>
            <a:ext cx="5686445" cy="954107"/>
          </a:xfrm>
          <a:prstGeom prst="rect">
            <a:avLst/>
          </a:prstGeom>
          <a:noFill/>
        </p:spPr>
        <p:txBody>
          <a:bodyPr wrap="square">
            <a:spAutoFit/>
          </a:bodyPr>
          <a:lstStyle/>
          <a:p>
            <a:r>
              <a:rPr lang="zh-TW" altLang="en-US" sz="1400" b="1" dirty="0">
                <a:solidFill>
                  <a:srgbClr val="FFFF00"/>
                </a:solidFill>
                <a:latin typeface="標楷體" panose="03000509000000000000" pitchFamily="65" charset="-120"/>
                <a:ea typeface="標楷體" panose="03000509000000000000" pitchFamily="65" charset="-120"/>
              </a:rPr>
              <a:t>  從</a:t>
            </a:r>
            <a:r>
              <a:rPr lang="en-US" altLang="zh-TW" sz="1400" b="1" dirty="0">
                <a:solidFill>
                  <a:srgbClr val="FFFF00"/>
                </a:solidFill>
                <a:latin typeface="標楷體" panose="03000509000000000000" pitchFamily="65" charset="-120"/>
                <a:ea typeface="標楷體" panose="03000509000000000000" pitchFamily="65" charset="-120"/>
              </a:rPr>
              <a:t>1903</a:t>
            </a:r>
            <a:r>
              <a:rPr lang="zh-TW" altLang="en-US" sz="1400" b="1" dirty="0">
                <a:solidFill>
                  <a:srgbClr val="FFFF00"/>
                </a:solidFill>
                <a:latin typeface="標楷體" panose="03000509000000000000" pitchFamily="65" charset="-120"/>
                <a:ea typeface="標楷體" panose="03000509000000000000" pitchFamily="65" charset="-120"/>
              </a:rPr>
              <a:t>年萊特兄弟發明飛機至今已有</a:t>
            </a:r>
            <a:r>
              <a:rPr lang="en-US" altLang="zh-TW" sz="1400" b="1" dirty="0">
                <a:solidFill>
                  <a:srgbClr val="FFFF00"/>
                </a:solidFill>
                <a:latin typeface="標楷體" panose="03000509000000000000" pitchFamily="65" charset="-120"/>
                <a:ea typeface="標楷體" panose="03000509000000000000" pitchFamily="65" charset="-120"/>
              </a:rPr>
              <a:t>117</a:t>
            </a:r>
            <a:r>
              <a:rPr lang="zh-TW" altLang="en-US" sz="1400" b="1" dirty="0">
                <a:solidFill>
                  <a:srgbClr val="FFFF00"/>
                </a:solidFill>
                <a:latin typeface="標楷體" panose="03000509000000000000" pitchFamily="65" charset="-120"/>
                <a:ea typeface="標楷體" panose="03000509000000000000" pitchFamily="65" charset="-120"/>
              </a:rPr>
              <a:t>年，對於現代人來說，</a:t>
            </a:r>
            <a:endParaRPr lang="en-US" altLang="zh-TW" sz="1400" b="1" dirty="0">
              <a:solidFill>
                <a:srgbClr val="FFFF00"/>
              </a:solidFill>
              <a:latin typeface="標楷體" panose="03000509000000000000" pitchFamily="65" charset="-120"/>
              <a:ea typeface="標楷體" panose="03000509000000000000" pitchFamily="65" charset="-120"/>
            </a:endParaRPr>
          </a:p>
          <a:p>
            <a:r>
              <a:rPr lang="en-US" altLang="zh-TW" sz="1400" b="1" dirty="0">
                <a:solidFill>
                  <a:srgbClr val="FFFF00"/>
                </a:solidFill>
                <a:latin typeface="標楷體" panose="03000509000000000000" pitchFamily="65" charset="-120"/>
                <a:ea typeface="標楷體" panose="03000509000000000000" pitchFamily="65" charset="-120"/>
              </a:rPr>
              <a:t>  </a:t>
            </a:r>
            <a:r>
              <a:rPr lang="zh-TW" altLang="en-US" sz="1400" b="1" dirty="0">
                <a:solidFill>
                  <a:srgbClr val="FFFF00"/>
                </a:solidFill>
                <a:latin typeface="標楷體" panose="03000509000000000000" pitchFamily="65" charset="-120"/>
                <a:ea typeface="標楷體" panose="03000509000000000000" pitchFamily="65" charset="-120"/>
              </a:rPr>
              <a:t>搭飛機到國外出差度假已是習以為常，其實在六十多年前，</a:t>
            </a:r>
            <a:endParaRPr lang="en-US" altLang="zh-TW" sz="1400" b="1" dirty="0">
              <a:solidFill>
                <a:srgbClr val="FFFF00"/>
              </a:solidFill>
              <a:latin typeface="標楷體" panose="03000509000000000000" pitchFamily="65" charset="-120"/>
              <a:ea typeface="標楷體" panose="03000509000000000000" pitchFamily="65" charset="-120"/>
            </a:endParaRPr>
          </a:p>
          <a:p>
            <a:r>
              <a:rPr lang="en-US" altLang="zh-TW" sz="1400" b="1" dirty="0">
                <a:solidFill>
                  <a:srgbClr val="FFFF00"/>
                </a:solidFill>
                <a:latin typeface="標楷體" panose="03000509000000000000" pitchFamily="65" charset="-120"/>
                <a:ea typeface="標楷體" panose="03000509000000000000" pitchFamily="65" charset="-120"/>
              </a:rPr>
              <a:t>  </a:t>
            </a:r>
            <a:r>
              <a:rPr lang="zh-TW" altLang="en-US" sz="1400" b="1" dirty="0">
                <a:solidFill>
                  <a:srgbClr val="FFFF00"/>
                </a:solidFill>
                <a:latin typeface="標楷體" panose="03000509000000000000" pitchFamily="65" charset="-120"/>
                <a:ea typeface="標楷體" panose="03000509000000000000" pitchFamily="65" charset="-120"/>
              </a:rPr>
              <a:t>空中仍屬戰機的天下，如今每天超過八百萬人透過空中交通旅行</a:t>
            </a:r>
            <a:endParaRPr lang="en-US" altLang="zh-TW" sz="1400" b="1" dirty="0">
              <a:solidFill>
                <a:srgbClr val="FFFF00"/>
              </a:solidFill>
              <a:latin typeface="標楷體" panose="03000509000000000000" pitchFamily="65" charset="-120"/>
              <a:ea typeface="標楷體" panose="03000509000000000000" pitchFamily="65" charset="-120"/>
            </a:endParaRPr>
          </a:p>
          <a:p>
            <a:r>
              <a:rPr lang="en-US" altLang="zh-TW" sz="1400" b="1" dirty="0">
                <a:solidFill>
                  <a:srgbClr val="FFFF00"/>
                </a:solidFill>
                <a:latin typeface="標楷體" panose="03000509000000000000" pitchFamily="65" charset="-120"/>
                <a:ea typeface="標楷體" panose="03000509000000000000" pitchFamily="65" charset="-120"/>
              </a:rPr>
              <a:t>  </a:t>
            </a:r>
            <a:r>
              <a:rPr lang="zh-TW" altLang="en-US" sz="1400" b="1" dirty="0">
                <a:solidFill>
                  <a:srgbClr val="FFFF00"/>
                </a:solidFill>
                <a:latin typeface="標楷體" panose="03000509000000000000" pitchFamily="65" charset="-120"/>
                <a:ea typeface="標楷體" panose="03000509000000000000" pitchFamily="65" charset="-120"/>
              </a:rPr>
              <a:t>，讓這一切成為理所當然的，正是噴射客機的發明</a:t>
            </a:r>
            <a:r>
              <a:rPr lang="en-US" altLang="zh-TW" sz="1400" b="1" dirty="0">
                <a:solidFill>
                  <a:srgbClr val="FFFF00"/>
                </a:solidFill>
                <a:latin typeface="標楷體" panose="03000509000000000000" pitchFamily="65" charset="-120"/>
                <a:ea typeface="標楷體" panose="03000509000000000000" pitchFamily="65" charset="-120"/>
              </a:rPr>
              <a:t>………</a:t>
            </a:r>
            <a:endParaRPr lang="zh-TW" altLang="en-US" sz="1400" dirty="0">
              <a:solidFill>
                <a:srgbClr val="FFFF00"/>
              </a:solidFill>
              <a:latin typeface="標楷體" panose="03000509000000000000" pitchFamily="65" charset="-120"/>
              <a:ea typeface="標楷體" panose="03000509000000000000" pitchFamily="65" charset="-120"/>
            </a:endParaRPr>
          </a:p>
        </p:txBody>
      </p:sp>
      <p:sp>
        <p:nvSpPr>
          <p:cNvPr id="7" name="矩形 6">
            <a:extLst>
              <a:ext uri="{FF2B5EF4-FFF2-40B4-BE49-F238E27FC236}">
                <a16:creationId xmlns:a16="http://schemas.microsoft.com/office/drawing/2014/main" id="{9E3982AE-5691-486F-BEED-E434FA96E5A4}"/>
              </a:ext>
            </a:extLst>
          </p:cNvPr>
          <p:cNvSpPr/>
          <p:nvPr/>
        </p:nvSpPr>
        <p:spPr>
          <a:xfrm>
            <a:off x="2771800" y="5958925"/>
            <a:ext cx="4104456" cy="400110"/>
          </a:xfrm>
          <a:prstGeom prst="rect">
            <a:avLst/>
          </a:prstGeom>
        </p:spPr>
        <p:txBody>
          <a:bodyPr wrap="square">
            <a:spAutoFit/>
          </a:bodyPr>
          <a:lstStyle/>
          <a:p>
            <a:r>
              <a:rPr lang="en-US" altLang="zh-TW" sz="2000" dirty="0">
                <a:solidFill>
                  <a:srgbClr val="FFFF00"/>
                </a:solidFill>
              </a:rPr>
              <a:t>A picture is worth a thousand words.  </a:t>
            </a:r>
            <a:endParaRPr lang="zh-TW" altLang="en-US" sz="2000" dirty="0"/>
          </a:p>
        </p:txBody>
      </p:sp>
      <p:sp>
        <p:nvSpPr>
          <p:cNvPr id="5" name="矩形 4">
            <a:extLst>
              <a:ext uri="{FF2B5EF4-FFF2-40B4-BE49-F238E27FC236}">
                <a16:creationId xmlns:a16="http://schemas.microsoft.com/office/drawing/2014/main" id="{94675A70-5051-4E32-B8D7-23CE977D2F03}"/>
              </a:ext>
            </a:extLst>
          </p:cNvPr>
          <p:cNvSpPr/>
          <p:nvPr/>
        </p:nvSpPr>
        <p:spPr>
          <a:xfrm>
            <a:off x="107099" y="188834"/>
            <a:ext cx="1666216" cy="369332"/>
          </a:xfrm>
          <a:prstGeom prst="rect">
            <a:avLst/>
          </a:prstGeom>
          <a:solidFill>
            <a:srgbClr val="7030A0"/>
          </a:solidFill>
          <a:ln>
            <a:solidFill>
              <a:schemeClr val="bg1"/>
            </a:solidFill>
          </a:ln>
        </p:spPr>
        <p:txBody>
          <a:bodyPr wrap="square">
            <a:spAutoFit/>
          </a:bodyPr>
          <a:lstStyle/>
          <a:p>
            <a:r>
              <a:rPr lang="en-US" altLang="zh-TW" b="1" dirty="0">
                <a:solidFill>
                  <a:schemeClr val="bg1"/>
                </a:solidFill>
              </a:rPr>
              <a:t>Flightradar24x7</a:t>
            </a:r>
            <a:endParaRPr lang="zh-TW" altLang="en-US" dirty="0">
              <a:solidFill>
                <a:schemeClr val="bg1"/>
              </a:solidFill>
            </a:endParaRPr>
          </a:p>
        </p:txBody>
      </p:sp>
      <p:pic>
        <p:nvPicPr>
          <p:cNvPr id="8" name="圖片 7">
            <a:extLst>
              <a:ext uri="{FF2B5EF4-FFF2-40B4-BE49-F238E27FC236}">
                <a16:creationId xmlns:a16="http://schemas.microsoft.com/office/drawing/2014/main" id="{EBF33957-7C51-448A-8783-7DB353D8BC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9222"/>
          <a:stretch/>
        </p:blipFill>
        <p:spPr>
          <a:xfrm>
            <a:off x="6146549" y="143451"/>
            <a:ext cx="2890352" cy="2628660"/>
          </a:xfrm>
          <a:prstGeom prst="rect">
            <a:avLst/>
          </a:prstGeom>
          <a:ln>
            <a:solidFill>
              <a:schemeClr val="bg1"/>
            </a:solidFill>
          </a:ln>
        </p:spPr>
      </p:pic>
      <p:pic>
        <p:nvPicPr>
          <p:cNvPr id="1026" name="Picture 2" descr="A picture is worth a thousand words' - meaning and origin.">
            <a:extLst>
              <a:ext uri="{FF2B5EF4-FFF2-40B4-BE49-F238E27FC236}">
                <a16:creationId xmlns:a16="http://schemas.microsoft.com/office/drawing/2014/main" id="{43D8E132-A19A-4161-B293-6ED7EB056A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5326" y="4731665"/>
            <a:ext cx="1171575" cy="18573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adsb">
            <a:extLst>
              <a:ext uri="{FF2B5EF4-FFF2-40B4-BE49-F238E27FC236}">
                <a16:creationId xmlns:a16="http://schemas.microsoft.com/office/drawing/2014/main" id="{85FB0DA8-55C9-4844-AA03-A92B63DCFB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224" y="4899031"/>
            <a:ext cx="2168041" cy="1697467"/>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8">
            <a:extLst>
              <a:ext uri="{FF2B5EF4-FFF2-40B4-BE49-F238E27FC236}">
                <a16:creationId xmlns:a16="http://schemas.microsoft.com/office/drawing/2014/main" id="{C68F03BC-2755-4F36-A39D-1947D8329D99}"/>
              </a:ext>
            </a:extLst>
          </p:cNvPr>
          <p:cNvSpPr txBox="1"/>
          <p:nvPr/>
        </p:nvSpPr>
        <p:spPr>
          <a:xfrm>
            <a:off x="122679" y="695678"/>
            <a:ext cx="5898395" cy="954107"/>
          </a:xfrm>
          <a:prstGeom prst="rect">
            <a:avLst/>
          </a:prstGeom>
          <a:solidFill>
            <a:srgbClr val="7030A0"/>
          </a:solidFill>
        </p:spPr>
        <p:txBody>
          <a:bodyPr wrap="square">
            <a:spAutoFit/>
          </a:bodyPr>
          <a:lstStyle/>
          <a:p>
            <a:r>
              <a:rPr lang="en-US" altLang="zh-TW" sz="1400" b="1" i="0" dirty="0">
                <a:solidFill>
                  <a:schemeClr val="bg1"/>
                </a:solidFill>
                <a:effectLst/>
              </a:rPr>
              <a:t>Flightradar24 is a </a:t>
            </a:r>
            <a:r>
              <a:rPr lang="en-US" altLang="zh-TW" sz="1400" b="1" i="0" u="sng" dirty="0">
                <a:solidFill>
                  <a:schemeClr val="bg1"/>
                </a:solidFill>
                <a:effectLst/>
              </a:rPr>
              <a:t>global flight tracking service </a:t>
            </a:r>
            <a:r>
              <a:rPr lang="en-US" altLang="zh-TW" sz="1400" b="1" i="0" dirty="0">
                <a:solidFill>
                  <a:schemeClr val="bg1"/>
                </a:solidFill>
                <a:effectLst/>
              </a:rPr>
              <a:t>that provides you with real - time information about thousands of aircraft around the world . </a:t>
            </a:r>
          </a:p>
          <a:p>
            <a:r>
              <a:rPr lang="en-US" altLang="zh-TW" sz="1400" b="1" i="0" dirty="0">
                <a:solidFill>
                  <a:schemeClr val="bg1"/>
                </a:solidFill>
                <a:effectLst/>
              </a:rPr>
              <a:t> </a:t>
            </a:r>
            <a:r>
              <a:rPr lang="en-US" altLang="zh-TW" sz="1400" b="1" i="0" u="sng" dirty="0">
                <a:solidFill>
                  <a:schemeClr val="bg1"/>
                </a:solidFill>
                <a:effectLst/>
              </a:rPr>
              <a:t>Flightradar24 tracks 180,000 + flights,  from 1,200 + airlines, flying to or from</a:t>
            </a:r>
          </a:p>
          <a:p>
            <a:r>
              <a:rPr lang="en-US" altLang="zh-TW" sz="1400" b="1" u="sng" dirty="0">
                <a:solidFill>
                  <a:schemeClr val="bg1"/>
                </a:solidFill>
              </a:rPr>
              <a:t> </a:t>
            </a:r>
            <a:r>
              <a:rPr lang="en-US" altLang="zh-TW" sz="1400" b="1" i="0" u="sng" dirty="0">
                <a:solidFill>
                  <a:schemeClr val="bg1"/>
                </a:solidFill>
                <a:effectLst/>
              </a:rPr>
              <a:t>4,000 + airports around the world in real time.</a:t>
            </a:r>
            <a:endParaRPr lang="zh-TW" altLang="en-US" sz="1400" b="1" u="sng" dirty="0">
              <a:solidFill>
                <a:schemeClr val="bg1"/>
              </a:solidFill>
            </a:endParaRPr>
          </a:p>
        </p:txBody>
      </p:sp>
    </p:spTree>
    <p:extLst>
      <p:ext uri="{BB962C8B-B14F-4D97-AF65-F5344CB8AC3E}">
        <p14:creationId xmlns:p14="http://schemas.microsoft.com/office/powerpoint/2010/main" val="6841688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3CE46ED9-2F28-4C95-A891-3CCEBC9F8A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1074" y="872906"/>
            <a:ext cx="2462279" cy="1584123"/>
          </a:xfrm>
          <a:prstGeom prst="rect">
            <a:avLst/>
          </a:prstGeom>
        </p:spPr>
      </p:pic>
      <p:pic>
        <p:nvPicPr>
          <p:cNvPr id="9" name="圖片 8">
            <a:extLst>
              <a:ext uri="{FF2B5EF4-FFF2-40B4-BE49-F238E27FC236}">
                <a16:creationId xmlns:a16="http://schemas.microsoft.com/office/drawing/2014/main" id="{335883EF-8B3C-4837-AD8F-B797A45B15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7944" y="4778786"/>
            <a:ext cx="2685410" cy="1893742"/>
          </a:xfrm>
          <a:prstGeom prst="rect">
            <a:avLst/>
          </a:prstGeom>
          <a:ln>
            <a:solidFill>
              <a:schemeClr val="tx1"/>
            </a:solidFill>
          </a:ln>
        </p:spPr>
      </p:pic>
      <p:pic>
        <p:nvPicPr>
          <p:cNvPr id="13" name="圖片 12">
            <a:extLst>
              <a:ext uri="{FF2B5EF4-FFF2-40B4-BE49-F238E27FC236}">
                <a16:creationId xmlns:a16="http://schemas.microsoft.com/office/drawing/2014/main" id="{B61F86B3-FD96-4E32-A4E3-AECDCB9D3ED4}"/>
              </a:ext>
            </a:extLst>
          </p:cNvPr>
          <p:cNvPicPr>
            <a:picLocks noChangeAspect="1"/>
          </p:cNvPicPr>
          <p:nvPr/>
        </p:nvPicPr>
        <p:blipFill rotWithShape="1">
          <a:blip r:embed="rId4">
            <a:extLst>
              <a:ext uri="{28A0092B-C50C-407E-A947-70E740481C1C}">
                <a14:useLocalDpi xmlns:a14="http://schemas.microsoft.com/office/drawing/2010/main" val="0"/>
              </a:ext>
            </a:extLst>
          </a:blip>
          <a:srcRect l="1593" t="3542" r="4535" b="7518"/>
          <a:stretch/>
        </p:blipFill>
        <p:spPr>
          <a:xfrm>
            <a:off x="300692" y="4805116"/>
            <a:ext cx="3021536" cy="1821524"/>
          </a:xfrm>
          <a:prstGeom prst="rect">
            <a:avLst/>
          </a:prstGeom>
          <a:ln w="12700">
            <a:solidFill>
              <a:schemeClr val="tx1"/>
            </a:solidFill>
          </a:ln>
        </p:spPr>
      </p:pic>
      <p:pic>
        <p:nvPicPr>
          <p:cNvPr id="17" name="圖片 16">
            <a:extLst>
              <a:ext uri="{FF2B5EF4-FFF2-40B4-BE49-F238E27FC236}">
                <a16:creationId xmlns:a16="http://schemas.microsoft.com/office/drawing/2014/main" id="{3295440E-D0D3-440B-BA38-F55FB509DF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8234" y="4805116"/>
            <a:ext cx="2196135" cy="1862186"/>
          </a:xfrm>
          <a:prstGeom prst="rect">
            <a:avLst/>
          </a:prstGeom>
        </p:spPr>
      </p:pic>
      <p:pic>
        <p:nvPicPr>
          <p:cNvPr id="21" name="圖片 20">
            <a:extLst>
              <a:ext uri="{FF2B5EF4-FFF2-40B4-BE49-F238E27FC236}">
                <a16:creationId xmlns:a16="http://schemas.microsoft.com/office/drawing/2014/main" id="{39FC4A96-CCC4-45FC-9CC8-D2F8EBDAC5B1}"/>
              </a:ext>
            </a:extLst>
          </p:cNvPr>
          <p:cNvPicPr>
            <a:picLocks noChangeAspect="1"/>
          </p:cNvPicPr>
          <p:nvPr/>
        </p:nvPicPr>
        <p:blipFill rotWithShape="1">
          <a:blip r:embed="rId6">
            <a:extLst>
              <a:ext uri="{28A0092B-C50C-407E-A947-70E740481C1C}">
                <a14:useLocalDpi xmlns:a14="http://schemas.microsoft.com/office/drawing/2010/main" val="0"/>
              </a:ext>
            </a:extLst>
          </a:blip>
          <a:srcRect l="19615" r="15820"/>
          <a:stretch/>
        </p:blipFill>
        <p:spPr>
          <a:xfrm>
            <a:off x="3584724" y="1111205"/>
            <a:ext cx="2110673" cy="1853019"/>
          </a:xfrm>
          <a:prstGeom prst="rect">
            <a:avLst/>
          </a:prstGeom>
          <a:ln w="28575">
            <a:solidFill>
              <a:schemeClr val="tx1"/>
            </a:solidFill>
          </a:ln>
        </p:spPr>
      </p:pic>
      <p:pic>
        <p:nvPicPr>
          <p:cNvPr id="27" name="圖片 26">
            <a:extLst>
              <a:ext uri="{FF2B5EF4-FFF2-40B4-BE49-F238E27FC236}">
                <a16:creationId xmlns:a16="http://schemas.microsoft.com/office/drawing/2014/main" id="{D0DE1516-484F-407D-B15A-E994E71283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48907" y="2855988"/>
            <a:ext cx="2261578" cy="1337884"/>
          </a:xfrm>
          <a:prstGeom prst="rect">
            <a:avLst/>
          </a:prstGeom>
        </p:spPr>
      </p:pic>
      <p:pic>
        <p:nvPicPr>
          <p:cNvPr id="29" name="圖片 28">
            <a:extLst>
              <a:ext uri="{FF2B5EF4-FFF2-40B4-BE49-F238E27FC236}">
                <a16:creationId xmlns:a16="http://schemas.microsoft.com/office/drawing/2014/main" id="{53A7728A-5C7D-4801-A17B-FAFF531301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7239" y="2179092"/>
            <a:ext cx="2329997" cy="1747498"/>
          </a:xfrm>
          <a:prstGeom prst="rect">
            <a:avLst/>
          </a:prstGeom>
          <a:ln>
            <a:solidFill>
              <a:schemeClr val="tx1"/>
            </a:solidFill>
          </a:ln>
        </p:spPr>
      </p:pic>
      <p:pic>
        <p:nvPicPr>
          <p:cNvPr id="30" name="圖片 29">
            <a:extLst>
              <a:ext uri="{FF2B5EF4-FFF2-40B4-BE49-F238E27FC236}">
                <a16:creationId xmlns:a16="http://schemas.microsoft.com/office/drawing/2014/main" id="{3A19C9F1-3FB0-4529-875B-BF4F244A3A9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4310" y="204515"/>
            <a:ext cx="2182725" cy="1559089"/>
          </a:xfrm>
          <a:prstGeom prst="rect">
            <a:avLst/>
          </a:prstGeom>
        </p:spPr>
      </p:pic>
      <p:sp>
        <p:nvSpPr>
          <p:cNvPr id="31" name="矩形 30">
            <a:extLst>
              <a:ext uri="{FF2B5EF4-FFF2-40B4-BE49-F238E27FC236}">
                <a16:creationId xmlns:a16="http://schemas.microsoft.com/office/drawing/2014/main" id="{CFECAC22-939B-4185-9B62-8E3C06D9BB36}"/>
              </a:ext>
            </a:extLst>
          </p:cNvPr>
          <p:cNvSpPr/>
          <p:nvPr/>
        </p:nvSpPr>
        <p:spPr>
          <a:xfrm>
            <a:off x="3397955" y="4022284"/>
            <a:ext cx="2550474" cy="338554"/>
          </a:xfrm>
          <a:prstGeom prst="rect">
            <a:avLst/>
          </a:prstGeom>
          <a:solidFill>
            <a:srgbClr val="7030A0"/>
          </a:solidFill>
        </p:spPr>
        <p:txBody>
          <a:bodyPr wrap="square">
            <a:spAutoFit/>
          </a:bodyPr>
          <a:lstStyle/>
          <a:p>
            <a:r>
              <a:rPr lang="en-US" altLang="zh-TW" sz="1600" b="1" dirty="0">
                <a:solidFill>
                  <a:schemeClr val="bg1"/>
                </a:solidFill>
              </a:rPr>
              <a:t>  Object of Communication</a:t>
            </a:r>
          </a:p>
        </p:txBody>
      </p:sp>
      <p:sp>
        <p:nvSpPr>
          <p:cNvPr id="32" name="矩形 31">
            <a:extLst>
              <a:ext uri="{FF2B5EF4-FFF2-40B4-BE49-F238E27FC236}">
                <a16:creationId xmlns:a16="http://schemas.microsoft.com/office/drawing/2014/main" id="{7A8E30CE-2875-49B2-9768-D6A7D9550B5C}"/>
              </a:ext>
            </a:extLst>
          </p:cNvPr>
          <p:cNvSpPr/>
          <p:nvPr/>
        </p:nvSpPr>
        <p:spPr>
          <a:xfrm>
            <a:off x="1041613" y="4429301"/>
            <a:ext cx="1351396" cy="369332"/>
          </a:xfrm>
          <a:prstGeom prst="rect">
            <a:avLst/>
          </a:prstGeom>
        </p:spPr>
        <p:txBody>
          <a:bodyPr wrap="none">
            <a:spAutoFit/>
          </a:bodyPr>
          <a:lstStyle/>
          <a:p>
            <a:r>
              <a:rPr lang="en-US" altLang="zh-TW" b="1" dirty="0">
                <a:solidFill>
                  <a:srgbClr val="666666"/>
                </a:solidFill>
              </a:rPr>
              <a:t> </a:t>
            </a:r>
            <a:r>
              <a:rPr lang="en-US" altLang="zh-TW" sz="1200" b="1" dirty="0">
                <a:solidFill>
                  <a:srgbClr val="666666"/>
                </a:solidFill>
              </a:rPr>
              <a:t>Ground handling </a:t>
            </a:r>
            <a:endParaRPr lang="zh-TW" altLang="en-US" sz="1200" dirty="0"/>
          </a:p>
        </p:txBody>
      </p:sp>
      <p:sp>
        <p:nvSpPr>
          <p:cNvPr id="33" name="矩形 32">
            <a:extLst>
              <a:ext uri="{FF2B5EF4-FFF2-40B4-BE49-F238E27FC236}">
                <a16:creationId xmlns:a16="http://schemas.microsoft.com/office/drawing/2014/main" id="{446D3549-B710-46CC-80CC-14D773F3FC22}"/>
              </a:ext>
            </a:extLst>
          </p:cNvPr>
          <p:cNvSpPr/>
          <p:nvPr/>
        </p:nvSpPr>
        <p:spPr>
          <a:xfrm>
            <a:off x="776520" y="1661763"/>
            <a:ext cx="1632774" cy="369332"/>
          </a:xfrm>
          <a:prstGeom prst="rect">
            <a:avLst/>
          </a:prstGeom>
        </p:spPr>
        <p:txBody>
          <a:bodyPr wrap="square">
            <a:spAutoFit/>
          </a:bodyPr>
          <a:lstStyle/>
          <a:p>
            <a:r>
              <a:rPr lang="en-US" altLang="zh-TW" b="1" dirty="0">
                <a:solidFill>
                  <a:srgbClr val="666666"/>
                </a:solidFill>
              </a:rPr>
              <a:t> </a:t>
            </a:r>
            <a:r>
              <a:rPr lang="en-US" altLang="zh-TW" sz="1200" b="1" dirty="0">
                <a:solidFill>
                  <a:srgbClr val="666666"/>
                </a:solidFill>
              </a:rPr>
              <a:t>Air traffic control</a:t>
            </a:r>
            <a:endParaRPr lang="zh-TW" altLang="en-US" sz="1200" dirty="0"/>
          </a:p>
        </p:txBody>
      </p:sp>
      <p:sp>
        <p:nvSpPr>
          <p:cNvPr id="34" name="矩形 33">
            <a:extLst>
              <a:ext uri="{FF2B5EF4-FFF2-40B4-BE49-F238E27FC236}">
                <a16:creationId xmlns:a16="http://schemas.microsoft.com/office/drawing/2014/main" id="{F6DDE140-FE06-45F2-B745-7AC2D686D52D}"/>
              </a:ext>
            </a:extLst>
          </p:cNvPr>
          <p:cNvSpPr/>
          <p:nvPr/>
        </p:nvSpPr>
        <p:spPr>
          <a:xfrm>
            <a:off x="542715" y="3827107"/>
            <a:ext cx="1842449" cy="553998"/>
          </a:xfrm>
          <a:prstGeom prst="rect">
            <a:avLst/>
          </a:prstGeom>
        </p:spPr>
        <p:txBody>
          <a:bodyPr wrap="square">
            <a:spAutoFit/>
          </a:bodyPr>
          <a:lstStyle/>
          <a:p>
            <a:r>
              <a:rPr lang="en-US" altLang="zh-TW" b="1" dirty="0">
                <a:solidFill>
                  <a:srgbClr val="666666"/>
                </a:solidFill>
              </a:rPr>
              <a:t>    </a:t>
            </a:r>
            <a:r>
              <a:rPr lang="en-US" altLang="zh-TW" sz="1200" b="1" dirty="0">
                <a:solidFill>
                  <a:srgbClr val="666666"/>
                </a:solidFill>
              </a:rPr>
              <a:t>Crew scheduling and</a:t>
            </a:r>
          </a:p>
          <a:p>
            <a:r>
              <a:rPr lang="en-US" altLang="zh-TW" sz="1200" b="1" dirty="0">
                <a:solidFill>
                  <a:srgbClr val="666666"/>
                </a:solidFill>
              </a:rPr>
              <a:t>  Flight operations center</a:t>
            </a:r>
            <a:endParaRPr lang="zh-TW" altLang="en-US" sz="1200" dirty="0"/>
          </a:p>
        </p:txBody>
      </p:sp>
      <p:sp>
        <p:nvSpPr>
          <p:cNvPr id="35" name="矩形 34">
            <a:extLst>
              <a:ext uri="{FF2B5EF4-FFF2-40B4-BE49-F238E27FC236}">
                <a16:creationId xmlns:a16="http://schemas.microsoft.com/office/drawing/2014/main" id="{3E0B0AB6-E479-4020-98A2-95298A2BCFC5}"/>
              </a:ext>
            </a:extLst>
          </p:cNvPr>
          <p:cNvSpPr/>
          <p:nvPr/>
        </p:nvSpPr>
        <p:spPr>
          <a:xfrm>
            <a:off x="7133848" y="4498251"/>
            <a:ext cx="883447" cy="276999"/>
          </a:xfrm>
          <a:prstGeom prst="rect">
            <a:avLst/>
          </a:prstGeom>
        </p:spPr>
        <p:txBody>
          <a:bodyPr wrap="none">
            <a:spAutoFit/>
          </a:bodyPr>
          <a:lstStyle/>
          <a:p>
            <a:r>
              <a:rPr lang="en-US" altLang="zh-TW" sz="1200" b="1" dirty="0">
                <a:solidFill>
                  <a:srgbClr val="666666"/>
                </a:solidFill>
              </a:rPr>
              <a:t>Passengers</a:t>
            </a:r>
            <a:endParaRPr lang="zh-TW" altLang="en-US" sz="1200" dirty="0"/>
          </a:p>
        </p:txBody>
      </p:sp>
      <p:sp>
        <p:nvSpPr>
          <p:cNvPr id="37" name="矩形 36">
            <a:extLst>
              <a:ext uri="{FF2B5EF4-FFF2-40B4-BE49-F238E27FC236}">
                <a16:creationId xmlns:a16="http://schemas.microsoft.com/office/drawing/2014/main" id="{34244DD8-8999-4609-845C-A261C1A49B82}"/>
              </a:ext>
            </a:extLst>
          </p:cNvPr>
          <p:cNvSpPr/>
          <p:nvPr/>
        </p:nvSpPr>
        <p:spPr>
          <a:xfrm>
            <a:off x="7042731" y="2402343"/>
            <a:ext cx="1118961" cy="276999"/>
          </a:xfrm>
          <a:prstGeom prst="rect">
            <a:avLst/>
          </a:prstGeom>
        </p:spPr>
        <p:txBody>
          <a:bodyPr wrap="none">
            <a:spAutoFit/>
          </a:bodyPr>
          <a:lstStyle/>
          <a:p>
            <a:r>
              <a:rPr lang="en-US" altLang="zh-TW" sz="1200" b="1" dirty="0">
                <a:solidFill>
                  <a:srgbClr val="666666"/>
                </a:solidFill>
              </a:rPr>
              <a:t>Cockpit Crews </a:t>
            </a:r>
          </a:p>
        </p:txBody>
      </p:sp>
      <p:sp>
        <p:nvSpPr>
          <p:cNvPr id="38" name="矩形 37">
            <a:extLst>
              <a:ext uri="{FF2B5EF4-FFF2-40B4-BE49-F238E27FC236}">
                <a16:creationId xmlns:a16="http://schemas.microsoft.com/office/drawing/2014/main" id="{421AEE69-CEC8-4DDB-94E1-46F769B38C99}"/>
              </a:ext>
            </a:extLst>
          </p:cNvPr>
          <p:cNvSpPr/>
          <p:nvPr/>
        </p:nvSpPr>
        <p:spPr>
          <a:xfrm>
            <a:off x="3904903" y="4519498"/>
            <a:ext cx="1535933" cy="276999"/>
          </a:xfrm>
          <a:prstGeom prst="rect">
            <a:avLst/>
          </a:prstGeom>
        </p:spPr>
        <p:txBody>
          <a:bodyPr wrap="none">
            <a:spAutoFit/>
          </a:bodyPr>
          <a:lstStyle/>
          <a:p>
            <a:r>
              <a:rPr lang="en-US" altLang="zh-TW" sz="1200" b="1" dirty="0">
                <a:solidFill>
                  <a:srgbClr val="666666"/>
                </a:solidFill>
              </a:rPr>
              <a:t>Aircraft Maintenance</a:t>
            </a:r>
          </a:p>
        </p:txBody>
      </p:sp>
      <p:sp>
        <p:nvSpPr>
          <p:cNvPr id="39" name="矩形 38">
            <a:extLst>
              <a:ext uri="{FF2B5EF4-FFF2-40B4-BE49-F238E27FC236}">
                <a16:creationId xmlns:a16="http://schemas.microsoft.com/office/drawing/2014/main" id="{94F5FFD7-3B36-40ED-8665-0F77F0D13719}"/>
              </a:ext>
            </a:extLst>
          </p:cNvPr>
          <p:cNvSpPr/>
          <p:nvPr/>
        </p:nvSpPr>
        <p:spPr>
          <a:xfrm>
            <a:off x="7118073" y="4144959"/>
            <a:ext cx="968278" cy="276999"/>
          </a:xfrm>
          <a:prstGeom prst="rect">
            <a:avLst/>
          </a:prstGeom>
        </p:spPr>
        <p:txBody>
          <a:bodyPr wrap="none">
            <a:spAutoFit/>
          </a:bodyPr>
          <a:lstStyle/>
          <a:p>
            <a:r>
              <a:rPr lang="en-US" altLang="zh-TW" sz="1200" b="1" dirty="0">
                <a:solidFill>
                  <a:srgbClr val="666666"/>
                </a:solidFill>
              </a:rPr>
              <a:t>Cabin Crews</a:t>
            </a:r>
          </a:p>
        </p:txBody>
      </p:sp>
      <p:sp>
        <p:nvSpPr>
          <p:cNvPr id="40" name="矩形 39">
            <a:extLst>
              <a:ext uri="{FF2B5EF4-FFF2-40B4-BE49-F238E27FC236}">
                <a16:creationId xmlns:a16="http://schemas.microsoft.com/office/drawing/2014/main" id="{98C8AF7A-9A3E-41F1-AFD5-23493DBDA0A3}"/>
              </a:ext>
            </a:extLst>
          </p:cNvPr>
          <p:cNvSpPr/>
          <p:nvPr/>
        </p:nvSpPr>
        <p:spPr>
          <a:xfrm>
            <a:off x="3790248" y="3037584"/>
            <a:ext cx="1707519" cy="338554"/>
          </a:xfrm>
          <a:prstGeom prst="rect">
            <a:avLst/>
          </a:prstGeom>
          <a:solidFill>
            <a:srgbClr val="7030A0"/>
          </a:solidFill>
        </p:spPr>
        <p:txBody>
          <a:bodyPr wrap="none">
            <a:spAutoFit/>
          </a:bodyPr>
          <a:lstStyle/>
          <a:p>
            <a:r>
              <a:rPr lang="en-US" altLang="zh-TW" sz="1600" b="1" dirty="0">
                <a:solidFill>
                  <a:schemeClr val="bg1"/>
                </a:solidFill>
              </a:rPr>
              <a:t>Pilot In Command</a:t>
            </a:r>
            <a:endParaRPr lang="zh-TW" altLang="en-US" sz="1600" dirty="0">
              <a:solidFill>
                <a:schemeClr val="bg1"/>
              </a:solidFill>
            </a:endParaRPr>
          </a:p>
        </p:txBody>
      </p:sp>
      <p:cxnSp>
        <p:nvCxnSpPr>
          <p:cNvPr id="42" name="直線單箭頭接點 41">
            <a:extLst>
              <a:ext uri="{FF2B5EF4-FFF2-40B4-BE49-F238E27FC236}">
                <a16:creationId xmlns:a16="http://schemas.microsoft.com/office/drawing/2014/main" id="{6ABCF6C7-DF1B-4420-9BC9-D0912FB7DF57}"/>
              </a:ext>
            </a:extLst>
          </p:cNvPr>
          <p:cNvCxnSpPr>
            <a:cxnSpLocks/>
          </p:cNvCxnSpPr>
          <p:nvPr/>
        </p:nvCxnSpPr>
        <p:spPr>
          <a:xfrm flipH="1" flipV="1">
            <a:off x="2596403" y="1763604"/>
            <a:ext cx="801552" cy="2205735"/>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直線單箭頭接點 42">
            <a:extLst>
              <a:ext uri="{FF2B5EF4-FFF2-40B4-BE49-F238E27FC236}">
                <a16:creationId xmlns:a16="http://schemas.microsoft.com/office/drawing/2014/main" id="{BC68A94A-0AB1-4F45-A8CF-1DD15E8DA1E1}"/>
              </a:ext>
            </a:extLst>
          </p:cNvPr>
          <p:cNvCxnSpPr>
            <a:cxnSpLocks/>
          </p:cNvCxnSpPr>
          <p:nvPr/>
        </p:nvCxnSpPr>
        <p:spPr>
          <a:xfrm flipV="1">
            <a:off x="5964243" y="4041586"/>
            <a:ext cx="542389" cy="338241"/>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直線單箭頭接點 43">
            <a:extLst>
              <a:ext uri="{FF2B5EF4-FFF2-40B4-BE49-F238E27FC236}">
                <a16:creationId xmlns:a16="http://schemas.microsoft.com/office/drawing/2014/main" id="{C972B20F-F8B9-4E4F-9C88-94E96E9642CD}"/>
              </a:ext>
            </a:extLst>
          </p:cNvPr>
          <p:cNvCxnSpPr>
            <a:cxnSpLocks/>
          </p:cNvCxnSpPr>
          <p:nvPr/>
        </p:nvCxnSpPr>
        <p:spPr>
          <a:xfrm>
            <a:off x="2716223" y="3877139"/>
            <a:ext cx="616589" cy="48031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直線單箭頭接點 44">
            <a:extLst>
              <a:ext uri="{FF2B5EF4-FFF2-40B4-BE49-F238E27FC236}">
                <a16:creationId xmlns:a16="http://schemas.microsoft.com/office/drawing/2014/main" id="{AF5106C5-2101-49C4-9ED4-5ADF57017941}"/>
              </a:ext>
            </a:extLst>
          </p:cNvPr>
          <p:cNvCxnSpPr>
            <a:cxnSpLocks/>
          </p:cNvCxnSpPr>
          <p:nvPr/>
        </p:nvCxnSpPr>
        <p:spPr>
          <a:xfrm flipV="1">
            <a:off x="5841345" y="2444140"/>
            <a:ext cx="764166" cy="1560766"/>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直線單箭頭接點 45">
            <a:extLst>
              <a:ext uri="{FF2B5EF4-FFF2-40B4-BE49-F238E27FC236}">
                <a16:creationId xmlns:a16="http://schemas.microsoft.com/office/drawing/2014/main" id="{7E5B2C60-4BC8-4BB5-B416-87BF03BF5C0E}"/>
              </a:ext>
            </a:extLst>
          </p:cNvPr>
          <p:cNvCxnSpPr>
            <a:cxnSpLocks/>
          </p:cNvCxnSpPr>
          <p:nvPr/>
        </p:nvCxnSpPr>
        <p:spPr>
          <a:xfrm flipV="1">
            <a:off x="2554912" y="4413517"/>
            <a:ext cx="819190" cy="335531"/>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直線單箭頭接點 46">
            <a:extLst>
              <a:ext uri="{FF2B5EF4-FFF2-40B4-BE49-F238E27FC236}">
                <a16:creationId xmlns:a16="http://schemas.microsoft.com/office/drawing/2014/main" id="{EBBD22DF-445D-4405-8106-7092092A44B3}"/>
              </a:ext>
            </a:extLst>
          </p:cNvPr>
          <p:cNvCxnSpPr>
            <a:cxnSpLocks/>
          </p:cNvCxnSpPr>
          <p:nvPr/>
        </p:nvCxnSpPr>
        <p:spPr>
          <a:xfrm flipV="1">
            <a:off x="5760023" y="4413517"/>
            <a:ext cx="143525" cy="361734"/>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直線單箭頭接點 47">
            <a:extLst>
              <a:ext uri="{FF2B5EF4-FFF2-40B4-BE49-F238E27FC236}">
                <a16:creationId xmlns:a16="http://schemas.microsoft.com/office/drawing/2014/main" id="{63CDCFDF-45D0-4ABA-A45F-FA5B9D3F15A4}"/>
              </a:ext>
            </a:extLst>
          </p:cNvPr>
          <p:cNvCxnSpPr>
            <a:cxnSpLocks/>
          </p:cNvCxnSpPr>
          <p:nvPr/>
        </p:nvCxnSpPr>
        <p:spPr>
          <a:xfrm flipH="1" flipV="1">
            <a:off x="5948430" y="4434198"/>
            <a:ext cx="199514" cy="341052"/>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6" name="直線單箭頭接點 95">
            <a:extLst>
              <a:ext uri="{FF2B5EF4-FFF2-40B4-BE49-F238E27FC236}">
                <a16:creationId xmlns:a16="http://schemas.microsoft.com/office/drawing/2014/main" id="{545DCDAE-729A-4CC2-BBB8-E1A55D44883D}"/>
              </a:ext>
            </a:extLst>
          </p:cNvPr>
          <p:cNvCxnSpPr>
            <a:cxnSpLocks/>
          </p:cNvCxnSpPr>
          <p:nvPr/>
        </p:nvCxnSpPr>
        <p:spPr>
          <a:xfrm flipV="1">
            <a:off x="4716016" y="3429000"/>
            <a:ext cx="0" cy="562304"/>
          </a:xfrm>
          <a:prstGeom prst="straightConnector1">
            <a:avLst/>
          </a:prstGeom>
          <a:ln w="57150">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9" name="矩形 48">
            <a:extLst>
              <a:ext uri="{FF2B5EF4-FFF2-40B4-BE49-F238E27FC236}">
                <a16:creationId xmlns:a16="http://schemas.microsoft.com/office/drawing/2014/main" id="{B745DCD3-8D15-494B-90C9-1BAE250CEE8B}"/>
              </a:ext>
            </a:extLst>
          </p:cNvPr>
          <p:cNvSpPr/>
          <p:nvPr/>
        </p:nvSpPr>
        <p:spPr>
          <a:xfrm>
            <a:off x="2957455" y="233588"/>
            <a:ext cx="5108267" cy="400110"/>
          </a:xfrm>
          <a:prstGeom prst="rect">
            <a:avLst/>
          </a:prstGeom>
          <a:solidFill>
            <a:srgbClr val="7030A0"/>
          </a:solidFill>
          <a:ln>
            <a:solidFill>
              <a:srgbClr val="7030A0"/>
            </a:solidFill>
          </a:ln>
        </p:spPr>
        <p:txBody>
          <a:bodyPr wrap="square">
            <a:spAutoFit/>
          </a:bodyPr>
          <a:lstStyle/>
          <a:p>
            <a:r>
              <a:rPr lang="zh-TW" altLang="en-US" b="1" dirty="0">
                <a:solidFill>
                  <a:schemeClr val="bg1"/>
                </a:solidFill>
                <a:latin typeface="Calibri" panose="020F0502020204030204" pitchFamily="34" charset="0"/>
                <a:cs typeface="Calibri" panose="020F0502020204030204" pitchFamily="34" charset="0"/>
              </a:rPr>
              <a:t>         </a:t>
            </a:r>
            <a:r>
              <a:rPr lang="en-US" altLang="zh-TW" sz="2000" b="1" dirty="0">
                <a:solidFill>
                  <a:srgbClr val="FF66FF"/>
                </a:solidFill>
                <a:latin typeface="Calibri" panose="020F0502020204030204" pitchFamily="34" charset="0"/>
                <a:cs typeface="Calibri" panose="020F0502020204030204" pitchFamily="34" charset="0"/>
              </a:rPr>
              <a:t>What do pilots do before the Flight</a:t>
            </a:r>
            <a:r>
              <a:rPr lang="zh-TW" altLang="en-US" sz="2000" b="1" dirty="0">
                <a:solidFill>
                  <a:srgbClr val="FF66FF"/>
                </a:solidFill>
                <a:latin typeface="Calibri" panose="020F0502020204030204" pitchFamily="34" charset="0"/>
                <a:cs typeface="Calibri" panose="020F0502020204030204" pitchFamily="34" charset="0"/>
              </a:rPr>
              <a:t>  </a:t>
            </a:r>
            <a:r>
              <a:rPr lang="en-US" altLang="zh-TW" sz="2000" b="1" dirty="0">
                <a:solidFill>
                  <a:srgbClr val="FF66FF"/>
                </a:solidFill>
                <a:latin typeface="Calibri" panose="020F0502020204030204" pitchFamily="34" charset="0"/>
                <a:cs typeface="Calibri" panose="020F0502020204030204" pitchFamily="34" charset="0"/>
              </a:rPr>
              <a:t>?? </a:t>
            </a:r>
            <a:endParaRPr lang="zh-TW" altLang="en-US" sz="2000" dirty="0">
              <a:solidFill>
                <a:srgbClr val="FF66FF"/>
              </a:solidFill>
            </a:endParaRPr>
          </a:p>
        </p:txBody>
      </p:sp>
      <p:sp>
        <p:nvSpPr>
          <p:cNvPr id="50" name="菱形 49">
            <a:extLst>
              <a:ext uri="{FF2B5EF4-FFF2-40B4-BE49-F238E27FC236}">
                <a16:creationId xmlns:a16="http://schemas.microsoft.com/office/drawing/2014/main" id="{587F9F30-7EAF-4360-83EB-32CADF58C941}"/>
              </a:ext>
            </a:extLst>
          </p:cNvPr>
          <p:cNvSpPr/>
          <p:nvPr/>
        </p:nvSpPr>
        <p:spPr>
          <a:xfrm rot="2704731">
            <a:off x="3176498" y="359356"/>
            <a:ext cx="144016" cy="144016"/>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chemeClr val="bg1"/>
              </a:solidFill>
            </a:endParaRPr>
          </a:p>
        </p:txBody>
      </p:sp>
      <p:sp>
        <p:nvSpPr>
          <p:cNvPr id="3" name="投影片編號版面配置區 2">
            <a:extLst>
              <a:ext uri="{FF2B5EF4-FFF2-40B4-BE49-F238E27FC236}">
                <a16:creationId xmlns:a16="http://schemas.microsoft.com/office/drawing/2014/main" id="{A92478B4-F1CB-4140-AA56-1A5F62B0094E}"/>
              </a:ext>
            </a:extLst>
          </p:cNvPr>
          <p:cNvSpPr>
            <a:spLocks noGrp="1"/>
          </p:cNvSpPr>
          <p:nvPr>
            <p:ph type="sldNum" sz="quarter" idx="12"/>
          </p:nvPr>
        </p:nvSpPr>
        <p:spPr>
          <a:xfrm>
            <a:off x="7057651" y="6484739"/>
            <a:ext cx="2057400" cy="365125"/>
          </a:xfrm>
        </p:spPr>
        <p:txBody>
          <a:bodyPr/>
          <a:lstStyle/>
          <a:p>
            <a:pPr>
              <a:defRPr/>
            </a:pPr>
            <a:fld id="{C6735949-D909-4DA0-9331-3289988C2E74}" type="slidenum">
              <a:rPr lang="en-US" altLang="zh-TW" smtClean="0"/>
              <a:pPr>
                <a:defRPr/>
              </a:pPr>
              <a:t>50</a:t>
            </a:fld>
            <a:endParaRPr lang="en-US" altLang="zh-TW" dirty="0"/>
          </a:p>
        </p:txBody>
      </p:sp>
    </p:spTree>
    <p:extLst>
      <p:ext uri="{BB962C8B-B14F-4D97-AF65-F5344CB8AC3E}">
        <p14:creationId xmlns:p14="http://schemas.microsoft.com/office/powerpoint/2010/main" val="22277542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8AC7BA59-AE8B-4D68-AEC2-32553EB69DE7}"/>
              </a:ext>
            </a:extLst>
          </p:cNvPr>
          <p:cNvSpPr/>
          <p:nvPr/>
        </p:nvSpPr>
        <p:spPr>
          <a:xfrm>
            <a:off x="6114533" y="738343"/>
            <a:ext cx="2829195" cy="1231106"/>
          </a:xfrm>
          <a:prstGeom prst="rect">
            <a:avLst/>
          </a:prstGeom>
          <a:ln w="57150">
            <a:solidFill>
              <a:srgbClr val="FF0000"/>
            </a:solidFill>
          </a:ln>
        </p:spPr>
        <p:txBody>
          <a:bodyPr wrap="square">
            <a:spAutoFit/>
          </a:bodyPr>
          <a:lstStyle/>
          <a:p>
            <a:r>
              <a:rPr lang="en-US" altLang="zh-TW" b="1" dirty="0">
                <a:solidFill>
                  <a:srgbClr val="666666"/>
                </a:solidFill>
              </a:rPr>
              <a:t> </a:t>
            </a:r>
            <a:r>
              <a:rPr lang="en-US" altLang="zh-TW" sz="1400" b="1" dirty="0">
                <a:solidFill>
                  <a:srgbClr val="666666"/>
                </a:solidFill>
              </a:rPr>
              <a:t>             </a:t>
            </a:r>
            <a:r>
              <a:rPr lang="en-US" altLang="zh-TW" sz="1400" b="1" u="sng" dirty="0">
                <a:solidFill>
                  <a:srgbClr val="666666"/>
                </a:solidFill>
              </a:rPr>
              <a:t>C</a:t>
            </a:r>
            <a:r>
              <a:rPr lang="en-US" altLang="zh-TW" sz="1400" b="1" u="sng" dirty="0">
                <a:solidFill>
                  <a:srgbClr val="7030A0"/>
                </a:solidFill>
              </a:rPr>
              <a:t>ompany flight plan</a:t>
            </a:r>
            <a:r>
              <a:rPr lang="en-US" altLang="zh-TW" sz="1400" b="1" dirty="0">
                <a:solidFill>
                  <a:srgbClr val="7030A0"/>
                </a:solidFill>
              </a:rPr>
              <a:t>,</a:t>
            </a:r>
          </a:p>
          <a:p>
            <a:r>
              <a:rPr lang="en-US" altLang="zh-TW" sz="1400" b="1" dirty="0">
                <a:solidFill>
                  <a:srgbClr val="7030A0"/>
                </a:solidFill>
              </a:rPr>
              <a:t>                      </a:t>
            </a:r>
            <a:r>
              <a:rPr lang="en-US" altLang="zh-TW" sz="1400" b="1" u="sng" dirty="0">
                <a:solidFill>
                  <a:srgbClr val="7030A0"/>
                </a:solidFill>
              </a:rPr>
              <a:t>Fuel sheets</a:t>
            </a:r>
            <a:r>
              <a:rPr lang="en-US" altLang="zh-TW" sz="1400" b="1" dirty="0">
                <a:solidFill>
                  <a:srgbClr val="7030A0"/>
                </a:solidFill>
              </a:rPr>
              <a:t>, </a:t>
            </a:r>
          </a:p>
          <a:p>
            <a:r>
              <a:rPr lang="zh-TW" altLang="en-US" sz="1400" b="1" dirty="0">
                <a:solidFill>
                  <a:srgbClr val="7030A0"/>
                </a:solidFill>
              </a:rPr>
              <a:t>          </a:t>
            </a:r>
            <a:r>
              <a:rPr lang="en-US" altLang="zh-TW" sz="1400" b="1" dirty="0">
                <a:solidFill>
                  <a:srgbClr val="7030A0"/>
                </a:solidFill>
              </a:rPr>
              <a:t>Weather</a:t>
            </a:r>
            <a:r>
              <a:rPr lang="zh-TW" altLang="en-US" sz="1400" b="1" dirty="0">
                <a:solidFill>
                  <a:srgbClr val="7030A0"/>
                </a:solidFill>
              </a:rPr>
              <a:t> </a:t>
            </a:r>
            <a:r>
              <a:rPr lang="en-US" altLang="zh-TW" sz="1400" b="1" dirty="0">
                <a:solidFill>
                  <a:srgbClr val="7030A0"/>
                </a:solidFill>
              </a:rPr>
              <a:t>and Wind</a:t>
            </a:r>
            <a:r>
              <a:rPr lang="zh-TW" altLang="en-US" sz="1400" b="1" dirty="0">
                <a:solidFill>
                  <a:srgbClr val="7030A0"/>
                </a:solidFill>
              </a:rPr>
              <a:t> </a:t>
            </a:r>
            <a:r>
              <a:rPr lang="en-US" altLang="zh-TW" sz="1400" b="1" dirty="0">
                <a:solidFill>
                  <a:srgbClr val="7030A0"/>
                </a:solidFill>
              </a:rPr>
              <a:t>charts,</a:t>
            </a:r>
          </a:p>
          <a:p>
            <a:r>
              <a:rPr lang="en-US" altLang="zh-TW" sz="1400" b="1" dirty="0">
                <a:solidFill>
                  <a:srgbClr val="7030A0"/>
                </a:solidFill>
              </a:rPr>
              <a:t>         </a:t>
            </a:r>
            <a:r>
              <a:rPr lang="en-US" altLang="zh-TW" sz="1400" b="1" u="sng" dirty="0">
                <a:solidFill>
                  <a:srgbClr val="7030A0"/>
                </a:solidFill>
              </a:rPr>
              <a:t>NOTAM, Company NOTAM</a:t>
            </a:r>
          </a:p>
          <a:p>
            <a:r>
              <a:rPr lang="zh-TW" altLang="en-US" sz="1400" b="1" dirty="0">
                <a:solidFill>
                  <a:srgbClr val="7030A0"/>
                </a:solidFill>
              </a:rPr>
              <a:t>     </a:t>
            </a:r>
            <a:r>
              <a:rPr lang="en-US" altLang="zh-TW" sz="1400" b="1" dirty="0">
                <a:solidFill>
                  <a:srgbClr val="7030A0"/>
                </a:solidFill>
              </a:rPr>
              <a:t>and other required information.</a:t>
            </a:r>
            <a:endParaRPr lang="zh-TW" altLang="en-US" sz="1400" b="1" dirty="0">
              <a:solidFill>
                <a:srgbClr val="7030A0"/>
              </a:solidFill>
            </a:endParaRPr>
          </a:p>
        </p:txBody>
      </p:sp>
      <p:pic>
        <p:nvPicPr>
          <p:cNvPr id="22" name="圖片 21">
            <a:extLst>
              <a:ext uri="{FF2B5EF4-FFF2-40B4-BE49-F238E27FC236}">
                <a16:creationId xmlns:a16="http://schemas.microsoft.com/office/drawing/2014/main" id="{9CF95D37-48E3-4019-B53A-2479AC8FC5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1698" y="684812"/>
            <a:ext cx="1759545" cy="1909639"/>
          </a:xfrm>
          <a:prstGeom prst="rect">
            <a:avLst/>
          </a:prstGeom>
        </p:spPr>
      </p:pic>
      <p:pic>
        <p:nvPicPr>
          <p:cNvPr id="17" name="圖片 16">
            <a:extLst>
              <a:ext uri="{FF2B5EF4-FFF2-40B4-BE49-F238E27FC236}">
                <a16:creationId xmlns:a16="http://schemas.microsoft.com/office/drawing/2014/main" id="{19390A12-51F5-405F-BE77-085F4DF50F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1534" y="4767907"/>
            <a:ext cx="2823274" cy="1893489"/>
          </a:xfrm>
          <a:prstGeom prst="rect">
            <a:avLst/>
          </a:prstGeom>
          <a:ln>
            <a:solidFill>
              <a:schemeClr val="tx1"/>
            </a:solidFill>
          </a:ln>
        </p:spPr>
      </p:pic>
      <p:pic>
        <p:nvPicPr>
          <p:cNvPr id="24" name="圖片 23">
            <a:extLst>
              <a:ext uri="{FF2B5EF4-FFF2-40B4-BE49-F238E27FC236}">
                <a16:creationId xmlns:a16="http://schemas.microsoft.com/office/drawing/2014/main" id="{9F7D055E-722B-44D6-9BD1-C12DBBE0C9E9}"/>
              </a:ext>
            </a:extLst>
          </p:cNvPr>
          <p:cNvPicPr>
            <a:picLocks noChangeAspect="1"/>
          </p:cNvPicPr>
          <p:nvPr/>
        </p:nvPicPr>
        <p:blipFill rotWithShape="1">
          <a:blip r:embed="rId4">
            <a:extLst>
              <a:ext uri="{28A0092B-C50C-407E-A947-70E740481C1C}">
                <a14:useLocalDpi xmlns:a14="http://schemas.microsoft.com/office/drawing/2010/main" val="0"/>
              </a:ext>
            </a:extLst>
          </a:blip>
          <a:srcRect t="3252" b="9725"/>
          <a:stretch/>
        </p:blipFill>
        <p:spPr>
          <a:xfrm>
            <a:off x="6133669" y="2410333"/>
            <a:ext cx="2829196" cy="1677965"/>
          </a:xfrm>
          <a:prstGeom prst="rect">
            <a:avLst/>
          </a:prstGeom>
          <a:ln>
            <a:solidFill>
              <a:schemeClr val="tx1"/>
            </a:solidFill>
          </a:ln>
        </p:spPr>
      </p:pic>
      <p:pic>
        <p:nvPicPr>
          <p:cNvPr id="32" name="圖片 31">
            <a:extLst>
              <a:ext uri="{FF2B5EF4-FFF2-40B4-BE49-F238E27FC236}">
                <a16:creationId xmlns:a16="http://schemas.microsoft.com/office/drawing/2014/main" id="{AB0B549C-474E-4930-ABF8-696F4278A4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322" y="4773838"/>
            <a:ext cx="2864955" cy="1877871"/>
          </a:xfrm>
          <a:prstGeom prst="rect">
            <a:avLst/>
          </a:prstGeom>
          <a:ln>
            <a:solidFill>
              <a:schemeClr val="tx1"/>
            </a:solidFill>
          </a:ln>
        </p:spPr>
      </p:pic>
      <p:pic>
        <p:nvPicPr>
          <p:cNvPr id="35" name="圖片 34">
            <a:extLst>
              <a:ext uri="{FF2B5EF4-FFF2-40B4-BE49-F238E27FC236}">
                <a16:creationId xmlns:a16="http://schemas.microsoft.com/office/drawing/2014/main" id="{0E84436A-799E-41E9-B538-E8EF3DAEB2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322" y="185727"/>
            <a:ext cx="2565602" cy="1717189"/>
          </a:xfrm>
          <a:prstGeom prst="rect">
            <a:avLst/>
          </a:prstGeom>
          <a:ln>
            <a:solidFill>
              <a:schemeClr val="tx1"/>
            </a:solidFill>
          </a:ln>
        </p:spPr>
      </p:pic>
      <p:sp>
        <p:nvSpPr>
          <p:cNvPr id="36" name="矩形 35">
            <a:extLst>
              <a:ext uri="{FF2B5EF4-FFF2-40B4-BE49-F238E27FC236}">
                <a16:creationId xmlns:a16="http://schemas.microsoft.com/office/drawing/2014/main" id="{151AD344-D5E0-4B0B-8D8C-7FFFEC033D6B}"/>
              </a:ext>
            </a:extLst>
          </p:cNvPr>
          <p:cNvSpPr/>
          <p:nvPr/>
        </p:nvSpPr>
        <p:spPr>
          <a:xfrm>
            <a:off x="302434" y="2265320"/>
            <a:ext cx="2280817" cy="492443"/>
          </a:xfrm>
          <a:prstGeom prst="rect">
            <a:avLst/>
          </a:prstGeom>
        </p:spPr>
        <p:txBody>
          <a:bodyPr wrap="square">
            <a:spAutoFit/>
          </a:bodyPr>
          <a:lstStyle/>
          <a:p>
            <a:r>
              <a:rPr lang="en-US" altLang="zh-TW" sz="1400" b="1" dirty="0">
                <a:solidFill>
                  <a:srgbClr val="222222"/>
                </a:solidFill>
              </a:rPr>
              <a:t> </a:t>
            </a:r>
            <a:r>
              <a:rPr lang="en-US" altLang="zh-TW" sz="1200" b="1" dirty="0">
                <a:solidFill>
                  <a:srgbClr val="222222"/>
                </a:solidFill>
              </a:rPr>
              <a:t>FAA's Final Rule for Pilot Duty</a:t>
            </a:r>
          </a:p>
          <a:p>
            <a:r>
              <a:rPr lang="en-US" altLang="zh-TW" sz="1200" b="1" dirty="0">
                <a:solidFill>
                  <a:srgbClr val="222222"/>
                </a:solidFill>
              </a:rPr>
              <a:t>       and Rest Requirements.</a:t>
            </a:r>
          </a:p>
        </p:txBody>
      </p:sp>
      <p:pic>
        <p:nvPicPr>
          <p:cNvPr id="38" name="圖片 37">
            <a:extLst>
              <a:ext uri="{FF2B5EF4-FFF2-40B4-BE49-F238E27FC236}">
                <a16:creationId xmlns:a16="http://schemas.microsoft.com/office/drawing/2014/main" id="{6980D138-E623-44D2-85B8-90D72A59C8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902" y="2741645"/>
            <a:ext cx="2565602" cy="1638254"/>
          </a:xfrm>
          <a:prstGeom prst="rect">
            <a:avLst/>
          </a:prstGeom>
          <a:ln w="12700">
            <a:solidFill>
              <a:schemeClr val="tx1"/>
            </a:solidFill>
          </a:ln>
        </p:spPr>
      </p:pic>
      <p:sp>
        <p:nvSpPr>
          <p:cNvPr id="39" name="矩形 38">
            <a:extLst>
              <a:ext uri="{FF2B5EF4-FFF2-40B4-BE49-F238E27FC236}">
                <a16:creationId xmlns:a16="http://schemas.microsoft.com/office/drawing/2014/main" id="{84650F21-034D-4478-B966-ED8F1DD37458}"/>
              </a:ext>
            </a:extLst>
          </p:cNvPr>
          <p:cNvSpPr/>
          <p:nvPr/>
        </p:nvSpPr>
        <p:spPr>
          <a:xfrm>
            <a:off x="391215" y="1870917"/>
            <a:ext cx="2087816" cy="276999"/>
          </a:xfrm>
          <a:prstGeom prst="rect">
            <a:avLst/>
          </a:prstGeom>
        </p:spPr>
        <p:txBody>
          <a:bodyPr wrap="none">
            <a:spAutoFit/>
          </a:bodyPr>
          <a:lstStyle/>
          <a:p>
            <a:r>
              <a:rPr lang="en-US" altLang="zh-TW" sz="1200" b="1" dirty="0">
                <a:solidFill>
                  <a:srgbClr val="666666"/>
                </a:solidFill>
              </a:rPr>
              <a:t>Airport navigation equipment</a:t>
            </a:r>
            <a:endParaRPr lang="zh-TW" altLang="en-US" sz="1200" dirty="0"/>
          </a:p>
        </p:txBody>
      </p:sp>
      <p:sp>
        <p:nvSpPr>
          <p:cNvPr id="40" name="矩形 39">
            <a:extLst>
              <a:ext uri="{FF2B5EF4-FFF2-40B4-BE49-F238E27FC236}">
                <a16:creationId xmlns:a16="http://schemas.microsoft.com/office/drawing/2014/main" id="{8F392743-7F18-4A32-84D6-6DBD42B27202}"/>
              </a:ext>
            </a:extLst>
          </p:cNvPr>
          <p:cNvSpPr/>
          <p:nvPr/>
        </p:nvSpPr>
        <p:spPr>
          <a:xfrm>
            <a:off x="6629985" y="4298349"/>
            <a:ext cx="2228087" cy="461665"/>
          </a:xfrm>
          <a:prstGeom prst="rect">
            <a:avLst/>
          </a:prstGeom>
        </p:spPr>
        <p:txBody>
          <a:bodyPr wrap="square">
            <a:spAutoFit/>
          </a:bodyPr>
          <a:lstStyle/>
          <a:p>
            <a:r>
              <a:rPr lang="en-US" altLang="zh-TW" sz="1200" b="1" dirty="0">
                <a:solidFill>
                  <a:srgbClr val="222222"/>
                </a:solidFill>
              </a:rPr>
              <a:t> Ground support equipment, </a:t>
            </a:r>
          </a:p>
          <a:p>
            <a:r>
              <a:rPr lang="en-US" altLang="zh-TW" sz="1200" b="1" dirty="0">
                <a:solidFill>
                  <a:srgbClr val="222222"/>
                </a:solidFill>
              </a:rPr>
              <a:t>A/C De-icing, Lavatory, Water</a:t>
            </a:r>
            <a:endParaRPr lang="zh-TW" altLang="en-US" sz="1200" b="1" dirty="0"/>
          </a:p>
        </p:txBody>
      </p:sp>
      <p:sp>
        <p:nvSpPr>
          <p:cNvPr id="45" name="矩形 44">
            <a:extLst>
              <a:ext uri="{FF2B5EF4-FFF2-40B4-BE49-F238E27FC236}">
                <a16:creationId xmlns:a16="http://schemas.microsoft.com/office/drawing/2014/main" id="{A4D4592A-05B0-4795-9B02-57903A8D4EAD}"/>
              </a:ext>
            </a:extLst>
          </p:cNvPr>
          <p:cNvSpPr/>
          <p:nvPr/>
        </p:nvSpPr>
        <p:spPr>
          <a:xfrm>
            <a:off x="3530121" y="2691142"/>
            <a:ext cx="1895071" cy="369332"/>
          </a:xfrm>
          <a:prstGeom prst="rect">
            <a:avLst/>
          </a:prstGeom>
          <a:solidFill>
            <a:srgbClr val="7030A0"/>
          </a:solidFill>
        </p:spPr>
        <p:txBody>
          <a:bodyPr wrap="none">
            <a:spAutoFit/>
          </a:bodyPr>
          <a:lstStyle/>
          <a:p>
            <a:r>
              <a:rPr lang="en-US" altLang="zh-TW" b="1" dirty="0">
                <a:solidFill>
                  <a:schemeClr val="bg1"/>
                </a:solidFill>
              </a:rPr>
              <a:t>Pilot In Command</a:t>
            </a:r>
            <a:endParaRPr lang="zh-TW" altLang="en-US" dirty="0">
              <a:solidFill>
                <a:schemeClr val="bg1"/>
              </a:solidFill>
            </a:endParaRPr>
          </a:p>
        </p:txBody>
      </p:sp>
      <p:sp>
        <p:nvSpPr>
          <p:cNvPr id="46" name="矩形 45">
            <a:extLst>
              <a:ext uri="{FF2B5EF4-FFF2-40B4-BE49-F238E27FC236}">
                <a16:creationId xmlns:a16="http://schemas.microsoft.com/office/drawing/2014/main" id="{83444C87-403D-4DA7-A88D-0CFE9B1A3F5D}"/>
              </a:ext>
            </a:extLst>
          </p:cNvPr>
          <p:cNvSpPr/>
          <p:nvPr/>
        </p:nvSpPr>
        <p:spPr>
          <a:xfrm>
            <a:off x="3546456" y="3752169"/>
            <a:ext cx="1885253" cy="369332"/>
          </a:xfrm>
          <a:prstGeom prst="rect">
            <a:avLst/>
          </a:prstGeom>
          <a:solidFill>
            <a:srgbClr val="7030A0"/>
          </a:solidFill>
        </p:spPr>
        <p:txBody>
          <a:bodyPr wrap="square">
            <a:spAutoFit/>
          </a:bodyPr>
          <a:lstStyle/>
          <a:p>
            <a:r>
              <a:rPr lang="en-US" altLang="zh-TW" b="1" dirty="0">
                <a:solidFill>
                  <a:schemeClr val="bg1"/>
                </a:solidFill>
              </a:rPr>
              <a:t>Preflight Planning</a:t>
            </a:r>
          </a:p>
        </p:txBody>
      </p:sp>
      <p:sp>
        <p:nvSpPr>
          <p:cNvPr id="41" name="矩形 40">
            <a:extLst>
              <a:ext uri="{FF2B5EF4-FFF2-40B4-BE49-F238E27FC236}">
                <a16:creationId xmlns:a16="http://schemas.microsoft.com/office/drawing/2014/main" id="{A12D1D24-D47E-41A2-B062-412D4F4389C7}"/>
              </a:ext>
            </a:extLst>
          </p:cNvPr>
          <p:cNvSpPr/>
          <p:nvPr/>
        </p:nvSpPr>
        <p:spPr>
          <a:xfrm>
            <a:off x="6718131" y="2113638"/>
            <a:ext cx="1612877" cy="276999"/>
          </a:xfrm>
          <a:prstGeom prst="rect">
            <a:avLst/>
          </a:prstGeom>
        </p:spPr>
        <p:txBody>
          <a:bodyPr wrap="none">
            <a:spAutoFit/>
          </a:bodyPr>
          <a:lstStyle/>
          <a:p>
            <a:r>
              <a:rPr lang="en-US" altLang="zh-TW" sz="1200" b="1" dirty="0">
                <a:solidFill>
                  <a:srgbClr val="222222"/>
                </a:solidFill>
              </a:rPr>
              <a:t>In-flight Fuel required </a:t>
            </a:r>
            <a:endParaRPr lang="zh-TW" altLang="en-US" sz="1200" dirty="0"/>
          </a:p>
        </p:txBody>
      </p:sp>
      <p:sp>
        <p:nvSpPr>
          <p:cNvPr id="42" name="矩形 41">
            <a:extLst>
              <a:ext uri="{FF2B5EF4-FFF2-40B4-BE49-F238E27FC236}">
                <a16:creationId xmlns:a16="http://schemas.microsoft.com/office/drawing/2014/main" id="{932BC641-1A7E-4F7E-BD9F-BB1C1857CC98}"/>
              </a:ext>
            </a:extLst>
          </p:cNvPr>
          <p:cNvSpPr/>
          <p:nvPr/>
        </p:nvSpPr>
        <p:spPr>
          <a:xfrm>
            <a:off x="3661857" y="4442515"/>
            <a:ext cx="1860830" cy="276999"/>
          </a:xfrm>
          <a:prstGeom prst="rect">
            <a:avLst/>
          </a:prstGeom>
        </p:spPr>
        <p:txBody>
          <a:bodyPr wrap="none">
            <a:spAutoFit/>
          </a:bodyPr>
          <a:lstStyle/>
          <a:p>
            <a:r>
              <a:rPr lang="en-US" altLang="zh-TW" sz="1200" b="1" dirty="0">
                <a:solidFill>
                  <a:srgbClr val="222222"/>
                </a:solidFill>
              </a:rPr>
              <a:t>Alternate airport selected </a:t>
            </a:r>
            <a:endParaRPr lang="zh-TW" altLang="en-US" sz="1200" dirty="0"/>
          </a:p>
        </p:txBody>
      </p:sp>
      <p:sp>
        <p:nvSpPr>
          <p:cNvPr id="43" name="矩形 42">
            <a:extLst>
              <a:ext uri="{FF2B5EF4-FFF2-40B4-BE49-F238E27FC236}">
                <a16:creationId xmlns:a16="http://schemas.microsoft.com/office/drawing/2014/main" id="{B652697A-FFFB-4603-A643-D5921A38602B}"/>
              </a:ext>
            </a:extLst>
          </p:cNvPr>
          <p:cNvSpPr/>
          <p:nvPr/>
        </p:nvSpPr>
        <p:spPr>
          <a:xfrm>
            <a:off x="1142812" y="4478650"/>
            <a:ext cx="1080120" cy="276999"/>
          </a:xfrm>
          <a:prstGeom prst="rect">
            <a:avLst/>
          </a:prstGeom>
        </p:spPr>
        <p:txBody>
          <a:bodyPr wrap="square">
            <a:spAutoFit/>
          </a:bodyPr>
          <a:lstStyle/>
          <a:p>
            <a:r>
              <a:rPr lang="en-US" altLang="zh-TW" sz="1200" b="1" dirty="0">
                <a:solidFill>
                  <a:srgbClr val="666666"/>
                </a:solidFill>
              </a:rPr>
              <a:t> A/C system </a:t>
            </a:r>
            <a:endParaRPr lang="zh-TW" altLang="en-US" sz="1200" dirty="0"/>
          </a:p>
        </p:txBody>
      </p:sp>
      <p:cxnSp>
        <p:nvCxnSpPr>
          <p:cNvPr id="48" name="直線單箭頭接點 47">
            <a:extLst>
              <a:ext uri="{FF2B5EF4-FFF2-40B4-BE49-F238E27FC236}">
                <a16:creationId xmlns:a16="http://schemas.microsoft.com/office/drawing/2014/main" id="{DD05836A-51AB-4EDA-8F42-B9763FCD6C17}"/>
              </a:ext>
            </a:extLst>
          </p:cNvPr>
          <p:cNvCxnSpPr>
            <a:cxnSpLocks/>
          </p:cNvCxnSpPr>
          <p:nvPr/>
        </p:nvCxnSpPr>
        <p:spPr>
          <a:xfrm flipH="1" flipV="1">
            <a:off x="2749921" y="1902916"/>
            <a:ext cx="876527" cy="1849253"/>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直線單箭頭接點 51">
            <a:extLst>
              <a:ext uri="{FF2B5EF4-FFF2-40B4-BE49-F238E27FC236}">
                <a16:creationId xmlns:a16="http://schemas.microsoft.com/office/drawing/2014/main" id="{065F3524-D574-4905-99F8-1A5ECBF033C6}"/>
              </a:ext>
            </a:extLst>
          </p:cNvPr>
          <p:cNvCxnSpPr>
            <a:cxnSpLocks/>
          </p:cNvCxnSpPr>
          <p:nvPr/>
        </p:nvCxnSpPr>
        <p:spPr>
          <a:xfrm flipH="1" flipV="1">
            <a:off x="2740839" y="2841402"/>
            <a:ext cx="789282" cy="911114"/>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直線單箭頭接點 52">
            <a:extLst>
              <a:ext uri="{FF2B5EF4-FFF2-40B4-BE49-F238E27FC236}">
                <a16:creationId xmlns:a16="http://schemas.microsoft.com/office/drawing/2014/main" id="{1F43EDD2-677F-4047-B46E-18E90CBE7E37}"/>
              </a:ext>
            </a:extLst>
          </p:cNvPr>
          <p:cNvCxnSpPr>
            <a:cxnSpLocks/>
          </p:cNvCxnSpPr>
          <p:nvPr/>
        </p:nvCxnSpPr>
        <p:spPr>
          <a:xfrm flipV="1">
            <a:off x="2658170" y="4134900"/>
            <a:ext cx="860495" cy="584614"/>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直線單箭頭接點 53">
            <a:extLst>
              <a:ext uri="{FF2B5EF4-FFF2-40B4-BE49-F238E27FC236}">
                <a16:creationId xmlns:a16="http://schemas.microsoft.com/office/drawing/2014/main" id="{547B94A5-EA27-41EE-975E-5F985B07B894}"/>
              </a:ext>
            </a:extLst>
          </p:cNvPr>
          <p:cNvCxnSpPr>
            <a:cxnSpLocks/>
          </p:cNvCxnSpPr>
          <p:nvPr/>
        </p:nvCxnSpPr>
        <p:spPr>
          <a:xfrm flipH="1" flipV="1">
            <a:off x="5461078" y="4134900"/>
            <a:ext cx="627722" cy="584614"/>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直線單箭頭接點 54">
            <a:extLst>
              <a:ext uri="{FF2B5EF4-FFF2-40B4-BE49-F238E27FC236}">
                <a16:creationId xmlns:a16="http://schemas.microsoft.com/office/drawing/2014/main" id="{EFD121E2-E402-423A-9C5F-11DF471BA1F3}"/>
              </a:ext>
            </a:extLst>
          </p:cNvPr>
          <p:cNvCxnSpPr>
            <a:cxnSpLocks/>
          </p:cNvCxnSpPr>
          <p:nvPr/>
        </p:nvCxnSpPr>
        <p:spPr>
          <a:xfrm flipH="1">
            <a:off x="5476578" y="3284916"/>
            <a:ext cx="612222" cy="486408"/>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直線單箭頭接點 55">
            <a:extLst>
              <a:ext uri="{FF2B5EF4-FFF2-40B4-BE49-F238E27FC236}">
                <a16:creationId xmlns:a16="http://schemas.microsoft.com/office/drawing/2014/main" id="{EBD3A364-1579-4A34-B539-BC640ADED043}"/>
              </a:ext>
            </a:extLst>
          </p:cNvPr>
          <p:cNvCxnSpPr>
            <a:cxnSpLocks/>
          </p:cNvCxnSpPr>
          <p:nvPr/>
        </p:nvCxnSpPr>
        <p:spPr>
          <a:xfrm flipV="1">
            <a:off x="5461077" y="2017842"/>
            <a:ext cx="672592" cy="171126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直線單箭頭接點 56">
            <a:extLst>
              <a:ext uri="{FF2B5EF4-FFF2-40B4-BE49-F238E27FC236}">
                <a16:creationId xmlns:a16="http://schemas.microsoft.com/office/drawing/2014/main" id="{BC2827F2-575C-43DC-8652-B8678E14AE5E}"/>
              </a:ext>
            </a:extLst>
          </p:cNvPr>
          <p:cNvCxnSpPr>
            <a:cxnSpLocks/>
          </p:cNvCxnSpPr>
          <p:nvPr/>
        </p:nvCxnSpPr>
        <p:spPr>
          <a:xfrm flipV="1">
            <a:off x="4478457" y="3128806"/>
            <a:ext cx="0" cy="600296"/>
          </a:xfrm>
          <a:prstGeom prst="straightConnector1">
            <a:avLst/>
          </a:prstGeom>
          <a:ln w="57150">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 name="直線單箭頭接點 69">
            <a:extLst>
              <a:ext uri="{FF2B5EF4-FFF2-40B4-BE49-F238E27FC236}">
                <a16:creationId xmlns:a16="http://schemas.microsoft.com/office/drawing/2014/main" id="{AA813572-E986-4114-A27E-F367706ECE5D}"/>
              </a:ext>
            </a:extLst>
          </p:cNvPr>
          <p:cNvCxnSpPr>
            <a:cxnSpLocks/>
          </p:cNvCxnSpPr>
          <p:nvPr/>
        </p:nvCxnSpPr>
        <p:spPr>
          <a:xfrm flipV="1">
            <a:off x="3219785" y="4157966"/>
            <a:ext cx="391913" cy="561548"/>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矩形 26">
            <a:extLst>
              <a:ext uri="{FF2B5EF4-FFF2-40B4-BE49-F238E27FC236}">
                <a16:creationId xmlns:a16="http://schemas.microsoft.com/office/drawing/2014/main" id="{ECBD4886-1AF1-4E45-B94C-778BFFDD011D}"/>
              </a:ext>
            </a:extLst>
          </p:cNvPr>
          <p:cNvSpPr/>
          <p:nvPr/>
        </p:nvSpPr>
        <p:spPr>
          <a:xfrm>
            <a:off x="3126397" y="315480"/>
            <a:ext cx="407484" cy="369332"/>
          </a:xfrm>
          <a:prstGeom prst="rect">
            <a:avLst/>
          </a:prstGeom>
          <a:solidFill>
            <a:srgbClr val="FF0000"/>
          </a:solidFill>
        </p:spPr>
        <p:txBody>
          <a:bodyPr wrap="none">
            <a:spAutoFit/>
          </a:bodyPr>
          <a:lstStyle/>
          <a:p>
            <a:r>
              <a:rPr lang="en-US" altLang="zh-TW" b="1" dirty="0">
                <a:solidFill>
                  <a:schemeClr val="bg1"/>
                </a:solidFill>
                <a:latin typeface="&amp;quot"/>
              </a:rPr>
              <a:t> 1</a:t>
            </a:r>
            <a:r>
              <a:rPr lang="en-US" altLang="zh-TW" b="1" dirty="0">
                <a:solidFill>
                  <a:srgbClr val="7030A0"/>
                </a:solidFill>
                <a:latin typeface="inherit"/>
              </a:rPr>
              <a:t> </a:t>
            </a:r>
            <a:endParaRPr lang="zh-TW" altLang="en-US" dirty="0"/>
          </a:p>
        </p:txBody>
      </p:sp>
      <p:pic>
        <p:nvPicPr>
          <p:cNvPr id="3" name="圖片 2">
            <a:extLst>
              <a:ext uri="{FF2B5EF4-FFF2-40B4-BE49-F238E27FC236}">
                <a16:creationId xmlns:a16="http://schemas.microsoft.com/office/drawing/2014/main" id="{21654CF9-9262-429A-889D-837E2418A5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49065" y="4767907"/>
            <a:ext cx="3004206" cy="1877871"/>
          </a:xfrm>
          <a:prstGeom prst="rect">
            <a:avLst/>
          </a:prstGeom>
        </p:spPr>
      </p:pic>
      <p:sp>
        <p:nvSpPr>
          <p:cNvPr id="4" name="投影片編號版面配置區 3">
            <a:extLst>
              <a:ext uri="{FF2B5EF4-FFF2-40B4-BE49-F238E27FC236}">
                <a16:creationId xmlns:a16="http://schemas.microsoft.com/office/drawing/2014/main" id="{0817E87C-7BF5-484E-8403-B670B6CE99F3}"/>
              </a:ext>
            </a:extLst>
          </p:cNvPr>
          <p:cNvSpPr>
            <a:spLocks noGrp="1"/>
          </p:cNvSpPr>
          <p:nvPr>
            <p:ph type="sldNum" sz="quarter" idx="12"/>
          </p:nvPr>
        </p:nvSpPr>
        <p:spPr>
          <a:xfrm>
            <a:off x="8676456" y="6516897"/>
            <a:ext cx="427876" cy="365125"/>
          </a:xfrm>
        </p:spPr>
        <p:txBody>
          <a:bodyPr/>
          <a:lstStyle/>
          <a:p>
            <a:pPr>
              <a:defRPr/>
            </a:pPr>
            <a:fld id="{C6735949-D909-4DA0-9331-3289988C2E74}" type="slidenum">
              <a:rPr lang="en-US" altLang="zh-TW" smtClean="0"/>
              <a:pPr>
                <a:defRPr/>
              </a:pPr>
              <a:t>51</a:t>
            </a:fld>
            <a:endParaRPr lang="en-US" altLang="zh-TW" dirty="0"/>
          </a:p>
        </p:txBody>
      </p:sp>
    </p:spTree>
    <p:extLst>
      <p:ext uri="{BB962C8B-B14F-4D97-AF65-F5344CB8AC3E}">
        <p14:creationId xmlns:p14="http://schemas.microsoft.com/office/powerpoint/2010/main" val="5837059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760DBE63-CD7A-48B5-9B4A-0C34788650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550" y="1273705"/>
            <a:ext cx="2797850" cy="1634722"/>
          </a:xfrm>
          <a:prstGeom prst="rect">
            <a:avLst/>
          </a:prstGeom>
          <a:ln w="28575">
            <a:solidFill>
              <a:schemeClr val="tx1"/>
            </a:solidFill>
          </a:ln>
        </p:spPr>
      </p:pic>
      <p:pic>
        <p:nvPicPr>
          <p:cNvPr id="7" name="圖片 5">
            <a:extLst>
              <a:ext uri="{FF2B5EF4-FFF2-40B4-BE49-F238E27FC236}">
                <a16:creationId xmlns:a16="http://schemas.microsoft.com/office/drawing/2014/main" id="{B1752203-4600-4B12-86E8-08A9CDD37B3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24052" y="1270889"/>
            <a:ext cx="2772717" cy="1653525"/>
          </a:xfrm>
          <a:prstGeom prst="rect">
            <a:avLst/>
          </a:prstGeom>
          <a:noFill/>
          <a:ln w="19050">
            <a:solidFill>
              <a:schemeClr val="tx1"/>
            </a:solidFill>
            <a:miter lim="800000"/>
            <a:headEnd/>
            <a:tailEnd/>
          </a:ln>
        </p:spPr>
      </p:pic>
      <p:pic>
        <p:nvPicPr>
          <p:cNvPr id="11" name="圖片 10">
            <a:extLst>
              <a:ext uri="{FF2B5EF4-FFF2-40B4-BE49-F238E27FC236}">
                <a16:creationId xmlns:a16="http://schemas.microsoft.com/office/drawing/2014/main" id="{6A475B44-1E85-44C1-91A7-F51B2E9CD8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235" y="3140968"/>
            <a:ext cx="2817164" cy="1831960"/>
          </a:xfrm>
          <a:prstGeom prst="rect">
            <a:avLst/>
          </a:prstGeom>
          <a:ln w="19050">
            <a:solidFill>
              <a:schemeClr val="tx1"/>
            </a:solidFill>
          </a:ln>
        </p:spPr>
      </p:pic>
      <p:pic>
        <p:nvPicPr>
          <p:cNvPr id="14" name="圖片 13">
            <a:extLst>
              <a:ext uri="{FF2B5EF4-FFF2-40B4-BE49-F238E27FC236}">
                <a16:creationId xmlns:a16="http://schemas.microsoft.com/office/drawing/2014/main" id="{28DAEF06-BF90-4FF3-9851-50118150F0A1}"/>
              </a:ext>
            </a:extLst>
          </p:cNvPr>
          <p:cNvPicPr>
            <a:picLocks noChangeAspect="1"/>
          </p:cNvPicPr>
          <p:nvPr/>
        </p:nvPicPr>
        <p:blipFill rotWithShape="1">
          <a:blip r:embed="rId6"/>
          <a:srcRect l="6417" b="21122"/>
          <a:stretch/>
        </p:blipFill>
        <p:spPr>
          <a:xfrm>
            <a:off x="3224053" y="3140968"/>
            <a:ext cx="2772718" cy="1831960"/>
          </a:xfrm>
          <a:prstGeom prst="rect">
            <a:avLst/>
          </a:prstGeom>
          <a:solidFill>
            <a:srgbClr val="FF0000"/>
          </a:solidFill>
          <a:ln>
            <a:solidFill>
              <a:schemeClr val="tx1">
                <a:lumMod val="50000"/>
              </a:schemeClr>
            </a:solidFill>
          </a:ln>
        </p:spPr>
      </p:pic>
      <p:sp>
        <p:nvSpPr>
          <p:cNvPr id="15" name="矩形 14">
            <a:extLst>
              <a:ext uri="{FF2B5EF4-FFF2-40B4-BE49-F238E27FC236}">
                <a16:creationId xmlns:a16="http://schemas.microsoft.com/office/drawing/2014/main" id="{9F2D1A28-1718-4F10-B074-8ACD1AD9AA9B}"/>
              </a:ext>
            </a:extLst>
          </p:cNvPr>
          <p:cNvSpPr/>
          <p:nvPr/>
        </p:nvSpPr>
        <p:spPr>
          <a:xfrm>
            <a:off x="170428" y="193517"/>
            <a:ext cx="8874734" cy="954107"/>
          </a:xfrm>
          <a:prstGeom prst="rect">
            <a:avLst/>
          </a:prstGeom>
        </p:spPr>
        <p:txBody>
          <a:bodyPr wrap="square">
            <a:spAutoFit/>
          </a:bodyPr>
          <a:lstStyle/>
          <a:p>
            <a:r>
              <a:rPr lang="en-US" altLang="zh-TW" sz="1200" b="1" dirty="0">
                <a:solidFill>
                  <a:srgbClr val="000000"/>
                </a:solidFill>
                <a:latin typeface="graphik"/>
              </a:rPr>
              <a:t> </a:t>
            </a:r>
            <a:r>
              <a:rPr lang="en-US" altLang="zh-TW" sz="1400" b="1" dirty="0">
                <a:solidFill>
                  <a:srgbClr val="7030A0"/>
                </a:solidFill>
              </a:rPr>
              <a:t>Pilots are required to get to the airport approximately an hour and a half ( </a:t>
            </a:r>
            <a:r>
              <a:rPr lang="en-US" altLang="zh-TW" sz="1400" b="1" u="sng" dirty="0">
                <a:solidFill>
                  <a:srgbClr val="FF0000"/>
                </a:solidFill>
              </a:rPr>
              <a:t>1+ 30’ </a:t>
            </a:r>
            <a:r>
              <a:rPr lang="en-US" altLang="zh-TW" sz="1400" b="1" dirty="0">
                <a:solidFill>
                  <a:srgbClr val="7030A0"/>
                </a:solidFill>
              </a:rPr>
              <a:t>)before departure.  On arrival at the</a:t>
            </a:r>
          </a:p>
          <a:p>
            <a:r>
              <a:rPr lang="en-US" altLang="zh-TW" sz="1400" b="1" dirty="0">
                <a:solidFill>
                  <a:srgbClr val="7030A0"/>
                </a:solidFill>
              </a:rPr>
              <a:t> airport - the team go straight to the crew room to meet each other and begin the briefing. In a briefing room flight</a:t>
            </a:r>
          </a:p>
          <a:p>
            <a:r>
              <a:rPr lang="en-US" altLang="zh-TW" sz="1400" b="1" dirty="0">
                <a:solidFill>
                  <a:srgbClr val="7030A0"/>
                </a:solidFill>
              </a:rPr>
              <a:t> crew members are provided with all necessary </a:t>
            </a:r>
            <a:r>
              <a:rPr lang="en-US" altLang="zh-TW" sz="1400" b="1" dirty="0">
                <a:solidFill>
                  <a:srgbClr val="FF0000"/>
                </a:solidFill>
              </a:rPr>
              <a:t>meteorological and aeronautical information on airfields of departure,</a:t>
            </a:r>
          </a:p>
          <a:p>
            <a:r>
              <a:rPr lang="en-US" altLang="zh-TW" sz="1400" b="1" dirty="0">
                <a:solidFill>
                  <a:srgbClr val="FF0000"/>
                </a:solidFill>
              </a:rPr>
              <a:t> destination, alternate airfields and areas the flight path lays through, as well as check NOTAM. </a:t>
            </a:r>
            <a:endParaRPr lang="zh-TW" altLang="en-US" sz="1400" dirty="0">
              <a:solidFill>
                <a:srgbClr val="FF0000"/>
              </a:solidFill>
            </a:endParaRPr>
          </a:p>
        </p:txBody>
      </p:sp>
      <p:pic>
        <p:nvPicPr>
          <p:cNvPr id="21" name="圖片 20">
            <a:extLst>
              <a:ext uri="{FF2B5EF4-FFF2-40B4-BE49-F238E27FC236}">
                <a16:creationId xmlns:a16="http://schemas.microsoft.com/office/drawing/2014/main" id="{03368F6A-AF27-4204-934F-D9194B9BAB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34426" y="1279385"/>
            <a:ext cx="2772718" cy="1653525"/>
          </a:xfrm>
          <a:prstGeom prst="rect">
            <a:avLst/>
          </a:prstGeom>
          <a:ln w="19050">
            <a:solidFill>
              <a:schemeClr val="tx1"/>
            </a:solidFill>
          </a:ln>
        </p:spPr>
      </p:pic>
      <p:pic>
        <p:nvPicPr>
          <p:cNvPr id="5" name="圖片 4">
            <a:extLst>
              <a:ext uri="{FF2B5EF4-FFF2-40B4-BE49-F238E27FC236}">
                <a16:creationId xmlns:a16="http://schemas.microsoft.com/office/drawing/2014/main" id="{6F470D9D-D098-4A6A-995F-575C82826F36}"/>
              </a:ext>
            </a:extLst>
          </p:cNvPr>
          <p:cNvPicPr>
            <a:picLocks noChangeAspect="1"/>
          </p:cNvPicPr>
          <p:nvPr/>
        </p:nvPicPr>
        <p:blipFill rotWithShape="1">
          <a:blip r:embed="rId8">
            <a:extLst>
              <a:ext uri="{28A0092B-C50C-407E-A947-70E740481C1C}">
                <a14:useLocalDpi xmlns:a14="http://schemas.microsoft.com/office/drawing/2010/main" val="0"/>
              </a:ext>
            </a:extLst>
          </a:blip>
          <a:srcRect l="5278"/>
          <a:stretch/>
        </p:blipFill>
        <p:spPr>
          <a:xfrm>
            <a:off x="6134426" y="3106458"/>
            <a:ext cx="2772718" cy="1831960"/>
          </a:xfrm>
          <a:prstGeom prst="rect">
            <a:avLst/>
          </a:prstGeom>
        </p:spPr>
      </p:pic>
      <p:sp>
        <p:nvSpPr>
          <p:cNvPr id="2" name="矩形 1">
            <a:extLst>
              <a:ext uri="{FF2B5EF4-FFF2-40B4-BE49-F238E27FC236}">
                <a16:creationId xmlns:a16="http://schemas.microsoft.com/office/drawing/2014/main" id="{DC19D746-598C-46CA-922F-7765B9A3BB2C}"/>
              </a:ext>
            </a:extLst>
          </p:cNvPr>
          <p:cNvSpPr/>
          <p:nvPr/>
        </p:nvSpPr>
        <p:spPr>
          <a:xfrm>
            <a:off x="6104874" y="2552588"/>
            <a:ext cx="1353191" cy="369332"/>
          </a:xfrm>
          <a:prstGeom prst="rect">
            <a:avLst/>
          </a:prstGeom>
        </p:spPr>
        <p:txBody>
          <a:bodyPr wrap="none">
            <a:spAutoFit/>
          </a:bodyPr>
          <a:lstStyle/>
          <a:p>
            <a:r>
              <a:rPr lang="en-US" altLang="zh-TW" b="1" dirty="0">
                <a:solidFill>
                  <a:srgbClr val="FFFF00"/>
                </a:solidFill>
              </a:rPr>
              <a:t>Self-Briefing</a:t>
            </a:r>
            <a:endParaRPr lang="zh-TW" altLang="en-US" dirty="0">
              <a:solidFill>
                <a:srgbClr val="FFFF00"/>
              </a:solidFill>
            </a:endParaRPr>
          </a:p>
        </p:txBody>
      </p:sp>
      <p:sp>
        <p:nvSpPr>
          <p:cNvPr id="22" name="矩形 21">
            <a:extLst>
              <a:ext uri="{FF2B5EF4-FFF2-40B4-BE49-F238E27FC236}">
                <a16:creationId xmlns:a16="http://schemas.microsoft.com/office/drawing/2014/main" id="{F46C8E67-8D4E-4263-86AD-AE6476AC1531}"/>
              </a:ext>
            </a:extLst>
          </p:cNvPr>
          <p:cNvSpPr/>
          <p:nvPr/>
        </p:nvSpPr>
        <p:spPr>
          <a:xfrm>
            <a:off x="1697891" y="3106458"/>
            <a:ext cx="1353191" cy="369332"/>
          </a:xfrm>
          <a:prstGeom prst="rect">
            <a:avLst/>
          </a:prstGeom>
        </p:spPr>
        <p:txBody>
          <a:bodyPr wrap="none">
            <a:spAutoFit/>
          </a:bodyPr>
          <a:lstStyle/>
          <a:p>
            <a:r>
              <a:rPr lang="en-US" altLang="zh-TW" b="1" dirty="0">
                <a:solidFill>
                  <a:srgbClr val="FFFF00"/>
                </a:solidFill>
              </a:rPr>
              <a:t>Self-Briefing</a:t>
            </a:r>
            <a:endParaRPr lang="zh-TW" altLang="en-US" dirty="0">
              <a:solidFill>
                <a:srgbClr val="FFFF00"/>
              </a:solidFill>
            </a:endParaRPr>
          </a:p>
        </p:txBody>
      </p:sp>
      <p:sp>
        <p:nvSpPr>
          <p:cNvPr id="9" name="矩形 8">
            <a:extLst>
              <a:ext uri="{FF2B5EF4-FFF2-40B4-BE49-F238E27FC236}">
                <a16:creationId xmlns:a16="http://schemas.microsoft.com/office/drawing/2014/main" id="{275E5734-1379-48F6-A7E7-2437DBBE688F}"/>
              </a:ext>
            </a:extLst>
          </p:cNvPr>
          <p:cNvSpPr/>
          <p:nvPr/>
        </p:nvSpPr>
        <p:spPr>
          <a:xfrm>
            <a:off x="3563888" y="2539095"/>
            <a:ext cx="2160015" cy="369332"/>
          </a:xfrm>
          <a:prstGeom prst="rect">
            <a:avLst/>
          </a:prstGeom>
        </p:spPr>
        <p:txBody>
          <a:bodyPr wrap="none">
            <a:spAutoFit/>
          </a:bodyPr>
          <a:lstStyle/>
          <a:p>
            <a:r>
              <a:rPr lang="en-US" altLang="zh-TW" b="1" dirty="0">
                <a:solidFill>
                  <a:srgbClr val="FFFF00"/>
                </a:solidFill>
              </a:rPr>
              <a:t>Dispatchers standby </a:t>
            </a:r>
            <a:endParaRPr lang="zh-TW" altLang="en-US" dirty="0">
              <a:solidFill>
                <a:srgbClr val="FFFF00"/>
              </a:solidFill>
            </a:endParaRPr>
          </a:p>
        </p:txBody>
      </p:sp>
      <p:sp>
        <p:nvSpPr>
          <p:cNvPr id="13" name="矩形 12">
            <a:extLst>
              <a:ext uri="{FF2B5EF4-FFF2-40B4-BE49-F238E27FC236}">
                <a16:creationId xmlns:a16="http://schemas.microsoft.com/office/drawing/2014/main" id="{613092A3-396F-432B-93AB-67C10B59DB7C}"/>
              </a:ext>
            </a:extLst>
          </p:cNvPr>
          <p:cNvSpPr/>
          <p:nvPr/>
        </p:nvSpPr>
        <p:spPr>
          <a:xfrm>
            <a:off x="252674" y="5024308"/>
            <a:ext cx="8575767" cy="1600438"/>
          </a:xfrm>
          <a:prstGeom prst="rect">
            <a:avLst/>
          </a:prstGeom>
        </p:spPr>
        <p:txBody>
          <a:bodyPr wrap="square">
            <a:spAutoFit/>
          </a:bodyPr>
          <a:lstStyle/>
          <a:p>
            <a:r>
              <a:rPr lang="en-US" altLang="zh-TW" sz="1400" b="1" dirty="0">
                <a:solidFill>
                  <a:srgbClr val="7030A0"/>
                </a:solidFill>
              </a:rPr>
              <a:t>The pilots and cabin crew board the plane, </a:t>
            </a:r>
            <a:r>
              <a:rPr lang="en-US" altLang="zh-TW" sz="1400" b="1" u="sng" dirty="0">
                <a:solidFill>
                  <a:srgbClr val="FF0000"/>
                </a:solidFill>
              </a:rPr>
              <a:t>50</a:t>
            </a:r>
            <a:r>
              <a:rPr lang="en-US" altLang="zh-TW" sz="1400" b="1" u="sng" dirty="0">
                <a:solidFill>
                  <a:srgbClr val="7030A0"/>
                </a:solidFill>
              </a:rPr>
              <a:t> minutes before departure </a:t>
            </a:r>
            <a:r>
              <a:rPr lang="en-US" altLang="zh-TW" sz="1400" b="1" dirty="0">
                <a:solidFill>
                  <a:srgbClr val="7030A0"/>
                </a:solidFill>
              </a:rPr>
              <a:t>to begin their checks. </a:t>
            </a:r>
          </a:p>
          <a:p>
            <a:r>
              <a:rPr lang="en-US" altLang="zh-TW" sz="1400" b="1" dirty="0">
                <a:solidFill>
                  <a:srgbClr val="7030A0"/>
                </a:solidFill>
              </a:rPr>
              <a:t>This includes </a:t>
            </a:r>
            <a:r>
              <a:rPr lang="en-US" altLang="zh-TW" sz="1400" b="1" dirty="0">
                <a:solidFill>
                  <a:srgbClr val="FF0000"/>
                </a:solidFill>
              </a:rPr>
              <a:t>security searches</a:t>
            </a:r>
            <a:r>
              <a:rPr lang="en-US" altLang="zh-TW" sz="1400" b="1" dirty="0">
                <a:solidFill>
                  <a:srgbClr val="7030A0"/>
                </a:solidFill>
              </a:rPr>
              <a:t>, checking the </a:t>
            </a:r>
            <a:r>
              <a:rPr lang="en-US" altLang="zh-TW" sz="1400" b="1" dirty="0">
                <a:solidFill>
                  <a:srgbClr val="FF0000"/>
                </a:solidFill>
              </a:rPr>
              <a:t>equipment is serviceable .</a:t>
            </a:r>
          </a:p>
          <a:p>
            <a:r>
              <a:rPr lang="en-US" altLang="zh-TW" sz="1400" b="1" u="sng" dirty="0">
                <a:solidFill>
                  <a:srgbClr val="FF0000"/>
                </a:solidFill>
              </a:rPr>
              <a:t>PM </a:t>
            </a:r>
            <a:r>
              <a:rPr lang="en-US" altLang="zh-TW" sz="1400" b="1" u="sng" dirty="0">
                <a:solidFill>
                  <a:srgbClr val="7030A0"/>
                </a:solidFill>
              </a:rPr>
              <a:t>(Pilot Monitor-not flying) </a:t>
            </a:r>
            <a:r>
              <a:rPr lang="en-US" altLang="zh-TW" sz="1400" b="1" dirty="0">
                <a:solidFill>
                  <a:srgbClr val="7030A0"/>
                </a:solidFill>
              </a:rPr>
              <a:t>will spend  </a:t>
            </a:r>
            <a:r>
              <a:rPr lang="en-US" altLang="zh-TW" sz="1400" b="1" dirty="0">
                <a:solidFill>
                  <a:srgbClr val="FF0000"/>
                </a:solidFill>
              </a:rPr>
              <a:t>five</a:t>
            </a:r>
            <a:r>
              <a:rPr lang="en-US" altLang="zh-TW" sz="1400" b="1" dirty="0">
                <a:solidFill>
                  <a:srgbClr val="7030A0"/>
                </a:solidFill>
              </a:rPr>
              <a:t> to </a:t>
            </a:r>
            <a:r>
              <a:rPr lang="en-US" altLang="zh-TW" sz="1400" b="1" dirty="0">
                <a:solidFill>
                  <a:srgbClr val="FF0000"/>
                </a:solidFill>
              </a:rPr>
              <a:t>ten</a:t>
            </a:r>
            <a:r>
              <a:rPr lang="en-US" altLang="zh-TW" sz="1400" b="1" dirty="0">
                <a:solidFill>
                  <a:srgbClr val="7030A0"/>
                </a:solidFill>
              </a:rPr>
              <a:t> minutes checking the outside of the plane. Here they are looking at the general condition of the aircraft - checking that there are no dents or scratches, no oil leaks and no tubes are blocked. </a:t>
            </a:r>
          </a:p>
          <a:p>
            <a:r>
              <a:rPr lang="en-US" altLang="zh-TW" sz="1400" b="1" u="sng" dirty="0">
                <a:solidFill>
                  <a:srgbClr val="FF0000"/>
                </a:solidFill>
              </a:rPr>
              <a:t>PF </a:t>
            </a:r>
            <a:r>
              <a:rPr lang="en-US" altLang="zh-TW" sz="1400" b="1" u="sng" dirty="0">
                <a:solidFill>
                  <a:srgbClr val="7030A0"/>
                </a:solidFill>
              </a:rPr>
              <a:t>(Pilot Flight) </a:t>
            </a:r>
            <a:r>
              <a:rPr lang="en-US" altLang="zh-TW" sz="1400" b="1" dirty="0">
                <a:solidFill>
                  <a:srgbClr val="7030A0"/>
                </a:solidFill>
              </a:rPr>
              <a:t>will complete to set up the flight deck. During this check they will also set the </a:t>
            </a:r>
            <a:r>
              <a:rPr lang="en-US" altLang="zh-TW" sz="1400" b="1" dirty="0">
                <a:solidFill>
                  <a:srgbClr val="FF0000"/>
                </a:solidFill>
              </a:rPr>
              <a:t>required amount of fuel </a:t>
            </a:r>
            <a:r>
              <a:rPr lang="en-US" altLang="zh-TW" sz="1400" b="1" dirty="0">
                <a:solidFill>
                  <a:srgbClr val="7030A0"/>
                </a:solidFill>
              </a:rPr>
              <a:t>on the fuel panel and calculating the </a:t>
            </a:r>
            <a:r>
              <a:rPr lang="en-US" altLang="zh-TW" sz="1400" b="1" dirty="0">
                <a:solidFill>
                  <a:srgbClr val="FF0000"/>
                </a:solidFill>
              </a:rPr>
              <a:t>take-off speeds</a:t>
            </a:r>
            <a:r>
              <a:rPr lang="en-US" altLang="zh-TW" sz="1400" b="1" dirty="0">
                <a:solidFill>
                  <a:srgbClr val="7030A0"/>
                </a:solidFill>
              </a:rPr>
              <a:t>.  Take-off:</a:t>
            </a:r>
            <a:r>
              <a:rPr lang="en-US" altLang="zh-TW" sz="1400" b="1" dirty="0">
                <a:solidFill>
                  <a:srgbClr val="FF0000"/>
                </a:solidFill>
              </a:rPr>
              <a:t> PF </a:t>
            </a:r>
            <a:r>
              <a:rPr lang="en-US" altLang="zh-TW" sz="1400" b="1" dirty="0">
                <a:solidFill>
                  <a:srgbClr val="7030A0"/>
                </a:solidFill>
              </a:rPr>
              <a:t>take control of take-off. </a:t>
            </a:r>
            <a:endParaRPr lang="en-US" altLang="zh-TW" sz="1400" b="1" dirty="0">
              <a:solidFill>
                <a:srgbClr val="FF0000"/>
              </a:solidFill>
            </a:endParaRPr>
          </a:p>
        </p:txBody>
      </p:sp>
      <p:sp>
        <p:nvSpPr>
          <p:cNvPr id="3" name="投影片編號版面配置區 2">
            <a:extLst>
              <a:ext uri="{FF2B5EF4-FFF2-40B4-BE49-F238E27FC236}">
                <a16:creationId xmlns:a16="http://schemas.microsoft.com/office/drawing/2014/main" id="{06A3955C-2022-48B8-A899-1339A004B1AC}"/>
              </a:ext>
            </a:extLst>
          </p:cNvPr>
          <p:cNvSpPr>
            <a:spLocks noGrp="1"/>
          </p:cNvSpPr>
          <p:nvPr>
            <p:ph type="sldNum" sz="quarter" idx="12"/>
          </p:nvPr>
        </p:nvSpPr>
        <p:spPr>
          <a:xfrm>
            <a:off x="8758152" y="6481920"/>
            <a:ext cx="368706" cy="365125"/>
          </a:xfrm>
        </p:spPr>
        <p:txBody>
          <a:bodyPr/>
          <a:lstStyle/>
          <a:p>
            <a:pPr>
              <a:defRPr/>
            </a:pPr>
            <a:fld id="{C6735949-D909-4DA0-9331-3289988C2E74}" type="slidenum">
              <a:rPr lang="en-US" altLang="zh-TW" smtClean="0"/>
              <a:pPr>
                <a:defRPr/>
              </a:pPr>
              <a:t>52</a:t>
            </a:fld>
            <a:endParaRPr lang="en-US" altLang="zh-TW" dirty="0"/>
          </a:p>
        </p:txBody>
      </p:sp>
    </p:spTree>
    <p:extLst>
      <p:ext uri="{BB962C8B-B14F-4D97-AF65-F5344CB8AC3E}">
        <p14:creationId xmlns:p14="http://schemas.microsoft.com/office/powerpoint/2010/main" val="29547876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170B239C-7C17-425E-B0CC-60F4B801BF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6428" y="1078480"/>
            <a:ext cx="2043475" cy="954959"/>
          </a:xfrm>
          <a:prstGeom prst="rect">
            <a:avLst/>
          </a:prstGeom>
          <a:ln>
            <a:solidFill>
              <a:srgbClr val="7030A0"/>
            </a:solidFill>
          </a:ln>
        </p:spPr>
      </p:pic>
      <p:sp>
        <p:nvSpPr>
          <p:cNvPr id="4" name="矩形 3">
            <a:extLst>
              <a:ext uri="{FF2B5EF4-FFF2-40B4-BE49-F238E27FC236}">
                <a16:creationId xmlns:a16="http://schemas.microsoft.com/office/drawing/2014/main" id="{FD535C0F-8811-44F4-9663-C5542615DE6E}"/>
              </a:ext>
            </a:extLst>
          </p:cNvPr>
          <p:cNvSpPr/>
          <p:nvPr/>
        </p:nvSpPr>
        <p:spPr>
          <a:xfrm>
            <a:off x="1872112" y="256255"/>
            <a:ext cx="5410239" cy="646331"/>
          </a:xfrm>
          <a:prstGeom prst="rect">
            <a:avLst/>
          </a:prstGeom>
          <a:solidFill>
            <a:srgbClr val="7030A0"/>
          </a:solidFill>
        </p:spPr>
        <p:txBody>
          <a:bodyPr wrap="square">
            <a:spAutoFit/>
          </a:bodyPr>
          <a:lstStyle/>
          <a:p>
            <a:r>
              <a:rPr lang="en-US" altLang="zh-TW" i="1" dirty="0">
                <a:solidFill>
                  <a:schemeClr val="bg1"/>
                </a:solidFill>
                <a:latin typeface="roboto"/>
              </a:rPr>
              <a:t>     </a:t>
            </a:r>
            <a:r>
              <a:rPr lang="en-US" altLang="zh-TW" b="1" dirty="0">
                <a:solidFill>
                  <a:schemeClr val="bg1"/>
                </a:solidFill>
              </a:rPr>
              <a:t>All Over The Flight Trip, Weather Condition May  </a:t>
            </a:r>
          </a:p>
          <a:p>
            <a:r>
              <a:rPr lang="en-US" altLang="zh-TW" b="1" dirty="0">
                <a:solidFill>
                  <a:schemeClr val="bg1"/>
                </a:solidFill>
              </a:rPr>
              <a:t>                        Affect The Fuel Decision.</a:t>
            </a:r>
            <a:endParaRPr lang="zh-TW" altLang="en-US" sz="2400" b="1" dirty="0">
              <a:solidFill>
                <a:schemeClr val="bg1"/>
              </a:solidFill>
            </a:endParaRPr>
          </a:p>
        </p:txBody>
      </p:sp>
      <p:pic>
        <p:nvPicPr>
          <p:cNvPr id="8" name="圖片 7">
            <a:extLst>
              <a:ext uri="{FF2B5EF4-FFF2-40B4-BE49-F238E27FC236}">
                <a16:creationId xmlns:a16="http://schemas.microsoft.com/office/drawing/2014/main" id="{91A0AD06-88F3-4633-A6EC-E7E0A28B8B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0411" y="3546258"/>
            <a:ext cx="2708661" cy="1869928"/>
          </a:xfrm>
          <a:prstGeom prst="rect">
            <a:avLst/>
          </a:prstGeom>
        </p:spPr>
      </p:pic>
      <p:sp>
        <p:nvSpPr>
          <p:cNvPr id="2" name="矩形 1">
            <a:extLst>
              <a:ext uri="{FF2B5EF4-FFF2-40B4-BE49-F238E27FC236}">
                <a16:creationId xmlns:a16="http://schemas.microsoft.com/office/drawing/2014/main" id="{B6C4D870-F58E-4664-ADE2-F327A2AC4614}"/>
              </a:ext>
            </a:extLst>
          </p:cNvPr>
          <p:cNvSpPr/>
          <p:nvPr/>
        </p:nvSpPr>
        <p:spPr>
          <a:xfrm>
            <a:off x="7346638" y="3559648"/>
            <a:ext cx="1626436" cy="1015663"/>
          </a:xfrm>
          <a:prstGeom prst="rect">
            <a:avLst/>
          </a:prstGeom>
        </p:spPr>
        <p:txBody>
          <a:bodyPr wrap="square">
            <a:spAutoFit/>
          </a:bodyPr>
          <a:lstStyle/>
          <a:p>
            <a:r>
              <a:rPr lang="en-US" altLang="zh-TW" sz="1000" b="1" i="1" dirty="0">
                <a:solidFill>
                  <a:srgbClr val="2C2B2B"/>
                </a:solidFill>
                <a:latin typeface="roboto"/>
              </a:rPr>
              <a:t> The Automated Terminal Information System  (</a:t>
            </a:r>
            <a:r>
              <a:rPr lang="en-US" altLang="zh-TW" sz="1000" b="1" i="1" u="sng" dirty="0">
                <a:solidFill>
                  <a:srgbClr val="2C2B2B"/>
                </a:solidFill>
                <a:latin typeface="roboto"/>
              </a:rPr>
              <a:t>ATIS</a:t>
            </a:r>
            <a:r>
              <a:rPr lang="en-US" altLang="zh-TW" sz="1000" b="1" i="1" dirty="0">
                <a:solidFill>
                  <a:srgbClr val="2C2B2B"/>
                </a:solidFill>
                <a:latin typeface="roboto"/>
              </a:rPr>
              <a:t>) give us all the information we need to know about the departure and arrival.</a:t>
            </a:r>
            <a:endParaRPr lang="zh-TW" altLang="en-US" sz="1000" b="1" dirty="0"/>
          </a:p>
        </p:txBody>
      </p:sp>
      <p:sp>
        <p:nvSpPr>
          <p:cNvPr id="10" name="投影片編號版面配置區 9">
            <a:extLst>
              <a:ext uri="{FF2B5EF4-FFF2-40B4-BE49-F238E27FC236}">
                <a16:creationId xmlns:a16="http://schemas.microsoft.com/office/drawing/2014/main" id="{5DD62037-D6DB-461C-AEF9-455BC072D6C5}"/>
              </a:ext>
            </a:extLst>
          </p:cNvPr>
          <p:cNvSpPr>
            <a:spLocks noGrp="1"/>
          </p:cNvSpPr>
          <p:nvPr>
            <p:ph type="sldNum" sz="quarter" idx="12"/>
          </p:nvPr>
        </p:nvSpPr>
        <p:spPr>
          <a:xfrm>
            <a:off x="7086600" y="6473089"/>
            <a:ext cx="2057400" cy="365125"/>
          </a:xfrm>
        </p:spPr>
        <p:txBody>
          <a:bodyPr/>
          <a:lstStyle/>
          <a:p>
            <a:pPr>
              <a:defRPr/>
            </a:pPr>
            <a:fld id="{C6735949-D909-4DA0-9331-3289988C2E74}" type="slidenum">
              <a:rPr lang="en-US" altLang="zh-TW" smtClean="0"/>
              <a:pPr>
                <a:defRPr/>
              </a:pPr>
              <a:t>53</a:t>
            </a:fld>
            <a:endParaRPr lang="en-US" altLang="zh-TW" dirty="0"/>
          </a:p>
        </p:txBody>
      </p:sp>
      <p:pic>
        <p:nvPicPr>
          <p:cNvPr id="11" name="圖片 10">
            <a:extLst>
              <a:ext uri="{FF2B5EF4-FFF2-40B4-BE49-F238E27FC236}">
                <a16:creationId xmlns:a16="http://schemas.microsoft.com/office/drawing/2014/main" id="{386DB53D-1CA0-440A-A45B-ABBB97DAD2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400" y="1078480"/>
            <a:ext cx="6246236" cy="2410843"/>
          </a:xfrm>
          <a:prstGeom prst="rect">
            <a:avLst/>
          </a:prstGeom>
        </p:spPr>
      </p:pic>
      <p:sp>
        <p:nvSpPr>
          <p:cNvPr id="12" name="矩形 11">
            <a:extLst>
              <a:ext uri="{FF2B5EF4-FFF2-40B4-BE49-F238E27FC236}">
                <a16:creationId xmlns:a16="http://schemas.microsoft.com/office/drawing/2014/main" id="{F5EEBF31-00B2-4844-A5DE-F876F4504608}"/>
              </a:ext>
            </a:extLst>
          </p:cNvPr>
          <p:cNvSpPr/>
          <p:nvPr/>
        </p:nvSpPr>
        <p:spPr>
          <a:xfrm>
            <a:off x="287963" y="3798263"/>
            <a:ext cx="3960301" cy="646331"/>
          </a:xfrm>
          <a:prstGeom prst="rect">
            <a:avLst/>
          </a:prstGeom>
          <a:solidFill>
            <a:srgbClr val="7030A0"/>
          </a:solidFill>
        </p:spPr>
        <p:txBody>
          <a:bodyPr wrap="square">
            <a:spAutoFit/>
          </a:bodyPr>
          <a:lstStyle/>
          <a:p>
            <a:r>
              <a:rPr lang="zh-TW" altLang="en-US" b="1" dirty="0">
                <a:solidFill>
                  <a:schemeClr val="bg1"/>
                </a:solidFill>
              </a:rPr>
              <a:t>       </a:t>
            </a:r>
            <a:r>
              <a:rPr lang="en-US" altLang="zh-TW" dirty="0">
                <a:solidFill>
                  <a:schemeClr val="bg1"/>
                </a:solidFill>
              </a:rPr>
              <a:t>Let’s imagine you’re operating a</a:t>
            </a:r>
          </a:p>
          <a:p>
            <a:r>
              <a:rPr lang="zh-TW" altLang="en-US" dirty="0">
                <a:solidFill>
                  <a:schemeClr val="bg1"/>
                </a:solidFill>
              </a:rPr>
              <a:t> </a:t>
            </a:r>
            <a:r>
              <a:rPr lang="en-US" altLang="zh-TW" dirty="0">
                <a:solidFill>
                  <a:schemeClr val="bg1"/>
                </a:solidFill>
              </a:rPr>
              <a:t> </a:t>
            </a:r>
            <a:r>
              <a:rPr lang="zh-TW" altLang="en-US" dirty="0">
                <a:solidFill>
                  <a:schemeClr val="bg1"/>
                </a:solidFill>
              </a:rPr>
              <a:t>     </a:t>
            </a:r>
            <a:r>
              <a:rPr lang="en-US" altLang="zh-TW" dirty="0">
                <a:solidFill>
                  <a:schemeClr val="bg1"/>
                </a:solidFill>
              </a:rPr>
              <a:t>flight from London to New York .</a:t>
            </a:r>
            <a:endParaRPr lang="zh-TW" altLang="en-US" dirty="0">
              <a:solidFill>
                <a:schemeClr val="bg1"/>
              </a:solidFill>
            </a:endParaRPr>
          </a:p>
        </p:txBody>
      </p:sp>
      <p:pic>
        <p:nvPicPr>
          <p:cNvPr id="13" name="圖片 12">
            <a:extLst>
              <a:ext uri="{FF2B5EF4-FFF2-40B4-BE49-F238E27FC236}">
                <a16:creationId xmlns:a16="http://schemas.microsoft.com/office/drawing/2014/main" id="{3CBCF1F7-E5CE-46F8-AB9E-B536BA2726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8257" y="2173282"/>
            <a:ext cx="2062165" cy="1283796"/>
          </a:xfrm>
          <a:prstGeom prst="rect">
            <a:avLst/>
          </a:prstGeom>
          <a:ln>
            <a:solidFill>
              <a:srgbClr val="7030A0"/>
            </a:solidFill>
          </a:ln>
        </p:spPr>
      </p:pic>
      <p:pic>
        <p:nvPicPr>
          <p:cNvPr id="14" name="圖片 13">
            <a:extLst>
              <a:ext uri="{FF2B5EF4-FFF2-40B4-BE49-F238E27FC236}">
                <a16:creationId xmlns:a16="http://schemas.microsoft.com/office/drawing/2014/main" id="{C20BFA02-ECEF-474A-B4F0-AC5A9FFA03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8483" y="4633369"/>
            <a:ext cx="3502553" cy="1968376"/>
          </a:xfrm>
          <a:prstGeom prst="rect">
            <a:avLst/>
          </a:prstGeom>
        </p:spPr>
      </p:pic>
      <p:pic>
        <p:nvPicPr>
          <p:cNvPr id="15" name="圖片 14">
            <a:extLst>
              <a:ext uri="{FF2B5EF4-FFF2-40B4-BE49-F238E27FC236}">
                <a16:creationId xmlns:a16="http://schemas.microsoft.com/office/drawing/2014/main" id="{78ADDCFE-ADA8-4FC0-A388-2D51193AFA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381" y="4753535"/>
            <a:ext cx="2493237" cy="1869928"/>
          </a:xfrm>
          <a:prstGeom prst="rect">
            <a:avLst/>
          </a:prstGeom>
        </p:spPr>
      </p:pic>
      <p:pic>
        <p:nvPicPr>
          <p:cNvPr id="16" name="圖片 15">
            <a:extLst>
              <a:ext uri="{FF2B5EF4-FFF2-40B4-BE49-F238E27FC236}">
                <a16:creationId xmlns:a16="http://schemas.microsoft.com/office/drawing/2014/main" id="{7E2D3FC7-EEEE-46D1-9A6C-F641A0B7329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74376" y="4746396"/>
            <a:ext cx="2448216" cy="1869928"/>
          </a:xfrm>
          <a:prstGeom prst="rect">
            <a:avLst/>
          </a:prstGeom>
        </p:spPr>
      </p:pic>
      <p:sp>
        <p:nvSpPr>
          <p:cNvPr id="17" name="矩形 16">
            <a:extLst>
              <a:ext uri="{FF2B5EF4-FFF2-40B4-BE49-F238E27FC236}">
                <a16:creationId xmlns:a16="http://schemas.microsoft.com/office/drawing/2014/main" id="{552D96EA-5AD8-46F3-9CE1-537A72E20807}"/>
              </a:ext>
            </a:extLst>
          </p:cNvPr>
          <p:cNvSpPr/>
          <p:nvPr/>
        </p:nvSpPr>
        <p:spPr>
          <a:xfrm>
            <a:off x="7852779" y="5184647"/>
            <a:ext cx="743089" cy="307777"/>
          </a:xfrm>
          <a:prstGeom prst="rect">
            <a:avLst/>
          </a:prstGeom>
        </p:spPr>
        <p:txBody>
          <a:bodyPr wrap="none">
            <a:spAutoFit/>
          </a:bodyPr>
          <a:lstStyle/>
          <a:p>
            <a:r>
              <a:rPr lang="en-US" altLang="zh-TW" sz="1400" b="1" dirty="0">
                <a:solidFill>
                  <a:schemeClr val="bg1"/>
                </a:solidFill>
              </a:rPr>
              <a:t>TAFORs</a:t>
            </a:r>
            <a:endParaRPr lang="zh-TW" altLang="en-US" sz="1400" b="1" dirty="0">
              <a:solidFill>
                <a:schemeClr val="bg1"/>
              </a:solidFill>
            </a:endParaRPr>
          </a:p>
        </p:txBody>
      </p:sp>
      <p:sp>
        <p:nvSpPr>
          <p:cNvPr id="18" name="矩形 17">
            <a:extLst>
              <a:ext uri="{FF2B5EF4-FFF2-40B4-BE49-F238E27FC236}">
                <a16:creationId xmlns:a16="http://schemas.microsoft.com/office/drawing/2014/main" id="{4855F4A0-506C-4757-86C2-B9D267A2B4EA}"/>
              </a:ext>
            </a:extLst>
          </p:cNvPr>
          <p:cNvSpPr/>
          <p:nvPr/>
        </p:nvSpPr>
        <p:spPr>
          <a:xfrm>
            <a:off x="7857479" y="4926482"/>
            <a:ext cx="713978" cy="307777"/>
          </a:xfrm>
          <a:prstGeom prst="rect">
            <a:avLst/>
          </a:prstGeom>
        </p:spPr>
        <p:txBody>
          <a:bodyPr wrap="none">
            <a:spAutoFit/>
          </a:bodyPr>
          <a:lstStyle/>
          <a:p>
            <a:r>
              <a:rPr lang="en-US" altLang="zh-TW" sz="1400" b="1" dirty="0">
                <a:solidFill>
                  <a:schemeClr val="bg1"/>
                </a:solidFill>
              </a:rPr>
              <a:t>METAR</a:t>
            </a:r>
            <a:endParaRPr lang="zh-TW" altLang="en-US" sz="1400" b="1" dirty="0">
              <a:solidFill>
                <a:schemeClr val="bg1"/>
              </a:solidFill>
            </a:endParaRPr>
          </a:p>
        </p:txBody>
      </p:sp>
      <p:sp>
        <p:nvSpPr>
          <p:cNvPr id="19" name="矩形 18">
            <a:extLst>
              <a:ext uri="{FF2B5EF4-FFF2-40B4-BE49-F238E27FC236}">
                <a16:creationId xmlns:a16="http://schemas.microsoft.com/office/drawing/2014/main" id="{B7303719-4E63-498F-BE3C-0766F4DF02CD}"/>
              </a:ext>
            </a:extLst>
          </p:cNvPr>
          <p:cNvSpPr/>
          <p:nvPr/>
        </p:nvSpPr>
        <p:spPr>
          <a:xfrm>
            <a:off x="7846418" y="5436347"/>
            <a:ext cx="736099" cy="307777"/>
          </a:xfrm>
          <a:prstGeom prst="rect">
            <a:avLst/>
          </a:prstGeom>
        </p:spPr>
        <p:txBody>
          <a:bodyPr wrap="none">
            <a:spAutoFit/>
          </a:bodyPr>
          <a:lstStyle/>
          <a:p>
            <a:r>
              <a:rPr lang="en-US" altLang="zh-TW" sz="1400" b="1" dirty="0">
                <a:solidFill>
                  <a:schemeClr val="bg1"/>
                </a:solidFill>
              </a:rPr>
              <a:t>TEMPO</a:t>
            </a:r>
            <a:endParaRPr lang="zh-TW" altLang="en-US" sz="1400" b="1" dirty="0">
              <a:solidFill>
                <a:schemeClr val="bg1"/>
              </a:solidFill>
            </a:endParaRPr>
          </a:p>
        </p:txBody>
      </p:sp>
      <p:sp>
        <p:nvSpPr>
          <p:cNvPr id="20" name="矩形 19">
            <a:extLst>
              <a:ext uri="{FF2B5EF4-FFF2-40B4-BE49-F238E27FC236}">
                <a16:creationId xmlns:a16="http://schemas.microsoft.com/office/drawing/2014/main" id="{1F6276D8-75EC-4D66-B008-21BA41E343FA}"/>
              </a:ext>
            </a:extLst>
          </p:cNvPr>
          <p:cNvSpPr/>
          <p:nvPr/>
        </p:nvSpPr>
        <p:spPr>
          <a:xfrm>
            <a:off x="7852779" y="5947596"/>
            <a:ext cx="634084" cy="307777"/>
          </a:xfrm>
          <a:prstGeom prst="rect">
            <a:avLst/>
          </a:prstGeom>
        </p:spPr>
        <p:txBody>
          <a:bodyPr wrap="square">
            <a:spAutoFit/>
          </a:bodyPr>
          <a:lstStyle/>
          <a:p>
            <a:r>
              <a:rPr lang="en-US" altLang="zh-TW" sz="1400" b="1" dirty="0">
                <a:solidFill>
                  <a:schemeClr val="bg1"/>
                </a:solidFill>
              </a:rPr>
              <a:t>SPECI </a:t>
            </a:r>
            <a:endParaRPr lang="zh-TW" altLang="en-US" sz="1400" b="1" dirty="0">
              <a:solidFill>
                <a:schemeClr val="bg1"/>
              </a:solidFill>
            </a:endParaRPr>
          </a:p>
        </p:txBody>
      </p:sp>
      <p:sp>
        <p:nvSpPr>
          <p:cNvPr id="5" name="矩形 4">
            <a:extLst>
              <a:ext uri="{FF2B5EF4-FFF2-40B4-BE49-F238E27FC236}">
                <a16:creationId xmlns:a16="http://schemas.microsoft.com/office/drawing/2014/main" id="{CD6C9376-7E58-4FA4-96BA-681C24EBC5F7}"/>
              </a:ext>
            </a:extLst>
          </p:cNvPr>
          <p:cNvSpPr/>
          <p:nvPr/>
        </p:nvSpPr>
        <p:spPr>
          <a:xfrm>
            <a:off x="7853069" y="5707366"/>
            <a:ext cx="566886" cy="307777"/>
          </a:xfrm>
          <a:prstGeom prst="rect">
            <a:avLst/>
          </a:prstGeom>
        </p:spPr>
        <p:txBody>
          <a:bodyPr wrap="none">
            <a:spAutoFit/>
          </a:bodyPr>
          <a:lstStyle/>
          <a:p>
            <a:r>
              <a:rPr lang="en-US" altLang="zh-TW" sz="1400" b="1" dirty="0">
                <a:solidFill>
                  <a:schemeClr val="bg1"/>
                </a:solidFill>
              </a:rPr>
              <a:t>TSRA</a:t>
            </a:r>
            <a:endParaRPr lang="zh-TW" altLang="en-US" sz="1400" b="1" dirty="0">
              <a:solidFill>
                <a:schemeClr val="bg1"/>
              </a:solidFill>
            </a:endParaRPr>
          </a:p>
        </p:txBody>
      </p:sp>
    </p:spTree>
    <p:extLst>
      <p:ext uri="{BB962C8B-B14F-4D97-AF65-F5344CB8AC3E}">
        <p14:creationId xmlns:p14="http://schemas.microsoft.com/office/powerpoint/2010/main" val="37449036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F33EFAC3-EA96-4A2D-BB39-1D18790545BE}"/>
              </a:ext>
            </a:extLst>
          </p:cNvPr>
          <p:cNvPicPr>
            <a:picLocks noChangeAspect="1"/>
          </p:cNvPicPr>
          <p:nvPr/>
        </p:nvPicPr>
        <p:blipFill rotWithShape="1">
          <a:blip r:embed="rId2">
            <a:extLst>
              <a:ext uri="{28A0092B-C50C-407E-A947-70E740481C1C}">
                <a14:useLocalDpi xmlns:a14="http://schemas.microsoft.com/office/drawing/2010/main" val="0"/>
              </a:ext>
            </a:extLst>
          </a:blip>
          <a:srcRect r="5692"/>
          <a:stretch/>
        </p:blipFill>
        <p:spPr>
          <a:xfrm>
            <a:off x="131937" y="258200"/>
            <a:ext cx="8892174" cy="5802034"/>
          </a:xfrm>
          <a:prstGeom prst="rect">
            <a:avLst/>
          </a:prstGeom>
        </p:spPr>
      </p:pic>
      <p:sp>
        <p:nvSpPr>
          <p:cNvPr id="5" name="矩形 4">
            <a:extLst>
              <a:ext uri="{FF2B5EF4-FFF2-40B4-BE49-F238E27FC236}">
                <a16:creationId xmlns:a16="http://schemas.microsoft.com/office/drawing/2014/main" id="{E5E00760-ED05-410A-B03F-EA14D5D60E28}"/>
              </a:ext>
            </a:extLst>
          </p:cNvPr>
          <p:cNvSpPr/>
          <p:nvPr/>
        </p:nvSpPr>
        <p:spPr>
          <a:xfrm>
            <a:off x="2472787" y="436239"/>
            <a:ext cx="4032448" cy="584775"/>
          </a:xfrm>
          <a:prstGeom prst="rect">
            <a:avLst/>
          </a:prstGeom>
          <a:solidFill>
            <a:srgbClr val="FFFF00"/>
          </a:solidFill>
          <a:ln w="28575">
            <a:solidFill>
              <a:srgbClr val="FFFF00"/>
            </a:solidFill>
          </a:ln>
        </p:spPr>
        <p:txBody>
          <a:bodyPr wrap="square">
            <a:spAutoFit/>
          </a:bodyPr>
          <a:lstStyle/>
          <a:p>
            <a:r>
              <a:rPr lang="en-US" altLang="zh-TW" sz="1600" b="1" dirty="0">
                <a:solidFill>
                  <a:srgbClr val="2C2B2B"/>
                </a:solidFill>
              </a:rPr>
              <a:t>        </a:t>
            </a:r>
            <a:r>
              <a:rPr lang="en-US" altLang="zh-TW" sz="1600" b="1" u="sng" dirty="0">
                <a:solidFill>
                  <a:srgbClr val="FF0000"/>
                </a:solidFill>
              </a:rPr>
              <a:t>Flight Planners </a:t>
            </a:r>
            <a:r>
              <a:rPr lang="en-US" altLang="zh-TW" sz="1600" b="1" dirty="0">
                <a:solidFill>
                  <a:srgbClr val="2C2B2B"/>
                </a:solidFill>
              </a:rPr>
              <a:t>use forecast winds to</a:t>
            </a:r>
          </a:p>
          <a:p>
            <a:r>
              <a:rPr lang="en-US" altLang="zh-TW" sz="1600" b="1" dirty="0">
                <a:solidFill>
                  <a:srgbClr val="2C2B2B"/>
                </a:solidFill>
              </a:rPr>
              <a:t>         create the most fuel-efficient route.</a:t>
            </a:r>
            <a:endParaRPr lang="zh-TW" altLang="en-US" sz="1600" b="1" dirty="0"/>
          </a:p>
        </p:txBody>
      </p:sp>
      <p:sp>
        <p:nvSpPr>
          <p:cNvPr id="8" name="矩形 7">
            <a:extLst>
              <a:ext uri="{FF2B5EF4-FFF2-40B4-BE49-F238E27FC236}">
                <a16:creationId xmlns:a16="http://schemas.microsoft.com/office/drawing/2014/main" id="{CAFFB935-D0BF-4240-B2C4-62BDB35959FF}"/>
              </a:ext>
            </a:extLst>
          </p:cNvPr>
          <p:cNvSpPr/>
          <p:nvPr/>
        </p:nvSpPr>
        <p:spPr>
          <a:xfrm>
            <a:off x="7487412" y="2404042"/>
            <a:ext cx="1511104" cy="400110"/>
          </a:xfrm>
          <a:prstGeom prst="rect">
            <a:avLst/>
          </a:prstGeom>
          <a:solidFill>
            <a:srgbClr val="FFFF00"/>
          </a:solidFill>
          <a:ln>
            <a:solidFill>
              <a:srgbClr val="7030A0"/>
            </a:solidFill>
          </a:ln>
        </p:spPr>
        <p:txBody>
          <a:bodyPr wrap="square">
            <a:spAutoFit/>
          </a:bodyPr>
          <a:lstStyle/>
          <a:p>
            <a:r>
              <a:rPr lang="en-US" altLang="zh-TW" sz="1000" b="1" dirty="0">
                <a:solidFill>
                  <a:srgbClr val="2C2B2B"/>
                </a:solidFill>
                <a:latin typeface="roboto"/>
              </a:rPr>
              <a:t>Create the most fuel-efficient route</a:t>
            </a:r>
            <a:endParaRPr lang="zh-TW" altLang="en-US" sz="1000" b="1" dirty="0"/>
          </a:p>
        </p:txBody>
      </p:sp>
      <p:sp>
        <p:nvSpPr>
          <p:cNvPr id="9" name="矩形 8">
            <a:extLst>
              <a:ext uri="{FF2B5EF4-FFF2-40B4-BE49-F238E27FC236}">
                <a16:creationId xmlns:a16="http://schemas.microsoft.com/office/drawing/2014/main" id="{4536FC93-89A8-4B0C-B430-D37D6A290D62}"/>
              </a:ext>
            </a:extLst>
          </p:cNvPr>
          <p:cNvSpPr/>
          <p:nvPr/>
        </p:nvSpPr>
        <p:spPr>
          <a:xfrm>
            <a:off x="7497064" y="2829145"/>
            <a:ext cx="1501452" cy="400110"/>
          </a:xfrm>
          <a:prstGeom prst="rect">
            <a:avLst/>
          </a:prstGeom>
          <a:solidFill>
            <a:srgbClr val="FFFF00"/>
          </a:solidFill>
          <a:ln>
            <a:solidFill>
              <a:srgbClr val="7030A0"/>
            </a:solidFill>
          </a:ln>
        </p:spPr>
        <p:txBody>
          <a:bodyPr wrap="square">
            <a:spAutoFit/>
          </a:bodyPr>
          <a:lstStyle/>
          <a:p>
            <a:r>
              <a:rPr lang="en-US" altLang="zh-TW" sz="1000" b="1" dirty="0">
                <a:solidFill>
                  <a:srgbClr val="2C2B2B"/>
                </a:solidFill>
                <a:latin typeface="roboto"/>
              </a:rPr>
              <a:t>fuel required to get there then calculated</a:t>
            </a:r>
            <a:endParaRPr lang="zh-TW" altLang="en-US" sz="1000" b="1" dirty="0"/>
          </a:p>
        </p:txBody>
      </p:sp>
      <p:sp>
        <p:nvSpPr>
          <p:cNvPr id="10" name="矩形 9">
            <a:extLst>
              <a:ext uri="{FF2B5EF4-FFF2-40B4-BE49-F238E27FC236}">
                <a16:creationId xmlns:a16="http://schemas.microsoft.com/office/drawing/2014/main" id="{CF989803-4047-41BC-95A2-A9704303EB0A}"/>
              </a:ext>
            </a:extLst>
          </p:cNvPr>
          <p:cNvSpPr/>
          <p:nvPr/>
        </p:nvSpPr>
        <p:spPr>
          <a:xfrm>
            <a:off x="3939615" y="6108595"/>
            <a:ext cx="1572809" cy="246221"/>
          </a:xfrm>
          <a:prstGeom prst="rect">
            <a:avLst/>
          </a:prstGeom>
          <a:solidFill>
            <a:srgbClr val="00B050"/>
          </a:solidFill>
          <a:ln>
            <a:noFill/>
          </a:ln>
        </p:spPr>
        <p:txBody>
          <a:bodyPr wrap="square">
            <a:spAutoFit/>
          </a:bodyPr>
          <a:lstStyle/>
          <a:p>
            <a:r>
              <a:rPr lang="en-US" altLang="zh-TW" sz="1000" b="1" dirty="0">
                <a:solidFill>
                  <a:srgbClr val="2C2B2B"/>
                </a:solidFill>
                <a:latin typeface="roboto"/>
              </a:rPr>
              <a:t>   </a:t>
            </a:r>
            <a:r>
              <a:rPr lang="en-US" altLang="zh-TW" sz="1000" b="1" dirty="0">
                <a:solidFill>
                  <a:schemeClr val="bg1"/>
                </a:solidFill>
                <a:latin typeface="roboto"/>
              </a:rPr>
              <a:t>Distance :  (8Hrs.)</a:t>
            </a:r>
            <a:endParaRPr lang="zh-TW" altLang="en-US" sz="1000" b="1" dirty="0">
              <a:solidFill>
                <a:schemeClr val="bg1"/>
              </a:solidFill>
            </a:endParaRPr>
          </a:p>
        </p:txBody>
      </p:sp>
      <p:sp>
        <p:nvSpPr>
          <p:cNvPr id="11" name="矩形 10">
            <a:extLst>
              <a:ext uri="{FF2B5EF4-FFF2-40B4-BE49-F238E27FC236}">
                <a16:creationId xmlns:a16="http://schemas.microsoft.com/office/drawing/2014/main" id="{4A8FE8BF-9047-44BD-A383-9DB47C98F78F}"/>
              </a:ext>
            </a:extLst>
          </p:cNvPr>
          <p:cNvSpPr/>
          <p:nvPr/>
        </p:nvSpPr>
        <p:spPr>
          <a:xfrm>
            <a:off x="7497063" y="3251805"/>
            <a:ext cx="1503435" cy="707886"/>
          </a:xfrm>
          <a:prstGeom prst="rect">
            <a:avLst/>
          </a:prstGeom>
          <a:solidFill>
            <a:srgbClr val="FFFF00"/>
          </a:solidFill>
          <a:ln>
            <a:solidFill>
              <a:srgbClr val="7030A0"/>
            </a:solidFill>
          </a:ln>
        </p:spPr>
        <p:txBody>
          <a:bodyPr wrap="square">
            <a:spAutoFit/>
          </a:bodyPr>
          <a:lstStyle/>
          <a:p>
            <a:r>
              <a:rPr lang="en-US" altLang="zh-TW" sz="1000" b="1" dirty="0">
                <a:solidFill>
                  <a:srgbClr val="2C2B2B"/>
                </a:solidFill>
                <a:latin typeface="roboto"/>
              </a:rPr>
              <a:t> A/C weight,  cruising</a:t>
            </a:r>
          </a:p>
          <a:p>
            <a:r>
              <a:rPr lang="en-US" altLang="zh-TW" sz="1000" b="1" dirty="0">
                <a:solidFill>
                  <a:srgbClr val="2C2B2B"/>
                </a:solidFill>
                <a:latin typeface="roboto"/>
              </a:rPr>
              <a:t> altitudes, wind sped</a:t>
            </a:r>
          </a:p>
          <a:p>
            <a:r>
              <a:rPr lang="en-US" altLang="zh-TW" sz="1000" b="1" dirty="0">
                <a:solidFill>
                  <a:srgbClr val="2C2B2B"/>
                </a:solidFill>
                <a:latin typeface="roboto"/>
              </a:rPr>
              <a:t> air temperatures, Jet</a:t>
            </a:r>
          </a:p>
          <a:p>
            <a:r>
              <a:rPr lang="en-US" altLang="zh-TW" sz="1000" b="1" dirty="0">
                <a:solidFill>
                  <a:srgbClr val="2C2B2B"/>
                </a:solidFill>
                <a:latin typeface="roboto"/>
              </a:rPr>
              <a:t> stream </a:t>
            </a:r>
            <a:endParaRPr lang="zh-TW" altLang="en-US" sz="1000" b="1" dirty="0"/>
          </a:p>
        </p:txBody>
      </p:sp>
      <p:sp>
        <p:nvSpPr>
          <p:cNvPr id="14" name="矩形 13">
            <a:extLst>
              <a:ext uri="{FF2B5EF4-FFF2-40B4-BE49-F238E27FC236}">
                <a16:creationId xmlns:a16="http://schemas.microsoft.com/office/drawing/2014/main" id="{F82E803F-0BD7-40A5-8E08-233686D670B0}"/>
              </a:ext>
            </a:extLst>
          </p:cNvPr>
          <p:cNvSpPr/>
          <p:nvPr/>
        </p:nvSpPr>
        <p:spPr>
          <a:xfrm>
            <a:off x="1001171" y="2500468"/>
            <a:ext cx="774571" cy="246221"/>
          </a:xfrm>
          <a:prstGeom prst="rect">
            <a:avLst/>
          </a:prstGeom>
          <a:solidFill>
            <a:srgbClr val="FF0000"/>
          </a:solidFill>
          <a:ln>
            <a:solidFill>
              <a:srgbClr val="FFFF00"/>
            </a:solidFill>
          </a:ln>
        </p:spPr>
        <p:txBody>
          <a:bodyPr wrap="square">
            <a:spAutoFit/>
          </a:bodyPr>
          <a:lstStyle/>
          <a:p>
            <a:r>
              <a:rPr lang="zh-TW" altLang="en-US" sz="1000" b="1" dirty="0">
                <a:solidFill>
                  <a:schemeClr val="bg1"/>
                </a:solidFill>
              </a:rPr>
              <a:t> </a:t>
            </a:r>
            <a:r>
              <a:rPr lang="en-US" altLang="zh-TW" sz="1000" b="1" dirty="0">
                <a:solidFill>
                  <a:schemeClr val="bg1"/>
                </a:solidFill>
              </a:rPr>
              <a:t>New York</a:t>
            </a:r>
            <a:endParaRPr lang="zh-TW" altLang="en-US" sz="1000" b="1" dirty="0">
              <a:solidFill>
                <a:schemeClr val="bg1"/>
              </a:solidFill>
            </a:endParaRPr>
          </a:p>
        </p:txBody>
      </p:sp>
      <p:sp>
        <p:nvSpPr>
          <p:cNvPr id="15" name="矩形 14">
            <a:extLst>
              <a:ext uri="{FF2B5EF4-FFF2-40B4-BE49-F238E27FC236}">
                <a16:creationId xmlns:a16="http://schemas.microsoft.com/office/drawing/2014/main" id="{D71B2817-EC75-45E9-91A4-D4E8F5902EE9}"/>
              </a:ext>
            </a:extLst>
          </p:cNvPr>
          <p:cNvSpPr/>
          <p:nvPr/>
        </p:nvSpPr>
        <p:spPr>
          <a:xfrm>
            <a:off x="6873658" y="1695157"/>
            <a:ext cx="583814" cy="246221"/>
          </a:xfrm>
          <a:prstGeom prst="rect">
            <a:avLst/>
          </a:prstGeom>
          <a:solidFill>
            <a:srgbClr val="FF0000"/>
          </a:solidFill>
        </p:spPr>
        <p:txBody>
          <a:bodyPr wrap="none">
            <a:spAutoFit/>
          </a:bodyPr>
          <a:lstStyle/>
          <a:p>
            <a:r>
              <a:rPr lang="en-US" altLang="zh-TW" sz="1000" b="1" dirty="0">
                <a:solidFill>
                  <a:schemeClr val="bg1"/>
                </a:solidFill>
              </a:rPr>
              <a:t>London</a:t>
            </a:r>
            <a:endParaRPr lang="zh-TW" altLang="en-US" sz="1000" b="1" dirty="0">
              <a:solidFill>
                <a:schemeClr val="bg1"/>
              </a:solidFill>
            </a:endParaRPr>
          </a:p>
        </p:txBody>
      </p:sp>
      <p:sp>
        <p:nvSpPr>
          <p:cNvPr id="16" name="矩形 15">
            <a:extLst>
              <a:ext uri="{FF2B5EF4-FFF2-40B4-BE49-F238E27FC236}">
                <a16:creationId xmlns:a16="http://schemas.microsoft.com/office/drawing/2014/main" id="{F484A286-FBEE-4948-81A1-7E4627E44F1F}"/>
              </a:ext>
            </a:extLst>
          </p:cNvPr>
          <p:cNvSpPr/>
          <p:nvPr/>
        </p:nvSpPr>
        <p:spPr>
          <a:xfrm>
            <a:off x="7487412" y="1515276"/>
            <a:ext cx="1506918" cy="861774"/>
          </a:xfrm>
          <a:prstGeom prst="rect">
            <a:avLst/>
          </a:prstGeom>
          <a:solidFill>
            <a:srgbClr val="FFFF00"/>
          </a:solidFill>
          <a:ln>
            <a:solidFill>
              <a:srgbClr val="7030A0"/>
            </a:solidFill>
          </a:ln>
        </p:spPr>
        <p:txBody>
          <a:bodyPr wrap="square">
            <a:spAutoFit/>
          </a:bodyPr>
          <a:lstStyle/>
          <a:p>
            <a:r>
              <a:rPr lang="en-US" altLang="zh-TW" sz="1000" b="1" dirty="0">
                <a:latin typeface="roboto"/>
              </a:rPr>
              <a:t>Consideration: </a:t>
            </a:r>
          </a:p>
          <a:p>
            <a:r>
              <a:rPr lang="en-US" altLang="zh-TW" sz="1000" b="1" dirty="0">
                <a:solidFill>
                  <a:srgbClr val="2C2B2B"/>
                </a:solidFill>
                <a:latin typeface="roboto"/>
              </a:rPr>
              <a:t>atmospheric conditions, airspace restrictions , a/c performance factors,</a:t>
            </a:r>
            <a:endParaRPr lang="zh-TW" altLang="en-US" sz="1000" b="1" dirty="0"/>
          </a:p>
        </p:txBody>
      </p:sp>
      <p:sp>
        <p:nvSpPr>
          <p:cNvPr id="3" name="投影片編號版面配置區 2">
            <a:extLst>
              <a:ext uri="{FF2B5EF4-FFF2-40B4-BE49-F238E27FC236}">
                <a16:creationId xmlns:a16="http://schemas.microsoft.com/office/drawing/2014/main" id="{4A07623C-DF90-4409-828D-77F70CA95072}"/>
              </a:ext>
            </a:extLst>
          </p:cNvPr>
          <p:cNvSpPr>
            <a:spLocks noGrp="1"/>
          </p:cNvSpPr>
          <p:nvPr>
            <p:ph type="sldNum" sz="quarter" idx="12"/>
          </p:nvPr>
        </p:nvSpPr>
        <p:spPr>
          <a:xfrm>
            <a:off x="8779677" y="6487425"/>
            <a:ext cx="364323" cy="365125"/>
          </a:xfrm>
        </p:spPr>
        <p:txBody>
          <a:bodyPr/>
          <a:lstStyle/>
          <a:p>
            <a:pPr>
              <a:defRPr/>
            </a:pPr>
            <a:fld id="{C6735949-D909-4DA0-9331-3289988C2E74}" type="slidenum">
              <a:rPr lang="en-US" altLang="zh-TW" smtClean="0"/>
              <a:pPr>
                <a:defRPr/>
              </a:pPr>
              <a:t>54</a:t>
            </a:fld>
            <a:endParaRPr lang="en-US" altLang="zh-TW" dirty="0"/>
          </a:p>
        </p:txBody>
      </p:sp>
      <p:cxnSp>
        <p:nvCxnSpPr>
          <p:cNvPr id="17" name="直線單箭頭接點 16">
            <a:extLst>
              <a:ext uri="{FF2B5EF4-FFF2-40B4-BE49-F238E27FC236}">
                <a16:creationId xmlns:a16="http://schemas.microsoft.com/office/drawing/2014/main" id="{C7915C3D-AE14-4EBF-ABE0-7292338861C1}"/>
              </a:ext>
            </a:extLst>
          </p:cNvPr>
          <p:cNvCxnSpPr>
            <a:cxnSpLocks/>
          </p:cNvCxnSpPr>
          <p:nvPr/>
        </p:nvCxnSpPr>
        <p:spPr>
          <a:xfrm flipH="1">
            <a:off x="2648081" y="4508921"/>
            <a:ext cx="530829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84D49C0C-2D5D-46BC-AE4B-719B0B4D7738}"/>
              </a:ext>
            </a:extLst>
          </p:cNvPr>
          <p:cNvCxnSpPr/>
          <p:nvPr/>
        </p:nvCxnSpPr>
        <p:spPr>
          <a:xfrm>
            <a:off x="2648081" y="4933528"/>
            <a:ext cx="555765" cy="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a16="http://schemas.microsoft.com/office/drawing/2014/main" id="{13CEB377-3767-4485-A990-3E4944947EF5}"/>
              </a:ext>
            </a:extLst>
          </p:cNvPr>
          <p:cNvCxnSpPr/>
          <p:nvPr/>
        </p:nvCxnSpPr>
        <p:spPr>
          <a:xfrm flipH="1">
            <a:off x="3540436" y="4941168"/>
            <a:ext cx="100811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a:extLst>
              <a:ext uri="{FF2B5EF4-FFF2-40B4-BE49-F238E27FC236}">
                <a16:creationId xmlns:a16="http://schemas.microsoft.com/office/drawing/2014/main" id="{E60F2132-17F4-401B-8A9F-4C00AD0ABFFC}"/>
              </a:ext>
            </a:extLst>
          </p:cNvPr>
          <p:cNvCxnSpPr/>
          <p:nvPr/>
        </p:nvCxnSpPr>
        <p:spPr>
          <a:xfrm>
            <a:off x="4914037" y="4941168"/>
            <a:ext cx="1584176" cy="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5">
            <a:extLst>
              <a:ext uri="{FF2B5EF4-FFF2-40B4-BE49-F238E27FC236}">
                <a16:creationId xmlns:a16="http://schemas.microsoft.com/office/drawing/2014/main" id="{B7383658-49D4-4949-A30A-A56E5A5C711E}"/>
              </a:ext>
            </a:extLst>
          </p:cNvPr>
          <p:cNvCxnSpPr>
            <a:cxnSpLocks/>
          </p:cNvCxnSpPr>
          <p:nvPr/>
        </p:nvCxnSpPr>
        <p:spPr>
          <a:xfrm>
            <a:off x="5868144" y="5157192"/>
            <a:ext cx="2439143" cy="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單箭頭接點 27">
            <a:extLst>
              <a:ext uri="{FF2B5EF4-FFF2-40B4-BE49-F238E27FC236}">
                <a16:creationId xmlns:a16="http://schemas.microsoft.com/office/drawing/2014/main" id="{4F295CA5-D1BD-48AB-8B29-88C02F8B7FF4}"/>
              </a:ext>
            </a:extLst>
          </p:cNvPr>
          <p:cNvCxnSpPr/>
          <p:nvPr/>
        </p:nvCxnSpPr>
        <p:spPr>
          <a:xfrm flipH="1">
            <a:off x="4067943" y="5085184"/>
            <a:ext cx="100811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a:extLst>
              <a:ext uri="{FF2B5EF4-FFF2-40B4-BE49-F238E27FC236}">
                <a16:creationId xmlns:a16="http://schemas.microsoft.com/office/drawing/2014/main" id="{BDA83E59-7692-4F9A-A079-74D365A8F569}"/>
              </a:ext>
            </a:extLst>
          </p:cNvPr>
          <p:cNvCxnSpPr/>
          <p:nvPr/>
        </p:nvCxnSpPr>
        <p:spPr>
          <a:xfrm>
            <a:off x="2648082" y="5147862"/>
            <a:ext cx="555765" cy="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a:extLst>
              <a:ext uri="{FF2B5EF4-FFF2-40B4-BE49-F238E27FC236}">
                <a16:creationId xmlns:a16="http://schemas.microsoft.com/office/drawing/2014/main" id="{7AF8D180-0CAE-4DAA-ABA0-34B850C16B51}"/>
              </a:ext>
            </a:extLst>
          </p:cNvPr>
          <p:cNvCxnSpPr>
            <a:cxnSpLocks/>
          </p:cNvCxnSpPr>
          <p:nvPr/>
        </p:nvCxnSpPr>
        <p:spPr>
          <a:xfrm>
            <a:off x="4468257" y="5373216"/>
            <a:ext cx="3892757" cy="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a:extLst>
              <a:ext uri="{FF2B5EF4-FFF2-40B4-BE49-F238E27FC236}">
                <a16:creationId xmlns:a16="http://schemas.microsoft.com/office/drawing/2014/main" id="{D2FEAF68-869E-4F15-8DCC-BA47D072B1CD}"/>
              </a:ext>
            </a:extLst>
          </p:cNvPr>
          <p:cNvCxnSpPr>
            <a:cxnSpLocks/>
          </p:cNvCxnSpPr>
          <p:nvPr/>
        </p:nvCxnSpPr>
        <p:spPr>
          <a:xfrm>
            <a:off x="1912018" y="5344778"/>
            <a:ext cx="1368152" cy="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4" name="矩形 33">
            <a:extLst>
              <a:ext uri="{FF2B5EF4-FFF2-40B4-BE49-F238E27FC236}">
                <a16:creationId xmlns:a16="http://schemas.microsoft.com/office/drawing/2014/main" id="{BFE54AFF-D21A-4BC4-9D82-9DD5919D86F9}"/>
              </a:ext>
            </a:extLst>
          </p:cNvPr>
          <p:cNvSpPr/>
          <p:nvPr/>
        </p:nvSpPr>
        <p:spPr>
          <a:xfrm>
            <a:off x="1155585" y="4508921"/>
            <a:ext cx="774571" cy="307777"/>
          </a:xfrm>
          <a:prstGeom prst="rect">
            <a:avLst/>
          </a:prstGeom>
        </p:spPr>
        <p:txBody>
          <a:bodyPr wrap="none">
            <a:spAutoFit/>
          </a:bodyPr>
          <a:lstStyle/>
          <a:p>
            <a:r>
              <a:rPr lang="en-US" altLang="zh-TW" sz="1400" b="1" dirty="0">
                <a:solidFill>
                  <a:srgbClr val="FFFF00"/>
                </a:solidFill>
              </a:rPr>
              <a:t>36,000’</a:t>
            </a:r>
            <a:r>
              <a:rPr lang="en-US" altLang="zh-TW" sz="1400" b="1" dirty="0">
                <a:solidFill>
                  <a:schemeClr val="bg1"/>
                </a:solidFill>
              </a:rPr>
              <a:t> </a:t>
            </a:r>
            <a:endParaRPr lang="zh-TW" altLang="en-US" sz="1400" b="1" dirty="0">
              <a:solidFill>
                <a:schemeClr val="bg1"/>
              </a:solidFill>
            </a:endParaRPr>
          </a:p>
        </p:txBody>
      </p:sp>
      <p:sp>
        <p:nvSpPr>
          <p:cNvPr id="38" name="矩形 37">
            <a:extLst>
              <a:ext uri="{FF2B5EF4-FFF2-40B4-BE49-F238E27FC236}">
                <a16:creationId xmlns:a16="http://schemas.microsoft.com/office/drawing/2014/main" id="{0C6A867E-E814-40C6-BAF7-D4DBAB6B79E5}"/>
              </a:ext>
            </a:extLst>
          </p:cNvPr>
          <p:cNvSpPr/>
          <p:nvPr/>
        </p:nvSpPr>
        <p:spPr>
          <a:xfrm>
            <a:off x="388266" y="4508921"/>
            <a:ext cx="801823" cy="276999"/>
          </a:xfrm>
          <a:prstGeom prst="rect">
            <a:avLst/>
          </a:prstGeom>
        </p:spPr>
        <p:txBody>
          <a:bodyPr wrap="none">
            <a:spAutoFit/>
          </a:bodyPr>
          <a:lstStyle/>
          <a:p>
            <a:r>
              <a:rPr lang="en-US" altLang="zh-TW" sz="1200" b="1" dirty="0">
                <a:solidFill>
                  <a:srgbClr val="FFFF00"/>
                </a:solidFill>
                <a:latin typeface="roboto"/>
              </a:rPr>
              <a:t>Altitude </a:t>
            </a:r>
            <a:endParaRPr lang="zh-TW" altLang="en-US" sz="1200" dirty="0">
              <a:solidFill>
                <a:srgbClr val="FFFF00"/>
              </a:solidFill>
            </a:endParaRPr>
          </a:p>
        </p:txBody>
      </p:sp>
      <p:cxnSp>
        <p:nvCxnSpPr>
          <p:cNvPr id="40" name="直線單箭頭接點 39">
            <a:extLst>
              <a:ext uri="{FF2B5EF4-FFF2-40B4-BE49-F238E27FC236}">
                <a16:creationId xmlns:a16="http://schemas.microsoft.com/office/drawing/2014/main" id="{CA5ED520-EDFD-45DF-A5BC-FB06C157B011}"/>
              </a:ext>
            </a:extLst>
          </p:cNvPr>
          <p:cNvCxnSpPr>
            <a:cxnSpLocks/>
          </p:cNvCxnSpPr>
          <p:nvPr/>
        </p:nvCxnSpPr>
        <p:spPr>
          <a:xfrm>
            <a:off x="2449220" y="3006167"/>
            <a:ext cx="494455" cy="38941"/>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單箭頭接點 43">
            <a:extLst>
              <a:ext uri="{FF2B5EF4-FFF2-40B4-BE49-F238E27FC236}">
                <a16:creationId xmlns:a16="http://schemas.microsoft.com/office/drawing/2014/main" id="{497AECF3-1707-466D-B05E-8B20DA11BDB7}"/>
              </a:ext>
            </a:extLst>
          </p:cNvPr>
          <p:cNvCxnSpPr>
            <a:cxnSpLocks/>
          </p:cNvCxnSpPr>
          <p:nvPr/>
        </p:nvCxnSpPr>
        <p:spPr>
          <a:xfrm flipV="1">
            <a:off x="3048807" y="2589615"/>
            <a:ext cx="983258" cy="416552"/>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51">
            <a:extLst>
              <a:ext uri="{FF2B5EF4-FFF2-40B4-BE49-F238E27FC236}">
                <a16:creationId xmlns:a16="http://schemas.microsoft.com/office/drawing/2014/main" id="{15578600-6DB1-4C5A-B135-65D4BC81AD83}"/>
              </a:ext>
            </a:extLst>
          </p:cNvPr>
          <p:cNvCxnSpPr>
            <a:cxnSpLocks/>
          </p:cNvCxnSpPr>
          <p:nvPr/>
        </p:nvCxnSpPr>
        <p:spPr>
          <a:xfrm flipV="1">
            <a:off x="4182789" y="2163756"/>
            <a:ext cx="173187" cy="228449"/>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單箭頭接點 55">
            <a:extLst>
              <a:ext uri="{FF2B5EF4-FFF2-40B4-BE49-F238E27FC236}">
                <a16:creationId xmlns:a16="http://schemas.microsoft.com/office/drawing/2014/main" id="{CAD24B97-44E3-486B-9C84-C5A738AEA766}"/>
              </a:ext>
            </a:extLst>
          </p:cNvPr>
          <p:cNvCxnSpPr>
            <a:cxnSpLocks/>
          </p:cNvCxnSpPr>
          <p:nvPr/>
        </p:nvCxnSpPr>
        <p:spPr>
          <a:xfrm flipV="1">
            <a:off x="4455345" y="1830507"/>
            <a:ext cx="116654" cy="209103"/>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單箭頭接點 58">
            <a:extLst>
              <a:ext uri="{FF2B5EF4-FFF2-40B4-BE49-F238E27FC236}">
                <a16:creationId xmlns:a16="http://schemas.microsoft.com/office/drawing/2014/main" id="{1B490F04-55B8-422B-9497-EBDE138D8192}"/>
              </a:ext>
            </a:extLst>
          </p:cNvPr>
          <p:cNvCxnSpPr>
            <a:cxnSpLocks/>
          </p:cNvCxnSpPr>
          <p:nvPr/>
        </p:nvCxnSpPr>
        <p:spPr>
          <a:xfrm flipV="1">
            <a:off x="4649118" y="1673818"/>
            <a:ext cx="360041" cy="83358"/>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線單箭頭接點 61">
            <a:extLst>
              <a:ext uri="{FF2B5EF4-FFF2-40B4-BE49-F238E27FC236}">
                <a16:creationId xmlns:a16="http://schemas.microsoft.com/office/drawing/2014/main" id="{F3D3D28F-D114-449D-9034-ACEC61CA7BE1}"/>
              </a:ext>
            </a:extLst>
          </p:cNvPr>
          <p:cNvCxnSpPr>
            <a:cxnSpLocks/>
          </p:cNvCxnSpPr>
          <p:nvPr/>
        </p:nvCxnSpPr>
        <p:spPr>
          <a:xfrm>
            <a:off x="5076055" y="1701633"/>
            <a:ext cx="360041" cy="218145"/>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單箭頭接點 63">
            <a:extLst>
              <a:ext uri="{FF2B5EF4-FFF2-40B4-BE49-F238E27FC236}">
                <a16:creationId xmlns:a16="http://schemas.microsoft.com/office/drawing/2014/main" id="{85C36392-A625-44A6-B433-03070B47DDCD}"/>
              </a:ext>
            </a:extLst>
          </p:cNvPr>
          <p:cNvCxnSpPr>
            <a:cxnSpLocks/>
          </p:cNvCxnSpPr>
          <p:nvPr/>
        </p:nvCxnSpPr>
        <p:spPr>
          <a:xfrm>
            <a:off x="5544107" y="2054375"/>
            <a:ext cx="324037" cy="387223"/>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66" name="矩形 65">
            <a:extLst>
              <a:ext uri="{FF2B5EF4-FFF2-40B4-BE49-F238E27FC236}">
                <a16:creationId xmlns:a16="http://schemas.microsoft.com/office/drawing/2014/main" id="{81D47DFF-2961-45C6-87D4-D62F827F608C}"/>
              </a:ext>
            </a:extLst>
          </p:cNvPr>
          <p:cNvSpPr/>
          <p:nvPr/>
        </p:nvSpPr>
        <p:spPr>
          <a:xfrm>
            <a:off x="789177" y="5985165"/>
            <a:ext cx="583814" cy="246221"/>
          </a:xfrm>
          <a:prstGeom prst="rect">
            <a:avLst/>
          </a:prstGeom>
          <a:solidFill>
            <a:srgbClr val="FF0000"/>
          </a:solidFill>
        </p:spPr>
        <p:txBody>
          <a:bodyPr wrap="none">
            <a:spAutoFit/>
          </a:bodyPr>
          <a:lstStyle/>
          <a:p>
            <a:r>
              <a:rPr lang="en-US" altLang="zh-TW" sz="1000" b="1" dirty="0">
                <a:solidFill>
                  <a:schemeClr val="bg1"/>
                </a:solidFill>
              </a:rPr>
              <a:t>London</a:t>
            </a:r>
            <a:endParaRPr lang="zh-TW" altLang="en-US" sz="1000" b="1" dirty="0">
              <a:solidFill>
                <a:schemeClr val="bg1"/>
              </a:solidFill>
            </a:endParaRPr>
          </a:p>
        </p:txBody>
      </p:sp>
      <p:sp>
        <p:nvSpPr>
          <p:cNvPr id="67" name="矩形 66">
            <a:extLst>
              <a:ext uri="{FF2B5EF4-FFF2-40B4-BE49-F238E27FC236}">
                <a16:creationId xmlns:a16="http://schemas.microsoft.com/office/drawing/2014/main" id="{AB2FE475-2F88-429C-8458-5344F077DE38}"/>
              </a:ext>
            </a:extLst>
          </p:cNvPr>
          <p:cNvSpPr/>
          <p:nvPr/>
        </p:nvSpPr>
        <p:spPr>
          <a:xfrm>
            <a:off x="7222866" y="5981528"/>
            <a:ext cx="755744" cy="246221"/>
          </a:xfrm>
          <a:prstGeom prst="rect">
            <a:avLst/>
          </a:prstGeom>
          <a:solidFill>
            <a:srgbClr val="FF0000"/>
          </a:solidFill>
          <a:ln>
            <a:solidFill>
              <a:srgbClr val="FFFF00"/>
            </a:solidFill>
          </a:ln>
        </p:spPr>
        <p:txBody>
          <a:bodyPr wrap="square">
            <a:spAutoFit/>
          </a:bodyPr>
          <a:lstStyle/>
          <a:p>
            <a:r>
              <a:rPr lang="zh-TW" altLang="en-US" sz="1000" b="1" dirty="0">
                <a:solidFill>
                  <a:schemeClr val="bg1"/>
                </a:solidFill>
              </a:rPr>
              <a:t> </a:t>
            </a:r>
            <a:r>
              <a:rPr lang="en-US" altLang="zh-TW" sz="1000" b="1" dirty="0">
                <a:solidFill>
                  <a:schemeClr val="bg1"/>
                </a:solidFill>
              </a:rPr>
              <a:t>New York</a:t>
            </a:r>
            <a:endParaRPr lang="zh-TW" altLang="en-US" sz="1000" b="1" dirty="0">
              <a:solidFill>
                <a:schemeClr val="bg1"/>
              </a:solidFill>
            </a:endParaRPr>
          </a:p>
        </p:txBody>
      </p:sp>
      <p:sp>
        <p:nvSpPr>
          <p:cNvPr id="69" name="矩形 68">
            <a:extLst>
              <a:ext uri="{FF2B5EF4-FFF2-40B4-BE49-F238E27FC236}">
                <a16:creationId xmlns:a16="http://schemas.microsoft.com/office/drawing/2014/main" id="{B9BE4FE1-3F5A-42E4-930C-279E6DACBE35}"/>
              </a:ext>
            </a:extLst>
          </p:cNvPr>
          <p:cNvSpPr/>
          <p:nvPr/>
        </p:nvSpPr>
        <p:spPr>
          <a:xfrm>
            <a:off x="6318536" y="5395767"/>
            <a:ext cx="1178528" cy="253916"/>
          </a:xfrm>
          <a:prstGeom prst="rect">
            <a:avLst/>
          </a:prstGeom>
        </p:spPr>
        <p:txBody>
          <a:bodyPr wrap="none">
            <a:spAutoFit/>
          </a:bodyPr>
          <a:lstStyle/>
          <a:p>
            <a:r>
              <a:rPr lang="en-US" altLang="zh-TW" sz="1050" b="1" dirty="0">
                <a:solidFill>
                  <a:srgbClr val="FFFF00"/>
                </a:solidFill>
                <a:latin typeface="roboto"/>
              </a:rPr>
              <a:t> waypoints x12 </a:t>
            </a:r>
            <a:endParaRPr lang="zh-TW" altLang="en-US" sz="1050" dirty="0">
              <a:solidFill>
                <a:srgbClr val="FFFF00"/>
              </a:solidFill>
            </a:endParaRPr>
          </a:p>
        </p:txBody>
      </p:sp>
      <p:sp>
        <p:nvSpPr>
          <p:cNvPr id="70" name="矩形 69">
            <a:extLst>
              <a:ext uri="{FF2B5EF4-FFF2-40B4-BE49-F238E27FC236}">
                <a16:creationId xmlns:a16="http://schemas.microsoft.com/office/drawing/2014/main" id="{CE7485FA-1741-40B9-A144-02F5BDFA9F5D}"/>
              </a:ext>
            </a:extLst>
          </p:cNvPr>
          <p:cNvSpPr/>
          <p:nvPr/>
        </p:nvSpPr>
        <p:spPr>
          <a:xfrm>
            <a:off x="2458635" y="5650712"/>
            <a:ext cx="6529388" cy="369332"/>
          </a:xfrm>
          <a:prstGeom prst="rect">
            <a:avLst/>
          </a:prstGeom>
        </p:spPr>
        <p:txBody>
          <a:bodyPr wrap="square">
            <a:spAutoFit/>
          </a:bodyPr>
          <a:lstStyle/>
          <a:p>
            <a:r>
              <a:rPr lang="en-US" altLang="zh-TW" b="1" dirty="0">
                <a:solidFill>
                  <a:srgbClr val="FFFF00"/>
                </a:solidFill>
                <a:latin typeface="roboto"/>
              </a:rPr>
              <a:t>1           2           3           4           5           6            7         8 </a:t>
            </a:r>
            <a:r>
              <a:rPr lang="en-US" altLang="zh-TW" sz="1400" b="1" dirty="0">
                <a:solidFill>
                  <a:srgbClr val="FFFF00"/>
                </a:solidFill>
                <a:latin typeface="roboto"/>
              </a:rPr>
              <a:t>HRS</a:t>
            </a:r>
            <a:r>
              <a:rPr lang="en-US" altLang="zh-TW" b="1" dirty="0">
                <a:solidFill>
                  <a:srgbClr val="FFFF00"/>
                </a:solidFill>
                <a:latin typeface="roboto"/>
              </a:rPr>
              <a:t> </a:t>
            </a:r>
            <a:endParaRPr lang="zh-TW" altLang="en-US" dirty="0">
              <a:solidFill>
                <a:srgbClr val="FFFF00"/>
              </a:solidFill>
            </a:endParaRPr>
          </a:p>
        </p:txBody>
      </p:sp>
      <p:cxnSp>
        <p:nvCxnSpPr>
          <p:cNvPr id="74" name="直線單箭頭接點 73">
            <a:extLst>
              <a:ext uri="{FF2B5EF4-FFF2-40B4-BE49-F238E27FC236}">
                <a16:creationId xmlns:a16="http://schemas.microsoft.com/office/drawing/2014/main" id="{E8EC8395-61F3-4B6E-96A0-290DE0BEED17}"/>
              </a:ext>
            </a:extLst>
          </p:cNvPr>
          <p:cNvCxnSpPr>
            <a:cxnSpLocks/>
          </p:cNvCxnSpPr>
          <p:nvPr/>
        </p:nvCxnSpPr>
        <p:spPr>
          <a:xfrm flipH="1">
            <a:off x="3304509" y="1810705"/>
            <a:ext cx="806787" cy="162309"/>
          </a:xfrm>
          <a:prstGeom prst="straightConnector1">
            <a:avLst/>
          </a:prstGeom>
          <a:ln w="57150">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6" name="直線單箭頭接點 75">
            <a:extLst>
              <a:ext uri="{FF2B5EF4-FFF2-40B4-BE49-F238E27FC236}">
                <a16:creationId xmlns:a16="http://schemas.microsoft.com/office/drawing/2014/main" id="{0891EE71-6AA1-4580-825B-B1392D42FC92}"/>
              </a:ext>
            </a:extLst>
          </p:cNvPr>
          <p:cNvCxnSpPr>
            <a:cxnSpLocks/>
          </p:cNvCxnSpPr>
          <p:nvPr/>
        </p:nvCxnSpPr>
        <p:spPr>
          <a:xfrm flipH="1" flipV="1">
            <a:off x="5538597" y="1824693"/>
            <a:ext cx="876038" cy="95085"/>
          </a:xfrm>
          <a:prstGeom prst="straightConnector1">
            <a:avLst/>
          </a:prstGeom>
          <a:ln w="57150">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9" name="直線單箭頭接點 38">
            <a:extLst>
              <a:ext uri="{FF2B5EF4-FFF2-40B4-BE49-F238E27FC236}">
                <a16:creationId xmlns:a16="http://schemas.microsoft.com/office/drawing/2014/main" id="{D5C62877-9F98-4779-A428-A92FD9FD3A5F}"/>
              </a:ext>
            </a:extLst>
          </p:cNvPr>
          <p:cNvCxnSpPr/>
          <p:nvPr/>
        </p:nvCxnSpPr>
        <p:spPr>
          <a:xfrm>
            <a:off x="4217071" y="4725144"/>
            <a:ext cx="1584176" cy="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 name="矩形 1">
            <a:extLst>
              <a:ext uri="{FF2B5EF4-FFF2-40B4-BE49-F238E27FC236}">
                <a16:creationId xmlns:a16="http://schemas.microsoft.com/office/drawing/2014/main" id="{CC3A952A-6C02-4D6E-86DB-5BA2F86AF92A}"/>
              </a:ext>
            </a:extLst>
          </p:cNvPr>
          <p:cNvSpPr/>
          <p:nvPr/>
        </p:nvSpPr>
        <p:spPr>
          <a:xfrm>
            <a:off x="603882" y="6404803"/>
            <a:ext cx="7936234" cy="338554"/>
          </a:xfrm>
          <a:prstGeom prst="rect">
            <a:avLst/>
          </a:prstGeom>
          <a:solidFill>
            <a:srgbClr val="00B050"/>
          </a:solidFill>
        </p:spPr>
        <p:txBody>
          <a:bodyPr wrap="square">
            <a:spAutoFit/>
          </a:bodyPr>
          <a:lstStyle/>
          <a:p>
            <a:r>
              <a:rPr lang="en-US" altLang="zh-TW" sz="1600" b="1" dirty="0">
                <a:solidFill>
                  <a:schemeClr val="bg1"/>
                </a:solidFill>
              </a:rPr>
              <a:t>       Those are </a:t>
            </a:r>
            <a:r>
              <a:rPr lang="en-US" altLang="zh-TW" sz="1600" b="1" u="sng" dirty="0">
                <a:solidFill>
                  <a:schemeClr val="bg1"/>
                </a:solidFill>
              </a:rPr>
              <a:t>the magic numbers </a:t>
            </a:r>
            <a:r>
              <a:rPr lang="en-US" altLang="zh-TW" sz="1600" b="1" dirty="0">
                <a:solidFill>
                  <a:schemeClr val="bg1"/>
                </a:solidFill>
              </a:rPr>
              <a:t>which is all related to  the “trip fuel” or  the “fuel burn”. </a:t>
            </a:r>
            <a:endParaRPr lang="zh-TW" altLang="en-US" sz="1600" b="1" dirty="0">
              <a:solidFill>
                <a:schemeClr val="bg1"/>
              </a:solidFill>
            </a:endParaRPr>
          </a:p>
        </p:txBody>
      </p:sp>
      <p:sp>
        <p:nvSpPr>
          <p:cNvPr id="6" name="矩形 5">
            <a:extLst>
              <a:ext uri="{FF2B5EF4-FFF2-40B4-BE49-F238E27FC236}">
                <a16:creationId xmlns:a16="http://schemas.microsoft.com/office/drawing/2014/main" id="{7BEA8078-8C03-4055-AA78-406ECADFFF86}"/>
              </a:ext>
            </a:extLst>
          </p:cNvPr>
          <p:cNvSpPr/>
          <p:nvPr/>
        </p:nvSpPr>
        <p:spPr>
          <a:xfrm rot="19912854">
            <a:off x="2742701" y="2224062"/>
            <a:ext cx="1814488" cy="369332"/>
          </a:xfrm>
          <a:prstGeom prst="rect">
            <a:avLst/>
          </a:prstGeom>
        </p:spPr>
        <p:txBody>
          <a:bodyPr wrap="square">
            <a:spAutoFit/>
          </a:bodyPr>
          <a:lstStyle/>
          <a:p>
            <a:r>
              <a:rPr lang="en-US" altLang="zh-TW" b="1" dirty="0">
                <a:solidFill>
                  <a:schemeClr val="accent4"/>
                </a:solidFill>
                <a:latin typeface="roboto"/>
              </a:rPr>
              <a:t>Jet</a:t>
            </a:r>
            <a:r>
              <a:rPr lang="zh-TW" altLang="en-US" b="1" dirty="0">
                <a:solidFill>
                  <a:schemeClr val="accent4"/>
                </a:solidFill>
                <a:latin typeface="roboto"/>
              </a:rPr>
              <a:t> </a:t>
            </a:r>
            <a:r>
              <a:rPr lang="en-US" altLang="zh-TW" b="1" dirty="0">
                <a:solidFill>
                  <a:schemeClr val="accent4"/>
                </a:solidFill>
                <a:latin typeface="roboto"/>
              </a:rPr>
              <a:t>Stream </a:t>
            </a:r>
            <a:endParaRPr lang="zh-TW" altLang="en-US" dirty="0">
              <a:solidFill>
                <a:schemeClr val="accent4"/>
              </a:solidFill>
            </a:endParaRPr>
          </a:p>
        </p:txBody>
      </p:sp>
      <p:sp>
        <p:nvSpPr>
          <p:cNvPr id="18" name="矩形 17">
            <a:extLst>
              <a:ext uri="{FF2B5EF4-FFF2-40B4-BE49-F238E27FC236}">
                <a16:creationId xmlns:a16="http://schemas.microsoft.com/office/drawing/2014/main" id="{C94C91B9-CD8F-4965-9B51-21491F5AABE6}"/>
              </a:ext>
            </a:extLst>
          </p:cNvPr>
          <p:cNvSpPr/>
          <p:nvPr/>
        </p:nvSpPr>
        <p:spPr>
          <a:xfrm>
            <a:off x="3327651" y="2998906"/>
            <a:ext cx="1279210" cy="430887"/>
          </a:xfrm>
          <a:prstGeom prst="rect">
            <a:avLst/>
          </a:prstGeom>
        </p:spPr>
        <p:txBody>
          <a:bodyPr wrap="square">
            <a:spAutoFit/>
          </a:bodyPr>
          <a:lstStyle/>
          <a:p>
            <a:r>
              <a:rPr lang="en-US" altLang="zh-TW" sz="1100" dirty="0">
                <a:solidFill>
                  <a:srgbClr val="FFFF00"/>
                </a:solidFill>
              </a:rPr>
              <a:t>Moderate or Serve </a:t>
            </a:r>
          </a:p>
          <a:p>
            <a:r>
              <a:rPr lang="en-US" altLang="zh-TW" sz="1100" dirty="0">
                <a:solidFill>
                  <a:srgbClr val="FFFF00"/>
                </a:solidFill>
              </a:rPr>
              <a:t>       Turbulence</a:t>
            </a:r>
            <a:endParaRPr lang="zh-TW" altLang="en-US" sz="1100" dirty="0">
              <a:solidFill>
                <a:srgbClr val="FFFF00"/>
              </a:solidFill>
            </a:endParaRPr>
          </a:p>
        </p:txBody>
      </p:sp>
      <p:sp>
        <p:nvSpPr>
          <p:cNvPr id="41" name="矩形 40">
            <a:extLst>
              <a:ext uri="{FF2B5EF4-FFF2-40B4-BE49-F238E27FC236}">
                <a16:creationId xmlns:a16="http://schemas.microsoft.com/office/drawing/2014/main" id="{476210C4-33CC-434D-8CA1-CF8C849F1E3A}"/>
              </a:ext>
            </a:extLst>
          </p:cNvPr>
          <p:cNvSpPr/>
          <p:nvPr/>
        </p:nvSpPr>
        <p:spPr>
          <a:xfrm>
            <a:off x="6741605" y="3064859"/>
            <a:ext cx="723275" cy="892552"/>
          </a:xfrm>
          <a:prstGeom prst="rect">
            <a:avLst/>
          </a:prstGeom>
          <a:solidFill>
            <a:srgbClr val="7030A0"/>
          </a:solidFill>
          <a:ln>
            <a:solidFill>
              <a:schemeClr val="bg1"/>
            </a:solidFill>
          </a:ln>
        </p:spPr>
        <p:txBody>
          <a:bodyPr wrap="none">
            <a:spAutoFit/>
          </a:bodyPr>
          <a:lstStyle/>
          <a:p>
            <a:r>
              <a:rPr lang="en-US" altLang="zh-TW" sz="800" b="1" dirty="0">
                <a:solidFill>
                  <a:schemeClr val="bg1"/>
                </a:solidFill>
              </a:rPr>
              <a:t> Jet stream : </a:t>
            </a:r>
          </a:p>
          <a:p>
            <a:r>
              <a:rPr lang="en-US" altLang="zh-TW" sz="1100" b="1" dirty="0">
                <a:solidFill>
                  <a:schemeClr val="bg1"/>
                </a:solidFill>
              </a:rPr>
              <a:t>  25,000’</a:t>
            </a:r>
          </a:p>
          <a:p>
            <a:r>
              <a:rPr lang="en-US" altLang="zh-TW" sz="1100" b="1" dirty="0">
                <a:solidFill>
                  <a:schemeClr val="bg1"/>
                </a:solidFill>
              </a:rPr>
              <a:t>  27,000’</a:t>
            </a:r>
          </a:p>
          <a:p>
            <a:r>
              <a:rPr lang="en-US" altLang="zh-TW" sz="1100" b="1" dirty="0">
                <a:solidFill>
                  <a:schemeClr val="bg1"/>
                </a:solidFill>
              </a:rPr>
              <a:t>  37,000’</a:t>
            </a:r>
          </a:p>
          <a:p>
            <a:r>
              <a:rPr lang="en-US" altLang="zh-TW" sz="1100" b="1" dirty="0">
                <a:solidFill>
                  <a:schemeClr val="bg1"/>
                </a:solidFill>
              </a:rPr>
              <a:t>  32,000’</a:t>
            </a:r>
            <a:endParaRPr lang="zh-TW" altLang="en-US" sz="1100" dirty="0">
              <a:solidFill>
                <a:schemeClr val="bg1"/>
              </a:solidFill>
            </a:endParaRPr>
          </a:p>
        </p:txBody>
      </p:sp>
      <p:sp>
        <p:nvSpPr>
          <p:cNvPr id="42" name="文字方塊 41">
            <a:extLst>
              <a:ext uri="{FF2B5EF4-FFF2-40B4-BE49-F238E27FC236}">
                <a16:creationId xmlns:a16="http://schemas.microsoft.com/office/drawing/2014/main" id="{60CDF3F1-077B-471A-A84B-A838C51048C8}"/>
              </a:ext>
            </a:extLst>
          </p:cNvPr>
          <p:cNvSpPr txBox="1"/>
          <p:nvPr/>
        </p:nvSpPr>
        <p:spPr>
          <a:xfrm>
            <a:off x="8162244" y="5964311"/>
            <a:ext cx="755744" cy="261610"/>
          </a:xfrm>
          <a:prstGeom prst="rect">
            <a:avLst/>
          </a:prstGeom>
          <a:solidFill>
            <a:schemeClr val="bg1"/>
          </a:solidFill>
          <a:ln>
            <a:solidFill>
              <a:srgbClr val="FF0000"/>
            </a:solidFill>
          </a:ln>
        </p:spPr>
        <p:txBody>
          <a:bodyPr wrap="square">
            <a:spAutoFit/>
          </a:bodyPr>
          <a:lstStyle/>
          <a:p>
            <a:r>
              <a:rPr kumimoji="0" lang="en-US" altLang="zh-TW" sz="1100" b="1" dirty="0">
                <a:solidFill>
                  <a:srgbClr val="FF0000"/>
                </a:solidFill>
              </a:rPr>
              <a:t>BOSTON</a:t>
            </a:r>
            <a:endParaRPr lang="zh-TW" altLang="en-US" sz="1100" b="1" dirty="0">
              <a:solidFill>
                <a:srgbClr val="FF0000"/>
              </a:solidFill>
            </a:endParaRPr>
          </a:p>
        </p:txBody>
      </p:sp>
    </p:spTree>
    <p:extLst>
      <p:ext uri="{BB962C8B-B14F-4D97-AF65-F5344CB8AC3E}">
        <p14:creationId xmlns:p14="http://schemas.microsoft.com/office/powerpoint/2010/main" val="24181083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2E4B1F1-09F9-4C76-A61A-C0BC0ACCF72B}"/>
              </a:ext>
            </a:extLst>
          </p:cNvPr>
          <p:cNvSpPr/>
          <p:nvPr/>
        </p:nvSpPr>
        <p:spPr>
          <a:xfrm>
            <a:off x="200513" y="812209"/>
            <a:ext cx="3215945" cy="2862322"/>
          </a:xfrm>
          <a:prstGeom prst="rect">
            <a:avLst/>
          </a:prstGeom>
        </p:spPr>
        <p:txBody>
          <a:bodyPr wrap="none">
            <a:spAutoFit/>
          </a:bodyPr>
          <a:lstStyle/>
          <a:p>
            <a:r>
              <a:rPr lang="en-US" altLang="zh-TW" b="1" dirty="0">
                <a:solidFill>
                  <a:srgbClr val="7030A0"/>
                </a:solidFill>
              </a:rPr>
              <a:t>1. Take-off and landing runways</a:t>
            </a:r>
          </a:p>
          <a:p>
            <a:r>
              <a:rPr lang="en-US" altLang="zh-TW" b="1" dirty="0">
                <a:solidFill>
                  <a:srgbClr val="7030A0"/>
                </a:solidFill>
              </a:rPr>
              <a:t>2. Route</a:t>
            </a:r>
          </a:p>
          <a:p>
            <a:r>
              <a:rPr lang="en-US" altLang="zh-TW" b="1" dirty="0">
                <a:solidFill>
                  <a:srgbClr val="7030A0"/>
                </a:solidFill>
              </a:rPr>
              <a:t>3. Altitudes</a:t>
            </a:r>
          </a:p>
          <a:p>
            <a:r>
              <a:rPr lang="en-US" altLang="zh-TW" b="1" dirty="0">
                <a:solidFill>
                  <a:srgbClr val="7030A0"/>
                </a:solidFill>
              </a:rPr>
              <a:t>4. The weather</a:t>
            </a:r>
          </a:p>
          <a:p>
            <a:r>
              <a:rPr lang="en-US" altLang="zh-TW" b="1" dirty="0">
                <a:solidFill>
                  <a:srgbClr val="7030A0"/>
                </a:solidFill>
              </a:rPr>
              <a:t>5. Weight ( PAX. &amp; Cargo)</a:t>
            </a:r>
          </a:p>
          <a:p>
            <a:r>
              <a:rPr lang="en-US" altLang="zh-TW" b="1" dirty="0">
                <a:solidFill>
                  <a:srgbClr val="7030A0"/>
                </a:solidFill>
              </a:rPr>
              <a:t>6. Speed</a:t>
            </a:r>
          </a:p>
          <a:p>
            <a:r>
              <a:rPr lang="en-US" altLang="zh-TW" b="1" dirty="0">
                <a:solidFill>
                  <a:srgbClr val="7030A0"/>
                </a:solidFill>
              </a:rPr>
              <a:t>7. Fuel quantities</a:t>
            </a:r>
          </a:p>
          <a:p>
            <a:r>
              <a:rPr lang="en-US" altLang="zh-TW" b="1" dirty="0">
                <a:solidFill>
                  <a:srgbClr val="7030A0"/>
                </a:solidFill>
              </a:rPr>
              <a:t>8. Alternative aerodromes</a:t>
            </a:r>
          </a:p>
          <a:p>
            <a:r>
              <a:rPr lang="en-US" altLang="zh-TW" b="1" dirty="0">
                <a:solidFill>
                  <a:srgbClr val="7030A0"/>
                </a:solidFill>
              </a:rPr>
              <a:t>9. Taxi times</a:t>
            </a:r>
          </a:p>
          <a:p>
            <a:r>
              <a:rPr lang="en-US" altLang="zh-TW" b="1" dirty="0">
                <a:solidFill>
                  <a:srgbClr val="7030A0"/>
                </a:solidFill>
              </a:rPr>
              <a:t>10. Alternative routes</a:t>
            </a:r>
            <a:endParaRPr lang="zh-TW" altLang="en-US" dirty="0">
              <a:solidFill>
                <a:srgbClr val="7030A0"/>
              </a:solidFill>
            </a:endParaRPr>
          </a:p>
        </p:txBody>
      </p:sp>
      <p:pic>
        <p:nvPicPr>
          <p:cNvPr id="11" name="圖片 10">
            <a:extLst>
              <a:ext uri="{FF2B5EF4-FFF2-40B4-BE49-F238E27FC236}">
                <a16:creationId xmlns:a16="http://schemas.microsoft.com/office/drawing/2014/main" id="{C4B412E1-7214-4BA5-B7F5-96F9EFAC71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9508" y="2607841"/>
            <a:ext cx="2458617" cy="2544821"/>
          </a:xfrm>
          <a:prstGeom prst="rect">
            <a:avLst/>
          </a:prstGeom>
          <a:ln>
            <a:solidFill>
              <a:srgbClr val="7030A0"/>
            </a:solidFill>
          </a:ln>
        </p:spPr>
      </p:pic>
      <p:pic>
        <p:nvPicPr>
          <p:cNvPr id="17" name="圖片 16">
            <a:extLst>
              <a:ext uri="{FF2B5EF4-FFF2-40B4-BE49-F238E27FC236}">
                <a16:creationId xmlns:a16="http://schemas.microsoft.com/office/drawing/2014/main" id="{4DCAB96E-5439-4019-964F-3BF94D67D4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3340" y="3366822"/>
            <a:ext cx="2458617" cy="2567820"/>
          </a:xfrm>
          <a:prstGeom prst="rect">
            <a:avLst/>
          </a:prstGeom>
          <a:ln>
            <a:solidFill>
              <a:srgbClr val="7030A0"/>
            </a:solidFill>
          </a:ln>
        </p:spPr>
      </p:pic>
      <p:pic>
        <p:nvPicPr>
          <p:cNvPr id="21" name="圖片 20">
            <a:extLst>
              <a:ext uri="{FF2B5EF4-FFF2-40B4-BE49-F238E27FC236}">
                <a16:creationId xmlns:a16="http://schemas.microsoft.com/office/drawing/2014/main" id="{4326FDD3-C9C7-48F1-B2C4-EF821B129A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113" y="3651636"/>
            <a:ext cx="3305694" cy="2080610"/>
          </a:xfrm>
          <a:prstGeom prst="rect">
            <a:avLst/>
          </a:prstGeom>
        </p:spPr>
      </p:pic>
      <p:sp>
        <p:nvSpPr>
          <p:cNvPr id="25" name="矩形 24">
            <a:extLst>
              <a:ext uri="{FF2B5EF4-FFF2-40B4-BE49-F238E27FC236}">
                <a16:creationId xmlns:a16="http://schemas.microsoft.com/office/drawing/2014/main" id="{9EF63921-14A3-4AEA-8E71-F8FA42648C99}"/>
              </a:ext>
            </a:extLst>
          </p:cNvPr>
          <p:cNvSpPr/>
          <p:nvPr/>
        </p:nvSpPr>
        <p:spPr>
          <a:xfrm>
            <a:off x="146029" y="6369185"/>
            <a:ext cx="6071188" cy="369332"/>
          </a:xfrm>
          <a:prstGeom prst="rect">
            <a:avLst/>
          </a:prstGeom>
          <a:solidFill>
            <a:srgbClr val="FF0000"/>
          </a:solidFill>
          <a:ln w="38100">
            <a:noFill/>
            <a:prstDash val="solid"/>
          </a:ln>
        </p:spPr>
        <p:txBody>
          <a:bodyPr wrap="square">
            <a:spAutoFit/>
          </a:bodyPr>
          <a:lstStyle/>
          <a:p>
            <a:r>
              <a:rPr lang="en-US" altLang="zh-TW" b="1" dirty="0">
                <a:solidFill>
                  <a:schemeClr val="bg1"/>
                </a:solidFill>
              </a:rPr>
              <a:t>   </a:t>
            </a:r>
            <a:r>
              <a:rPr lang="en-US" altLang="zh-TW" b="1" dirty="0">
                <a:solidFill>
                  <a:schemeClr val="bg1"/>
                </a:solidFill>
                <a:hlinkClick r:id="rId5"/>
              </a:rPr>
              <a:t>KLM cockpit tales : part 2 -- crossing the Atlantic - You Tube</a:t>
            </a:r>
            <a:endParaRPr lang="zh-TW" altLang="en-US" b="1" dirty="0">
              <a:solidFill>
                <a:schemeClr val="bg1"/>
              </a:solidFill>
            </a:endParaRPr>
          </a:p>
        </p:txBody>
      </p:sp>
      <p:sp>
        <p:nvSpPr>
          <p:cNvPr id="45" name="矩形 44">
            <a:extLst>
              <a:ext uri="{FF2B5EF4-FFF2-40B4-BE49-F238E27FC236}">
                <a16:creationId xmlns:a16="http://schemas.microsoft.com/office/drawing/2014/main" id="{E4A0609F-2579-4AF3-9928-DF7DB778883A}"/>
              </a:ext>
            </a:extLst>
          </p:cNvPr>
          <p:cNvSpPr/>
          <p:nvPr/>
        </p:nvSpPr>
        <p:spPr>
          <a:xfrm>
            <a:off x="95535" y="164413"/>
            <a:ext cx="4980521" cy="646331"/>
          </a:xfrm>
          <a:prstGeom prst="rect">
            <a:avLst/>
          </a:prstGeom>
          <a:solidFill>
            <a:srgbClr val="7030A0"/>
          </a:solidFill>
        </p:spPr>
        <p:txBody>
          <a:bodyPr wrap="square">
            <a:spAutoFit/>
          </a:bodyPr>
          <a:lstStyle/>
          <a:p>
            <a:r>
              <a:rPr lang="en-US" altLang="zh-TW" b="1" dirty="0">
                <a:solidFill>
                  <a:schemeClr val="accent4"/>
                </a:solidFill>
              </a:rPr>
              <a:t> </a:t>
            </a:r>
            <a:r>
              <a:rPr lang="en-US" altLang="zh-TW" b="1" dirty="0">
                <a:solidFill>
                  <a:schemeClr val="accent4"/>
                </a:solidFill>
                <a:latin typeface="新細明體" panose="02020500000000000000" pitchFamily="18" charset="-120"/>
                <a:ea typeface="新細明體" panose="02020500000000000000" pitchFamily="18" charset="-120"/>
              </a:rPr>
              <a:t>✽✽</a:t>
            </a:r>
            <a:r>
              <a:rPr lang="en-US" altLang="zh-TW" b="1" dirty="0">
                <a:solidFill>
                  <a:schemeClr val="accent4"/>
                </a:solidFill>
              </a:rPr>
              <a:t>  </a:t>
            </a:r>
            <a:r>
              <a:rPr lang="en-US" altLang="zh-TW" b="1" u="sng" dirty="0">
                <a:solidFill>
                  <a:schemeClr val="accent4"/>
                </a:solidFill>
              </a:rPr>
              <a:t>Flight Planners </a:t>
            </a:r>
            <a:r>
              <a:rPr lang="en-US" altLang="zh-TW" b="1" dirty="0">
                <a:solidFill>
                  <a:schemeClr val="bg1"/>
                </a:solidFill>
              </a:rPr>
              <a:t>use forecast winds to create</a:t>
            </a:r>
          </a:p>
          <a:p>
            <a:r>
              <a:rPr lang="en-US" altLang="zh-TW" b="1" dirty="0">
                <a:solidFill>
                  <a:schemeClr val="bg1"/>
                </a:solidFill>
              </a:rPr>
              <a:t>            the most fuel-efficient route by 10 steps.</a:t>
            </a:r>
            <a:endParaRPr lang="zh-TW" altLang="en-US" b="1" dirty="0">
              <a:solidFill>
                <a:schemeClr val="bg1"/>
              </a:solidFill>
            </a:endParaRPr>
          </a:p>
        </p:txBody>
      </p:sp>
      <p:pic>
        <p:nvPicPr>
          <p:cNvPr id="46" name="圖片 45">
            <a:extLst>
              <a:ext uri="{FF2B5EF4-FFF2-40B4-BE49-F238E27FC236}">
                <a16:creationId xmlns:a16="http://schemas.microsoft.com/office/drawing/2014/main" id="{47EA3F4D-CF1C-4A83-9D2F-16ACE03F1C5E}"/>
              </a:ext>
            </a:extLst>
          </p:cNvPr>
          <p:cNvPicPr>
            <a:picLocks noChangeAspect="1"/>
          </p:cNvPicPr>
          <p:nvPr/>
        </p:nvPicPr>
        <p:blipFill rotWithShape="1">
          <a:blip r:embed="rId6"/>
          <a:srcRect r="4522"/>
          <a:stretch/>
        </p:blipFill>
        <p:spPr>
          <a:xfrm>
            <a:off x="5185881" y="157920"/>
            <a:ext cx="3852243" cy="2204297"/>
          </a:xfrm>
          <a:prstGeom prst="rect">
            <a:avLst/>
          </a:prstGeom>
        </p:spPr>
      </p:pic>
      <p:pic>
        <p:nvPicPr>
          <p:cNvPr id="47" name="圖片 46">
            <a:extLst>
              <a:ext uri="{FF2B5EF4-FFF2-40B4-BE49-F238E27FC236}">
                <a16:creationId xmlns:a16="http://schemas.microsoft.com/office/drawing/2014/main" id="{21E9FA1C-2AFB-4637-A173-B8312B23FBE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952" b="19891"/>
          <a:stretch/>
        </p:blipFill>
        <p:spPr>
          <a:xfrm>
            <a:off x="3440240" y="1392684"/>
            <a:ext cx="2843949" cy="1872360"/>
          </a:xfrm>
          <a:prstGeom prst="rect">
            <a:avLst/>
          </a:prstGeom>
          <a:ln>
            <a:solidFill>
              <a:srgbClr val="7030A0"/>
            </a:solidFill>
          </a:ln>
        </p:spPr>
      </p:pic>
      <p:sp>
        <p:nvSpPr>
          <p:cNvPr id="48" name="矩形 47">
            <a:extLst>
              <a:ext uri="{FF2B5EF4-FFF2-40B4-BE49-F238E27FC236}">
                <a16:creationId xmlns:a16="http://schemas.microsoft.com/office/drawing/2014/main" id="{D08A1D65-2112-4126-9A99-0E879A84AF0D}"/>
              </a:ext>
            </a:extLst>
          </p:cNvPr>
          <p:cNvSpPr/>
          <p:nvPr/>
        </p:nvSpPr>
        <p:spPr>
          <a:xfrm>
            <a:off x="6824134" y="5209153"/>
            <a:ext cx="2173837" cy="1384995"/>
          </a:xfrm>
          <a:prstGeom prst="rect">
            <a:avLst/>
          </a:prstGeom>
          <a:ln>
            <a:solidFill>
              <a:srgbClr val="7030A0"/>
            </a:solidFill>
          </a:ln>
        </p:spPr>
        <p:txBody>
          <a:bodyPr wrap="square">
            <a:spAutoFit/>
          </a:bodyPr>
          <a:lstStyle/>
          <a:p>
            <a:r>
              <a:rPr lang="en-US" altLang="zh-TW" sz="1200" b="1" dirty="0">
                <a:solidFill>
                  <a:srgbClr val="7030A0"/>
                </a:solidFill>
              </a:rPr>
              <a:t>Flight plans may be submitted up to 24 hours in advance either by data link. The MIN. recommended time is 1 hour before departure for domestic </a:t>
            </a:r>
          </a:p>
          <a:p>
            <a:r>
              <a:rPr lang="en-US" altLang="zh-TW" sz="1200" b="1" dirty="0">
                <a:solidFill>
                  <a:srgbClr val="7030A0"/>
                </a:solidFill>
              </a:rPr>
              <a:t>   flights, and up to 3 hours</a:t>
            </a:r>
          </a:p>
          <a:p>
            <a:r>
              <a:rPr lang="en-US" altLang="zh-TW" sz="1200" b="1" dirty="0">
                <a:solidFill>
                  <a:srgbClr val="7030A0"/>
                </a:solidFill>
              </a:rPr>
              <a:t>   before international flights. </a:t>
            </a:r>
            <a:endParaRPr lang="zh-TW" altLang="en-US" sz="1200" b="1" dirty="0">
              <a:solidFill>
                <a:srgbClr val="7030A0"/>
              </a:solidFill>
            </a:endParaRPr>
          </a:p>
        </p:txBody>
      </p:sp>
      <p:sp>
        <p:nvSpPr>
          <p:cNvPr id="52" name="矩形 51">
            <a:extLst>
              <a:ext uri="{FF2B5EF4-FFF2-40B4-BE49-F238E27FC236}">
                <a16:creationId xmlns:a16="http://schemas.microsoft.com/office/drawing/2014/main" id="{5849895E-A03D-4EB1-9157-EDDFF3FFBC28}"/>
              </a:ext>
            </a:extLst>
          </p:cNvPr>
          <p:cNvSpPr/>
          <p:nvPr/>
        </p:nvSpPr>
        <p:spPr>
          <a:xfrm>
            <a:off x="8316416" y="2795811"/>
            <a:ext cx="288032" cy="261610"/>
          </a:xfrm>
          <a:prstGeom prst="rect">
            <a:avLst/>
          </a:prstGeom>
          <a:solidFill>
            <a:schemeClr val="accent2"/>
          </a:solidFill>
        </p:spPr>
        <p:txBody>
          <a:bodyPr wrap="square">
            <a:spAutoFit/>
          </a:bodyPr>
          <a:lstStyle/>
          <a:p>
            <a:r>
              <a:rPr lang="en-US" altLang="zh-TW" sz="1100" b="1" dirty="0">
                <a:solidFill>
                  <a:schemeClr val="bg1"/>
                </a:solidFill>
              </a:rPr>
              <a:t>4.</a:t>
            </a:r>
            <a:endParaRPr lang="zh-TW" altLang="en-US" sz="1100" dirty="0">
              <a:solidFill>
                <a:schemeClr val="bg1"/>
              </a:solidFill>
            </a:endParaRPr>
          </a:p>
        </p:txBody>
      </p:sp>
      <p:sp>
        <p:nvSpPr>
          <p:cNvPr id="56" name="矩形 55">
            <a:extLst>
              <a:ext uri="{FF2B5EF4-FFF2-40B4-BE49-F238E27FC236}">
                <a16:creationId xmlns:a16="http://schemas.microsoft.com/office/drawing/2014/main" id="{77707A50-DE4C-4F90-87DD-C5D7E5BC4E4B}"/>
              </a:ext>
            </a:extLst>
          </p:cNvPr>
          <p:cNvSpPr/>
          <p:nvPr/>
        </p:nvSpPr>
        <p:spPr>
          <a:xfrm>
            <a:off x="3573777" y="5252212"/>
            <a:ext cx="288032" cy="261610"/>
          </a:xfrm>
          <a:prstGeom prst="rect">
            <a:avLst/>
          </a:prstGeom>
          <a:solidFill>
            <a:schemeClr val="accent2"/>
          </a:solidFill>
        </p:spPr>
        <p:txBody>
          <a:bodyPr wrap="square">
            <a:spAutoFit/>
          </a:bodyPr>
          <a:lstStyle/>
          <a:p>
            <a:r>
              <a:rPr lang="en-US" altLang="zh-TW" sz="1100" b="1" dirty="0">
                <a:solidFill>
                  <a:schemeClr val="bg1"/>
                </a:solidFill>
              </a:rPr>
              <a:t>7.</a:t>
            </a:r>
            <a:endParaRPr lang="zh-TW" altLang="en-US" sz="1100" dirty="0">
              <a:solidFill>
                <a:schemeClr val="bg1"/>
              </a:solidFill>
            </a:endParaRPr>
          </a:p>
        </p:txBody>
      </p:sp>
      <p:sp>
        <p:nvSpPr>
          <p:cNvPr id="57" name="矩形 56">
            <a:extLst>
              <a:ext uri="{FF2B5EF4-FFF2-40B4-BE49-F238E27FC236}">
                <a16:creationId xmlns:a16="http://schemas.microsoft.com/office/drawing/2014/main" id="{6EBD9EDF-656D-4B2C-A3FD-8C63E50089AE}"/>
              </a:ext>
            </a:extLst>
          </p:cNvPr>
          <p:cNvSpPr/>
          <p:nvPr/>
        </p:nvSpPr>
        <p:spPr>
          <a:xfrm>
            <a:off x="5713783" y="4430331"/>
            <a:ext cx="288032" cy="261610"/>
          </a:xfrm>
          <a:prstGeom prst="rect">
            <a:avLst/>
          </a:prstGeom>
          <a:solidFill>
            <a:schemeClr val="accent2"/>
          </a:solidFill>
        </p:spPr>
        <p:txBody>
          <a:bodyPr wrap="square">
            <a:spAutoFit/>
          </a:bodyPr>
          <a:lstStyle/>
          <a:p>
            <a:r>
              <a:rPr lang="en-US" altLang="zh-TW" sz="1100" b="1" dirty="0">
                <a:solidFill>
                  <a:schemeClr val="bg1"/>
                </a:solidFill>
              </a:rPr>
              <a:t>5.</a:t>
            </a:r>
            <a:endParaRPr lang="zh-TW" altLang="en-US" sz="1100" dirty="0">
              <a:solidFill>
                <a:schemeClr val="bg1"/>
              </a:solidFill>
            </a:endParaRPr>
          </a:p>
        </p:txBody>
      </p:sp>
      <p:sp>
        <p:nvSpPr>
          <p:cNvPr id="58" name="矩形 57">
            <a:extLst>
              <a:ext uri="{FF2B5EF4-FFF2-40B4-BE49-F238E27FC236}">
                <a16:creationId xmlns:a16="http://schemas.microsoft.com/office/drawing/2014/main" id="{B5283786-BADA-4C8B-B332-E2CA0C71C0D7}"/>
              </a:ext>
            </a:extLst>
          </p:cNvPr>
          <p:cNvSpPr/>
          <p:nvPr/>
        </p:nvSpPr>
        <p:spPr>
          <a:xfrm>
            <a:off x="7517134" y="4344230"/>
            <a:ext cx="288032" cy="261610"/>
          </a:xfrm>
          <a:prstGeom prst="rect">
            <a:avLst/>
          </a:prstGeom>
          <a:solidFill>
            <a:schemeClr val="accent2"/>
          </a:solidFill>
        </p:spPr>
        <p:txBody>
          <a:bodyPr wrap="square">
            <a:spAutoFit/>
          </a:bodyPr>
          <a:lstStyle/>
          <a:p>
            <a:r>
              <a:rPr lang="en-US" altLang="zh-TW" sz="1100" b="1" dirty="0">
                <a:solidFill>
                  <a:schemeClr val="bg1"/>
                </a:solidFill>
              </a:rPr>
              <a:t>3.</a:t>
            </a:r>
            <a:endParaRPr lang="zh-TW" altLang="en-US" sz="1100" dirty="0">
              <a:solidFill>
                <a:schemeClr val="bg1"/>
              </a:solidFill>
            </a:endParaRPr>
          </a:p>
        </p:txBody>
      </p:sp>
      <p:sp>
        <p:nvSpPr>
          <p:cNvPr id="59" name="矩形 58">
            <a:extLst>
              <a:ext uri="{FF2B5EF4-FFF2-40B4-BE49-F238E27FC236}">
                <a16:creationId xmlns:a16="http://schemas.microsoft.com/office/drawing/2014/main" id="{A3089B47-2891-4A47-BAB5-B621FA6188F7}"/>
              </a:ext>
            </a:extLst>
          </p:cNvPr>
          <p:cNvSpPr/>
          <p:nvPr/>
        </p:nvSpPr>
        <p:spPr>
          <a:xfrm>
            <a:off x="4500830" y="1601375"/>
            <a:ext cx="288032" cy="261610"/>
          </a:xfrm>
          <a:prstGeom prst="rect">
            <a:avLst/>
          </a:prstGeom>
          <a:solidFill>
            <a:schemeClr val="accent2"/>
          </a:solidFill>
        </p:spPr>
        <p:txBody>
          <a:bodyPr wrap="square">
            <a:spAutoFit/>
          </a:bodyPr>
          <a:lstStyle/>
          <a:p>
            <a:r>
              <a:rPr lang="en-US" altLang="zh-TW" sz="1100" b="1" dirty="0">
                <a:solidFill>
                  <a:schemeClr val="bg1"/>
                </a:solidFill>
              </a:rPr>
              <a:t>2.</a:t>
            </a:r>
            <a:endParaRPr lang="zh-TW" altLang="en-US" sz="1100" dirty="0">
              <a:solidFill>
                <a:schemeClr val="bg1"/>
              </a:solidFill>
            </a:endParaRPr>
          </a:p>
        </p:txBody>
      </p:sp>
      <p:sp>
        <p:nvSpPr>
          <p:cNvPr id="60" name="矩形 59">
            <a:extLst>
              <a:ext uri="{FF2B5EF4-FFF2-40B4-BE49-F238E27FC236}">
                <a16:creationId xmlns:a16="http://schemas.microsoft.com/office/drawing/2014/main" id="{1AC905DD-10DE-46BD-8EB3-B69E83FF1F07}"/>
              </a:ext>
            </a:extLst>
          </p:cNvPr>
          <p:cNvSpPr/>
          <p:nvPr/>
        </p:nvSpPr>
        <p:spPr>
          <a:xfrm>
            <a:off x="6823970" y="1732673"/>
            <a:ext cx="288032" cy="261610"/>
          </a:xfrm>
          <a:prstGeom prst="rect">
            <a:avLst/>
          </a:prstGeom>
          <a:solidFill>
            <a:schemeClr val="accent2"/>
          </a:solidFill>
        </p:spPr>
        <p:txBody>
          <a:bodyPr wrap="square">
            <a:spAutoFit/>
          </a:bodyPr>
          <a:lstStyle/>
          <a:p>
            <a:r>
              <a:rPr lang="en-US" altLang="zh-TW" sz="1100" b="1" dirty="0">
                <a:solidFill>
                  <a:schemeClr val="bg1"/>
                </a:solidFill>
              </a:rPr>
              <a:t>1.</a:t>
            </a:r>
            <a:endParaRPr lang="zh-TW" altLang="en-US" sz="1100" dirty="0">
              <a:solidFill>
                <a:schemeClr val="bg1"/>
              </a:solidFill>
            </a:endParaRPr>
          </a:p>
        </p:txBody>
      </p:sp>
      <p:sp>
        <p:nvSpPr>
          <p:cNvPr id="61" name="矩形 60">
            <a:extLst>
              <a:ext uri="{FF2B5EF4-FFF2-40B4-BE49-F238E27FC236}">
                <a16:creationId xmlns:a16="http://schemas.microsoft.com/office/drawing/2014/main" id="{EF4696F4-4F9B-4F9B-9986-E7F3651A7320}"/>
              </a:ext>
            </a:extLst>
          </p:cNvPr>
          <p:cNvSpPr/>
          <p:nvPr/>
        </p:nvSpPr>
        <p:spPr>
          <a:xfrm>
            <a:off x="2692447" y="4891053"/>
            <a:ext cx="288032" cy="261610"/>
          </a:xfrm>
          <a:prstGeom prst="rect">
            <a:avLst/>
          </a:prstGeom>
          <a:solidFill>
            <a:schemeClr val="accent2"/>
          </a:solidFill>
        </p:spPr>
        <p:txBody>
          <a:bodyPr wrap="square">
            <a:spAutoFit/>
          </a:bodyPr>
          <a:lstStyle/>
          <a:p>
            <a:r>
              <a:rPr lang="en-US" altLang="zh-TW" sz="1100" b="1" dirty="0">
                <a:solidFill>
                  <a:schemeClr val="bg1"/>
                </a:solidFill>
              </a:rPr>
              <a:t>9.</a:t>
            </a:r>
            <a:endParaRPr lang="zh-TW" altLang="en-US" sz="1100" dirty="0">
              <a:solidFill>
                <a:schemeClr val="bg1"/>
              </a:solidFill>
            </a:endParaRPr>
          </a:p>
        </p:txBody>
      </p:sp>
      <p:sp>
        <p:nvSpPr>
          <p:cNvPr id="62" name="矩形 61">
            <a:extLst>
              <a:ext uri="{FF2B5EF4-FFF2-40B4-BE49-F238E27FC236}">
                <a16:creationId xmlns:a16="http://schemas.microsoft.com/office/drawing/2014/main" id="{94CCFA96-3D21-40AF-9061-640050273414}"/>
              </a:ext>
            </a:extLst>
          </p:cNvPr>
          <p:cNvSpPr/>
          <p:nvPr/>
        </p:nvSpPr>
        <p:spPr>
          <a:xfrm>
            <a:off x="2275413" y="4007567"/>
            <a:ext cx="320899" cy="261610"/>
          </a:xfrm>
          <a:prstGeom prst="rect">
            <a:avLst/>
          </a:prstGeom>
          <a:solidFill>
            <a:schemeClr val="accent2"/>
          </a:solidFill>
        </p:spPr>
        <p:txBody>
          <a:bodyPr wrap="square">
            <a:spAutoFit/>
          </a:bodyPr>
          <a:lstStyle/>
          <a:p>
            <a:r>
              <a:rPr lang="en-US" altLang="zh-TW" sz="1100" b="1" dirty="0">
                <a:solidFill>
                  <a:schemeClr val="bg1"/>
                </a:solidFill>
              </a:rPr>
              <a:t>8.</a:t>
            </a:r>
            <a:endParaRPr lang="zh-TW" altLang="en-US" sz="1100" dirty="0">
              <a:solidFill>
                <a:schemeClr val="bg1"/>
              </a:solidFill>
            </a:endParaRPr>
          </a:p>
        </p:txBody>
      </p:sp>
      <p:sp>
        <p:nvSpPr>
          <p:cNvPr id="63" name="矩形 62">
            <a:extLst>
              <a:ext uri="{FF2B5EF4-FFF2-40B4-BE49-F238E27FC236}">
                <a16:creationId xmlns:a16="http://schemas.microsoft.com/office/drawing/2014/main" id="{86CC1832-11E5-4C18-BC38-A95751FFB2EC}"/>
              </a:ext>
            </a:extLst>
          </p:cNvPr>
          <p:cNvSpPr/>
          <p:nvPr/>
        </p:nvSpPr>
        <p:spPr>
          <a:xfrm>
            <a:off x="3354692" y="2224206"/>
            <a:ext cx="394961" cy="261610"/>
          </a:xfrm>
          <a:prstGeom prst="rect">
            <a:avLst/>
          </a:prstGeom>
          <a:solidFill>
            <a:schemeClr val="accent2"/>
          </a:solidFill>
        </p:spPr>
        <p:txBody>
          <a:bodyPr wrap="square">
            <a:spAutoFit/>
          </a:bodyPr>
          <a:lstStyle/>
          <a:p>
            <a:r>
              <a:rPr lang="en-US" altLang="zh-TW" sz="1100" b="1" dirty="0">
                <a:solidFill>
                  <a:schemeClr val="bg1"/>
                </a:solidFill>
              </a:rPr>
              <a:t>10.</a:t>
            </a:r>
            <a:endParaRPr lang="zh-TW" altLang="en-US" sz="1100" dirty="0">
              <a:solidFill>
                <a:schemeClr val="bg1"/>
              </a:solidFill>
            </a:endParaRPr>
          </a:p>
        </p:txBody>
      </p:sp>
      <p:sp>
        <p:nvSpPr>
          <p:cNvPr id="64" name="矩形 63">
            <a:extLst>
              <a:ext uri="{FF2B5EF4-FFF2-40B4-BE49-F238E27FC236}">
                <a16:creationId xmlns:a16="http://schemas.microsoft.com/office/drawing/2014/main" id="{B0E309B1-64F5-447F-BE33-39D48B7828FB}"/>
              </a:ext>
            </a:extLst>
          </p:cNvPr>
          <p:cNvSpPr/>
          <p:nvPr/>
        </p:nvSpPr>
        <p:spPr>
          <a:xfrm>
            <a:off x="4767898" y="3857953"/>
            <a:ext cx="288032" cy="261610"/>
          </a:xfrm>
          <a:prstGeom prst="rect">
            <a:avLst/>
          </a:prstGeom>
          <a:solidFill>
            <a:schemeClr val="accent2"/>
          </a:solidFill>
        </p:spPr>
        <p:txBody>
          <a:bodyPr wrap="square">
            <a:spAutoFit/>
          </a:bodyPr>
          <a:lstStyle/>
          <a:p>
            <a:r>
              <a:rPr lang="en-US" altLang="zh-TW" sz="1100" b="1" dirty="0">
                <a:solidFill>
                  <a:schemeClr val="bg1"/>
                </a:solidFill>
              </a:rPr>
              <a:t>6.</a:t>
            </a:r>
            <a:endParaRPr lang="zh-TW" altLang="en-US" sz="1100" dirty="0">
              <a:solidFill>
                <a:schemeClr val="bg1"/>
              </a:solidFill>
            </a:endParaRPr>
          </a:p>
        </p:txBody>
      </p:sp>
      <p:sp>
        <p:nvSpPr>
          <p:cNvPr id="3" name="矩形 2">
            <a:extLst>
              <a:ext uri="{FF2B5EF4-FFF2-40B4-BE49-F238E27FC236}">
                <a16:creationId xmlns:a16="http://schemas.microsoft.com/office/drawing/2014/main" id="{C9E62569-FA91-48F5-9706-1F40FE6CC7C3}"/>
              </a:ext>
            </a:extLst>
          </p:cNvPr>
          <p:cNvSpPr/>
          <p:nvPr/>
        </p:nvSpPr>
        <p:spPr>
          <a:xfrm>
            <a:off x="6237359" y="6411405"/>
            <a:ext cx="713657" cy="307777"/>
          </a:xfrm>
          <a:prstGeom prst="rect">
            <a:avLst/>
          </a:prstGeom>
          <a:solidFill>
            <a:srgbClr val="FF0000"/>
          </a:solidFill>
        </p:spPr>
        <p:txBody>
          <a:bodyPr wrap="none">
            <a:spAutoFit/>
          </a:bodyPr>
          <a:lstStyle/>
          <a:p>
            <a:r>
              <a:rPr lang="en-US" altLang="zh-TW" sz="1400" b="1" dirty="0">
                <a:solidFill>
                  <a:schemeClr val="bg1"/>
                </a:solidFill>
              </a:rPr>
              <a:t> 4’:30” </a:t>
            </a:r>
            <a:endParaRPr lang="zh-TW" altLang="en-US" sz="1400" dirty="0"/>
          </a:p>
        </p:txBody>
      </p:sp>
      <p:sp>
        <p:nvSpPr>
          <p:cNvPr id="22" name="矩形 21">
            <a:extLst>
              <a:ext uri="{FF2B5EF4-FFF2-40B4-BE49-F238E27FC236}">
                <a16:creationId xmlns:a16="http://schemas.microsoft.com/office/drawing/2014/main" id="{9CAB632B-D743-45CD-A49B-D29C733AB4FB}"/>
              </a:ext>
            </a:extLst>
          </p:cNvPr>
          <p:cNvSpPr/>
          <p:nvPr/>
        </p:nvSpPr>
        <p:spPr>
          <a:xfrm>
            <a:off x="4737609" y="5203289"/>
            <a:ext cx="1260475" cy="553998"/>
          </a:xfrm>
          <a:prstGeom prst="rect">
            <a:avLst/>
          </a:prstGeom>
          <a:solidFill>
            <a:srgbClr val="FF0000"/>
          </a:solidFill>
          <a:ln w="19050">
            <a:solidFill>
              <a:schemeClr val="bg2">
                <a:lumMod val="10000"/>
              </a:schemeClr>
            </a:solidFill>
          </a:ln>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r>
              <a:rPr kumimoji="0" lang="zh-TW" altLang="en-US" sz="1000" b="1" dirty="0">
                <a:solidFill>
                  <a:schemeClr val="bg1"/>
                </a:solidFill>
                <a:latin typeface="Calibri" panose="020F0502020204030204" pitchFamily="34" charset="0"/>
              </a:rPr>
              <a:t>  </a:t>
            </a:r>
            <a:r>
              <a:rPr kumimoji="0" lang="en-US" altLang="zh-TW" sz="1000" b="1" dirty="0">
                <a:solidFill>
                  <a:schemeClr val="bg1"/>
                </a:solidFill>
                <a:latin typeface="Calibri" panose="020F0502020204030204" pitchFamily="34" charset="0"/>
              </a:rPr>
              <a:t>Reason extra fuel                          </a:t>
            </a:r>
            <a:r>
              <a:rPr kumimoji="0" lang="zh-TW" altLang="en-US" sz="1000" b="1" dirty="0">
                <a:solidFill>
                  <a:schemeClr val="bg1"/>
                </a:solidFill>
                <a:latin typeface="Calibri" panose="020F0502020204030204" pitchFamily="34" charset="0"/>
              </a:rPr>
              <a:t> </a:t>
            </a:r>
            <a:r>
              <a:rPr kumimoji="0" lang="en-US" altLang="zh-TW" sz="1000" b="1" dirty="0">
                <a:solidFill>
                  <a:schemeClr val="bg1"/>
                </a:solidFill>
                <a:latin typeface="Calibri" panose="020F0502020204030204" pitchFamily="34" charset="0"/>
              </a:rPr>
              <a:t>Loss for extra fuel :</a:t>
            </a:r>
          </a:p>
          <a:p>
            <a:pPr eaLnBrk="1" hangingPunct="1">
              <a:defRPr/>
            </a:pPr>
            <a:r>
              <a:rPr kumimoji="0" lang="en-US" altLang="zh-TW" sz="1000" b="1" dirty="0">
                <a:solidFill>
                  <a:schemeClr val="bg1"/>
                </a:solidFill>
                <a:latin typeface="Calibri" panose="020F0502020204030204" pitchFamily="34" charset="0"/>
              </a:rPr>
              <a:t>   </a:t>
            </a:r>
            <a:r>
              <a:rPr kumimoji="0" lang="zh-TW" altLang="en-US" sz="1000" b="1" dirty="0">
                <a:solidFill>
                  <a:schemeClr val="bg1"/>
                </a:solidFill>
                <a:latin typeface="Calibri" panose="020F0502020204030204" pitchFamily="34" charset="0"/>
              </a:rPr>
              <a:t>  </a:t>
            </a:r>
            <a:r>
              <a:rPr kumimoji="0" lang="en-US" altLang="zh-TW" sz="1000" b="1" dirty="0">
                <a:solidFill>
                  <a:schemeClr val="bg1"/>
                </a:solidFill>
                <a:latin typeface="Calibri" panose="020F0502020204030204" pitchFamily="34" charset="0"/>
              </a:rPr>
              <a:t>150 us $/ TON</a:t>
            </a:r>
            <a:endParaRPr kumimoji="0" lang="en-US" altLang="zh-TW" sz="1000" dirty="0">
              <a:solidFill>
                <a:schemeClr val="bg1"/>
              </a:solidFill>
              <a:latin typeface="Calibri" panose="020F0502020204030204" pitchFamily="34" charset="0"/>
            </a:endParaRPr>
          </a:p>
        </p:txBody>
      </p:sp>
      <p:sp>
        <p:nvSpPr>
          <p:cNvPr id="23" name="矩形 22">
            <a:extLst>
              <a:ext uri="{FF2B5EF4-FFF2-40B4-BE49-F238E27FC236}">
                <a16:creationId xmlns:a16="http://schemas.microsoft.com/office/drawing/2014/main" id="{7C57E44C-4DCB-4683-95CF-89392316416F}"/>
              </a:ext>
            </a:extLst>
          </p:cNvPr>
          <p:cNvSpPr/>
          <p:nvPr/>
        </p:nvSpPr>
        <p:spPr>
          <a:xfrm>
            <a:off x="5554629" y="2424028"/>
            <a:ext cx="723275" cy="892552"/>
          </a:xfrm>
          <a:prstGeom prst="rect">
            <a:avLst/>
          </a:prstGeom>
          <a:solidFill>
            <a:srgbClr val="7030A0"/>
          </a:solidFill>
        </p:spPr>
        <p:txBody>
          <a:bodyPr wrap="none">
            <a:spAutoFit/>
          </a:bodyPr>
          <a:lstStyle/>
          <a:p>
            <a:r>
              <a:rPr lang="en-US" altLang="zh-TW" sz="800" b="1" dirty="0">
                <a:solidFill>
                  <a:schemeClr val="bg1"/>
                </a:solidFill>
              </a:rPr>
              <a:t> Jet stream : </a:t>
            </a:r>
          </a:p>
          <a:p>
            <a:r>
              <a:rPr lang="en-US" altLang="zh-TW" sz="1100" b="1" dirty="0">
                <a:solidFill>
                  <a:schemeClr val="bg1"/>
                </a:solidFill>
              </a:rPr>
              <a:t>  25,000’</a:t>
            </a:r>
          </a:p>
          <a:p>
            <a:r>
              <a:rPr lang="en-US" altLang="zh-TW" sz="1100" b="1" dirty="0">
                <a:solidFill>
                  <a:schemeClr val="bg1"/>
                </a:solidFill>
              </a:rPr>
              <a:t>  27,000’</a:t>
            </a:r>
          </a:p>
          <a:p>
            <a:r>
              <a:rPr lang="en-US" altLang="zh-TW" sz="1100" b="1" dirty="0">
                <a:solidFill>
                  <a:schemeClr val="bg1"/>
                </a:solidFill>
              </a:rPr>
              <a:t>  37,000’</a:t>
            </a:r>
          </a:p>
          <a:p>
            <a:r>
              <a:rPr lang="en-US" altLang="zh-TW" sz="1100" b="1" dirty="0">
                <a:solidFill>
                  <a:schemeClr val="bg1"/>
                </a:solidFill>
              </a:rPr>
              <a:t>  32,000’</a:t>
            </a:r>
            <a:endParaRPr lang="zh-TW" altLang="en-US" sz="1100" dirty="0">
              <a:solidFill>
                <a:schemeClr val="bg1"/>
              </a:solidFill>
            </a:endParaRPr>
          </a:p>
        </p:txBody>
      </p:sp>
      <p:sp>
        <p:nvSpPr>
          <p:cNvPr id="26" name="矩形 25">
            <a:extLst>
              <a:ext uri="{FF2B5EF4-FFF2-40B4-BE49-F238E27FC236}">
                <a16:creationId xmlns:a16="http://schemas.microsoft.com/office/drawing/2014/main" id="{35DC8F17-21CE-4AD1-B5D0-858E1CC3A75D}"/>
              </a:ext>
            </a:extLst>
          </p:cNvPr>
          <p:cNvSpPr/>
          <p:nvPr/>
        </p:nvSpPr>
        <p:spPr>
          <a:xfrm>
            <a:off x="4200454" y="2885939"/>
            <a:ext cx="1323520" cy="400110"/>
          </a:xfrm>
          <a:prstGeom prst="rect">
            <a:avLst/>
          </a:prstGeom>
          <a:solidFill>
            <a:srgbClr val="7030A0"/>
          </a:solidFill>
        </p:spPr>
        <p:txBody>
          <a:bodyPr wrap="square">
            <a:spAutoFit/>
          </a:bodyPr>
          <a:lstStyle/>
          <a:p>
            <a:r>
              <a:rPr lang="en-US" altLang="zh-TW" sz="1000" b="1" dirty="0">
                <a:solidFill>
                  <a:srgbClr val="FFFF00"/>
                </a:solidFill>
                <a:latin typeface="Helvetica" panose="020B0604020202020204" pitchFamily="34" charset="0"/>
              </a:rPr>
              <a:t>Moderate or serve </a:t>
            </a:r>
          </a:p>
          <a:p>
            <a:r>
              <a:rPr lang="en-US" altLang="zh-TW" sz="1000" b="1" dirty="0">
                <a:solidFill>
                  <a:srgbClr val="FFFF00"/>
                </a:solidFill>
                <a:latin typeface="Helvetica" panose="020B0604020202020204" pitchFamily="34" charset="0"/>
              </a:rPr>
              <a:t>       turbulence</a:t>
            </a:r>
            <a:endParaRPr lang="zh-TW" altLang="en-US" sz="1000" dirty="0">
              <a:solidFill>
                <a:srgbClr val="FFFF00"/>
              </a:solidFill>
            </a:endParaRPr>
          </a:p>
        </p:txBody>
      </p:sp>
      <p:sp>
        <p:nvSpPr>
          <p:cNvPr id="28" name="矩形 6">
            <a:extLst>
              <a:ext uri="{FF2B5EF4-FFF2-40B4-BE49-F238E27FC236}">
                <a16:creationId xmlns:a16="http://schemas.microsoft.com/office/drawing/2014/main" id="{FA747F9B-9338-41C1-B702-A6B49DA6EB1C}"/>
              </a:ext>
            </a:extLst>
          </p:cNvPr>
          <p:cNvSpPr>
            <a:spLocks noChangeArrowheads="1"/>
          </p:cNvSpPr>
          <p:nvPr/>
        </p:nvSpPr>
        <p:spPr bwMode="auto">
          <a:xfrm>
            <a:off x="2857289" y="3413388"/>
            <a:ext cx="868362" cy="522287"/>
          </a:xfrm>
          <a:prstGeom prst="rect">
            <a:avLst/>
          </a:prstGeom>
          <a:solidFill>
            <a:schemeClr val="accent2"/>
          </a:solidFill>
          <a:ln>
            <a:noFill/>
          </a:ln>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400" b="1" dirty="0">
                <a:solidFill>
                  <a:schemeClr val="bg1"/>
                </a:solidFill>
                <a:latin typeface="Calibri" panose="020F0502020204030204" pitchFamily="34" charset="0"/>
              </a:rPr>
              <a:t> TOMAC</a:t>
            </a:r>
          </a:p>
          <a:p>
            <a:pPr eaLnBrk="1" hangingPunct="1">
              <a:spcBef>
                <a:spcPct val="0"/>
              </a:spcBef>
              <a:buFontTx/>
              <a:buNone/>
            </a:pPr>
            <a:r>
              <a:rPr kumimoji="0" lang="en-US" altLang="zh-TW" sz="1400" b="1" dirty="0">
                <a:solidFill>
                  <a:schemeClr val="bg1"/>
                </a:solidFill>
                <a:latin typeface="Calibri" panose="020F0502020204030204" pitchFamily="34" charset="0"/>
              </a:rPr>
              <a:t>    23.2</a:t>
            </a:r>
            <a:endParaRPr kumimoji="0" lang="en-US" altLang="zh-TW" sz="1400" dirty="0">
              <a:solidFill>
                <a:schemeClr val="bg1"/>
              </a:solidFill>
              <a:latin typeface="Calibri" panose="020F0502020204030204" pitchFamily="34" charset="0"/>
            </a:endParaRPr>
          </a:p>
        </p:txBody>
      </p:sp>
      <p:sp>
        <p:nvSpPr>
          <p:cNvPr id="2" name="投影片編號版面配置區 1">
            <a:extLst>
              <a:ext uri="{FF2B5EF4-FFF2-40B4-BE49-F238E27FC236}">
                <a16:creationId xmlns:a16="http://schemas.microsoft.com/office/drawing/2014/main" id="{FFEA7AC4-A6F6-4B5C-B384-24D4AF963C27}"/>
              </a:ext>
            </a:extLst>
          </p:cNvPr>
          <p:cNvSpPr>
            <a:spLocks noGrp="1"/>
          </p:cNvSpPr>
          <p:nvPr>
            <p:ph type="sldNum" sz="quarter" idx="12"/>
          </p:nvPr>
        </p:nvSpPr>
        <p:spPr>
          <a:xfrm>
            <a:off x="8829452" y="6493857"/>
            <a:ext cx="305992" cy="365125"/>
          </a:xfrm>
        </p:spPr>
        <p:txBody>
          <a:bodyPr/>
          <a:lstStyle/>
          <a:p>
            <a:pPr>
              <a:defRPr/>
            </a:pPr>
            <a:fld id="{C6735949-D909-4DA0-9331-3289988C2E74}" type="slidenum">
              <a:rPr lang="en-US" altLang="zh-TW" smtClean="0"/>
              <a:pPr>
                <a:defRPr/>
              </a:pPr>
              <a:t>55</a:t>
            </a:fld>
            <a:endParaRPr lang="en-US" altLang="zh-TW" dirty="0"/>
          </a:p>
        </p:txBody>
      </p:sp>
      <p:sp>
        <p:nvSpPr>
          <p:cNvPr id="5" name="矩形 4">
            <a:extLst>
              <a:ext uri="{FF2B5EF4-FFF2-40B4-BE49-F238E27FC236}">
                <a16:creationId xmlns:a16="http://schemas.microsoft.com/office/drawing/2014/main" id="{C45FD589-29B5-431F-9B09-419862558EA7}"/>
              </a:ext>
            </a:extLst>
          </p:cNvPr>
          <p:cNvSpPr/>
          <p:nvPr/>
        </p:nvSpPr>
        <p:spPr>
          <a:xfrm>
            <a:off x="5926806" y="1938716"/>
            <a:ext cx="487634" cy="215444"/>
          </a:xfrm>
          <a:prstGeom prst="rect">
            <a:avLst/>
          </a:prstGeom>
          <a:solidFill>
            <a:srgbClr val="7030A0"/>
          </a:solidFill>
        </p:spPr>
        <p:txBody>
          <a:bodyPr wrap="none">
            <a:spAutoFit/>
          </a:bodyPr>
          <a:lstStyle/>
          <a:p>
            <a:r>
              <a:rPr lang="en-US" altLang="zh-TW" sz="800" b="1" dirty="0">
                <a:solidFill>
                  <a:schemeClr val="bg1"/>
                </a:solidFill>
                <a:latin typeface="Open Sans"/>
              </a:rPr>
              <a:t>EHAM</a:t>
            </a:r>
            <a:endParaRPr lang="zh-TW" altLang="en-US" sz="800" dirty="0">
              <a:solidFill>
                <a:schemeClr val="bg1"/>
              </a:solidFill>
            </a:endParaRPr>
          </a:p>
        </p:txBody>
      </p:sp>
      <p:sp>
        <p:nvSpPr>
          <p:cNvPr id="6" name="矩形 5">
            <a:extLst>
              <a:ext uri="{FF2B5EF4-FFF2-40B4-BE49-F238E27FC236}">
                <a16:creationId xmlns:a16="http://schemas.microsoft.com/office/drawing/2014/main" id="{62619E88-7405-49EE-A007-A237A12787AE}"/>
              </a:ext>
            </a:extLst>
          </p:cNvPr>
          <p:cNvSpPr/>
          <p:nvPr/>
        </p:nvSpPr>
        <p:spPr>
          <a:xfrm>
            <a:off x="3091561" y="2555287"/>
            <a:ext cx="426720" cy="230832"/>
          </a:xfrm>
          <a:prstGeom prst="rect">
            <a:avLst/>
          </a:prstGeom>
          <a:solidFill>
            <a:srgbClr val="7030A0"/>
          </a:solidFill>
        </p:spPr>
        <p:txBody>
          <a:bodyPr wrap="none">
            <a:spAutoFit/>
          </a:bodyPr>
          <a:lstStyle/>
          <a:p>
            <a:r>
              <a:rPr lang="en-US" altLang="zh-TW" sz="900" b="1" dirty="0">
                <a:solidFill>
                  <a:schemeClr val="bg1"/>
                </a:solidFill>
              </a:rPr>
              <a:t>KJFK </a:t>
            </a:r>
            <a:endParaRPr lang="zh-TW" altLang="en-US" sz="900" dirty="0">
              <a:solidFill>
                <a:schemeClr val="bg1"/>
              </a:solidFill>
            </a:endParaRPr>
          </a:p>
        </p:txBody>
      </p:sp>
      <p:sp>
        <p:nvSpPr>
          <p:cNvPr id="8" name="矩形 7">
            <a:extLst>
              <a:ext uri="{FF2B5EF4-FFF2-40B4-BE49-F238E27FC236}">
                <a16:creationId xmlns:a16="http://schemas.microsoft.com/office/drawing/2014/main" id="{4F247155-83DC-4DEB-96A4-EF85C0EF2552}"/>
              </a:ext>
            </a:extLst>
          </p:cNvPr>
          <p:cNvSpPr/>
          <p:nvPr/>
        </p:nvSpPr>
        <p:spPr>
          <a:xfrm>
            <a:off x="2987984" y="4035983"/>
            <a:ext cx="474810" cy="246221"/>
          </a:xfrm>
          <a:prstGeom prst="rect">
            <a:avLst/>
          </a:prstGeom>
          <a:solidFill>
            <a:srgbClr val="7030A0"/>
          </a:solidFill>
        </p:spPr>
        <p:txBody>
          <a:bodyPr wrap="none">
            <a:spAutoFit/>
          </a:bodyPr>
          <a:lstStyle/>
          <a:p>
            <a:r>
              <a:rPr lang="en-US" altLang="zh-TW" sz="1000" b="1" dirty="0">
                <a:solidFill>
                  <a:schemeClr val="bg1"/>
                </a:solidFill>
              </a:rPr>
              <a:t>KBOS</a:t>
            </a:r>
            <a:endParaRPr lang="zh-TW" altLang="en-US" sz="1000" dirty="0">
              <a:solidFill>
                <a:schemeClr val="bg1"/>
              </a:solidFill>
            </a:endParaRPr>
          </a:p>
        </p:txBody>
      </p:sp>
      <p:sp>
        <p:nvSpPr>
          <p:cNvPr id="31" name="文字方塊 30">
            <a:extLst>
              <a:ext uri="{FF2B5EF4-FFF2-40B4-BE49-F238E27FC236}">
                <a16:creationId xmlns:a16="http://schemas.microsoft.com/office/drawing/2014/main" id="{4CBA9B66-2FCF-42CE-B9CA-56358FC90ECC}"/>
              </a:ext>
            </a:extLst>
          </p:cNvPr>
          <p:cNvSpPr txBox="1"/>
          <p:nvPr/>
        </p:nvSpPr>
        <p:spPr>
          <a:xfrm>
            <a:off x="146029" y="5862889"/>
            <a:ext cx="6588422" cy="461665"/>
          </a:xfrm>
          <a:prstGeom prst="rect">
            <a:avLst/>
          </a:prstGeom>
          <a:solidFill>
            <a:srgbClr val="7030A0"/>
          </a:solidFill>
        </p:spPr>
        <p:txBody>
          <a:bodyPr wrap="square">
            <a:spAutoFit/>
          </a:bodyPr>
          <a:lstStyle/>
          <a:p>
            <a:r>
              <a:rPr lang="en-US" altLang="zh-TW" sz="1200" b="1" dirty="0">
                <a:solidFill>
                  <a:schemeClr val="bg1"/>
                </a:solidFill>
              </a:rPr>
              <a:t> ※※※   Again, please allow me to guide everyone into the cockpit in the way of simulation teaching to experience how the flight crew controls the various tasks of the flight  from EHAM to KJFK.............</a:t>
            </a:r>
            <a:endParaRPr lang="zh-TW" altLang="en-US" sz="1200" b="1" dirty="0">
              <a:solidFill>
                <a:schemeClr val="bg1"/>
              </a:solidFill>
            </a:endParaRPr>
          </a:p>
        </p:txBody>
      </p:sp>
    </p:spTree>
    <p:extLst>
      <p:ext uri="{BB962C8B-B14F-4D97-AF65-F5344CB8AC3E}">
        <p14:creationId xmlns:p14="http://schemas.microsoft.com/office/powerpoint/2010/main" val="40766849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D610120B-CDC3-46A4-8913-B7CE00F396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36" y="2629052"/>
            <a:ext cx="6896358" cy="371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矩形 1">
            <a:extLst>
              <a:ext uri="{FF2B5EF4-FFF2-40B4-BE49-F238E27FC236}">
                <a16:creationId xmlns:a16="http://schemas.microsoft.com/office/drawing/2014/main" id="{7B921574-F8E4-4524-BAB2-2AFF3069CE79}"/>
              </a:ext>
            </a:extLst>
          </p:cNvPr>
          <p:cNvSpPr>
            <a:spLocks noChangeArrowheads="1"/>
          </p:cNvSpPr>
          <p:nvPr/>
        </p:nvSpPr>
        <p:spPr bwMode="auto">
          <a:xfrm>
            <a:off x="323127" y="280341"/>
            <a:ext cx="4464897" cy="1969770"/>
          </a:xfrm>
          <a:prstGeom prst="rect">
            <a:avLst/>
          </a:prstGeom>
          <a:solidFill>
            <a:srgbClr val="00B050"/>
          </a:solid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800" b="1" dirty="0">
                <a:latin typeface="Calibri" panose="020F0502020204030204" pitchFamily="34" charset="0"/>
              </a:rPr>
              <a:t>     </a:t>
            </a:r>
          </a:p>
          <a:p>
            <a:pPr eaLnBrk="1" hangingPunct="1">
              <a:spcBef>
                <a:spcPct val="0"/>
              </a:spcBef>
              <a:buFontTx/>
              <a:buNone/>
            </a:pPr>
            <a:r>
              <a:rPr kumimoji="0" lang="en-US" altLang="zh-TW" sz="1600" b="1" dirty="0">
                <a:solidFill>
                  <a:schemeClr val="bg1"/>
                </a:solidFill>
                <a:latin typeface="Calibri" panose="020F0502020204030204" pitchFamily="34" charset="0"/>
              </a:rPr>
              <a:t>              </a:t>
            </a:r>
            <a:r>
              <a:rPr kumimoji="0" lang="en-US" altLang="zh-TW" sz="1400" b="1" dirty="0">
                <a:solidFill>
                  <a:schemeClr val="bg1"/>
                </a:solidFill>
                <a:latin typeface="Calibri" panose="020F0502020204030204" pitchFamily="34" charset="0"/>
              </a:rPr>
              <a:t>Contingency  Fuel   7800   ( &gt; 5% of trip fuel</a:t>
            </a:r>
          </a:p>
          <a:p>
            <a:pPr eaLnBrk="1" hangingPunct="1">
              <a:spcBef>
                <a:spcPct val="0"/>
              </a:spcBef>
              <a:buFontTx/>
              <a:buNone/>
            </a:pPr>
            <a:r>
              <a:rPr kumimoji="0" lang="en-US" altLang="zh-TW" sz="1400" b="1" dirty="0">
                <a:solidFill>
                  <a:schemeClr val="bg1"/>
                </a:solidFill>
                <a:latin typeface="Calibri" panose="020F0502020204030204" pitchFamily="34" charset="0"/>
              </a:rPr>
              <a:t>                                   and 5’ of holding )  :  &gt;&gt;&gt;  0  </a:t>
            </a:r>
          </a:p>
          <a:p>
            <a:pPr eaLnBrk="1" hangingPunct="1">
              <a:spcBef>
                <a:spcPct val="0"/>
              </a:spcBef>
              <a:buFontTx/>
              <a:buNone/>
            </a:pPr>
            <a:r>
              <a:rPr kumimoji="0" lang="en-US" altLang="zh-TW" sz="1400" b="1" dirty="0">
                <a:solidFill>
                  <a:schemeClr val="bg1"/>
                </a:solidFill>
                <a:latin typeface="Calibri" panose="020F0502020204030204" pitchFamily="34" charset="0"/>
              </a:rPr>
              <a:t>               </a:t>
            </a:r>
            <a:r>
              <a:rPr kumimoji="0" lang="zh-TW" altLang="en-US" sz="1400" b="1" dirty="0">
                <a:solidFill>
                  <a:schemeClr val="bg1"/>
                </a:solidFill>
                <a:latin typeface="Calibri" panose="020F0502020204030204" pitchFamily="34" charset="0"/>
              </a:rPr>
              <a:t> </a:t>
            </a:r>
            <a:r>
              <a:rPr kumimoji="0" lang="en-US" altLang="zh-TW" sz="1400" b="1" dirty="0">
                <a:solidFill>
                  <a:schemeClr val="bg1"/>
                </a:solidFill>
                <a:latin typeface="Calibri" panose="020F0502020204030204" pitchFamily="34" charset="0"/>
              </a:rPr>
              <a:t>Additional  Fuel       1200         :  &gt;&gt;&gt;  0</a:t>
            </a:r>
          </a:p>
          <a:p>
            <a:pPr eaLnBrk="1" hangingPunct="1">
              <a:spcBef>
                <a:spcPct val="0"/>
              </a:spcBef>
              <a:buFontTx/>
              <a:buNone/>
            </a:pPr>
            <a:r>
              <a:rPr kumimoji="0" lang="en-US" altLang="zh-TW" sz="1400" b="1" dirty="0">
                <a:solidFill>
                  <a:schemeClr val="bg1"/>
                </a:solidFill>
                <a:latin typeface="Calibri" panose="020F0502020204030204" pitchFamily="34" charset="0"/>
              </a:rPr>
              <a:t>                Discretionary  Fuel  2200         :  &gt;&gt;&gt;  0</a:t>
            </a:r>
          </a:p>
          <a:p>
            <a:pPr eaLnBrk="1" hangingPunct="1">
              <a:spcBef>
                <a:spcPct val="0"/>
              </a:spcBef>
              <a:buFontTx/>
              <a:buNone/>
            </a:pPr>
            <a:r>
              <a:rPr kumimoji="0" lang="en-US" altLang="zh-TW" sz="1400" b="1" dirty="0">
                <a:solidFill>
                  <a:schemeClr val="bg1"/>
                </a:solidFill>
                <a:latin typeface="Calibri" panose="020F0502020204030204" pitchFamily="34" charset="0"/>
              </a:rPr>
              <a:t>                </a:t>
            </a:r>
            <a:r>
              <a:rPr kumimoji="0" lang="en-US" altLang="zh-TW" sz="1400" b="1" u="sng" dirty="0">
                <a:solidFill>
                  <a:schemeClr val="bg1"/>
                </a:solidFill>
                <a:latin typeface="Calibri" panose="020F0502020204030204" pitchFamily="34" charset="0"/>
              </a:rPr>
              <a:t>Minimum  Fuel</a:t>
            </a:r>
            <a:r>
              <a:rPr kumimoji="0" lang="en-US" altLang="zh-TW" sz="1400" b="1" dirty="0">
                <a:solidFill>
                  <a:schemeClr val="bg1"/>
                </a:solidFill>
                <a:latin typeface="Calibri" panose="020F0502020204030204" pitchFamily="34" charset="0"/>
              </a:rPr>
              <a:t>  advisory         :  &gt;&gt;&gt;  approaching </a:t>
            </a:r>
          </a:p>
          <a:p>
            <a:pPr eaLnBrk="1" hangingPunct="1">
              <a:spcBef>
                <a:spcPct val="0"/>
              </a:spcBef>
              <a:buFontTx/>
              <a:buNone/>
            </a:pPr>
            <a:r>
              <a:rPr kumimoji="0" lang="en-US" altLang="zh-TW" sz="1400" b="1" dirty="0">
                <a:solidFill>
                  <a:schemeClr val="bg1"/>
                </a:solidFill>
                <a:latin typeface="Calibri" panose="020F0502020204030204" pitchFamily="34" charset="0"/>
              </a:rPr>
              <a:t>                                                                        </a:t>
            </a:r>
            <a:r>
              <a:rPr kumimoji="0" lang="en-US" altLang="zh-TW" sz="1400" b="1" u="sng" dirty="0">
                <a:solidFill>
                  <a:schemeClr val="bg1"/>
                </a:solidFill>
                <a:latin typeface="Calibri" panose="020F0502020204030204" pitchFamily="34" charset="0"/>
              </a:rPr>
              <a:t>Final Reserve Fuel</a:t>
            </a:r>
          </a:p>
          <a:p>
            <a:pPr eaLnBrk="1" hangingPunct="1">
              <a:spcBef>
                <a:spcPct val="0"/>
              </a:spcBef>
              <a:buFontTx/>
              <a:buNone/>
            </a:pPr>
            <a:r>
              <a:rPr kumimoji="0" lang="en-US" altLang="zh-TW" sz="1400" b="1" dirty="0">
                <a:solidFill>
                  <a:schemeClr val="bg1"/>
                </a:solidFill>
                <a:latin typeface="Calibri" panose="020F0502020204030204" pitchFamily="34" charset="0"/>
              </a:rPr>
              <a:t> </a:t>
            </a:r>
          </a:p>
        </p:txBody>
      </p:sp>
      <p:sp>
        <p:nvSpPr>
          <p:cNvPr id="2" name="矩形 1">
            <a:extLst>
              <a:ext uri="{FF2B5EF4-FFF2-40B4-BE49-F238E27FC236}">
                <a16:creationId xmlns:a16="http://schemas.microsoft.com/office/drawing/2014/main" id="{24D3ED07-E9C3-4CE5-95D4-B2F1D4D4AF03}"/>
              </a:ext>
            </a:extLst>
          </p:cNvPr>
          <p:cNvSpPr/>
          <p:nvPr/>
        </p:nvSpPr>
        <p:spPr>
          <a:xfrm>
            <a:off x="5070370" y="280341"/>
            <a:ext cx="3967666" cy="2708434"/>
          </a:xfrm>
          <a:prstGeom prst="rect">
            <a:avLst/>
          </a:prstGeom>
          <a:ln>
            <a:solidFill>
              <a:srgbClr val="7030A0"/>
            </a:solidFill>
          </a:ln>
        </p:spPr>
        <p:txBody>
          <a:bodyPr wrap="square">
            <a:spAutoFit/>
          </a:bodyPr>
          <a:lstStyle/>
          <a:p>
            <a:r>
              <a:rPr kumimoji="0" lang="en-US" altLang="zh-TW" sz="1200" b="1" dirty="0">
                <a:solidFill>
                  <a:srgbClr val="7030A0"/>
                </a:solidFill>
                <a:latin typeface="Calibri" panose="020F0502020204030204" pitchFamily="34" charset="0"/>
                <a:cs typeface="Calibri" panose="020F0502020204030204" pitchFamily="34" charset="0"/>
              </a:rPr>
              <a:t> (AB6-600R)   TPE               :</a:t>
            </a:r>
            <a:r>
              <a:rPr kumimoji="0" lang="en-US" altLang="zh-TW" sz="1200" b="1" dirty="0">
                <a:latin typeface="Calibri" panose="020F0502020204030204" pitchFamily="34" charset="0"/>
                <a:cs typeface="Calibri" panose="020F0502020204030204" pitchFamily="34" charset="0"/>
              </a:rPr>
              <a:t>   </a:t>
            </a:r>
            <a:r>
              <a:rPr kumimoji="0" lang="en-US" altLang="zh-TW" sz="1200" b="1" dirty="0">
                <a:solidFill>
                  <a:srgbClr val="FF0000"/>
                </a:solidFill>
                <a:latin typeface="Calibri" panose="020F0502020204030204" pitchFamily="34" charset="0"/>
                <a:cs typeface="Calibri" panose="020F0502020204030204" pitchFamily="34" charset="0"/>
              </a:rPr>
              <a:t>Divert</a:t>
            </a:r>
            <a:r>
              <a:rPr kumimoji="0" lang="en-US" altLang="zh-TW" sz="1200" b="1" dirty="0">
                <a:latin typeface="Calibri" panose="020F0502020204030204" pitchFamily="34" charset="0"/>
                <a:cs typeface="Calibri" panose="020F0502020204030204" pitchFamily="34" charset="0"/>
              </a:rPr>
              <a:t>,     </a:t>
            </a:r>
            <a:r>
              <a:rPr kumimoji="0" lang="en-US" altLang="zh-TW" sz="1200" b="1" u="sng" dirty="0">
                <a:solidFill>
                  <a:srgbClr val="7030A0"/>
                </a:solidFill>
                <a:latin typeface="Calibri" panose="020F0502020204030204" pitchFamily="34" charset="0"/>
                <a:cs typeface="Calibri" panose="020F0502020204030204" pitchFamily="34" charset="0"/>
              </a:rPr>
              <a:t>Miss App.</a:t>
            </a:r>
          </a:p>
          <a:p>
            <a:r>
              <a:rPr lang="en-US" altLang="zh-TW" sz="1200" b="1" dirty="0">
                <a:solidFill>
                  <a:srgbClr val="7030A0"/>
                </a:solidFill>
                <a:latin typeface="Calibri" panose="020F0502020204030204" pitchFamily="34" charset="0"/>
                <a:cs typeface="Calibri" panose="020F0502020204030204" pitchFamily="34" charset="0"/>
              </a:rPr>
              <a:t> (AB6-600R)   </a:t>
            </a:r>
            <a:r>
              <a:rPr kumimoji="0" lang="en-US" altLang="zh-TW" sz="1200" b="1" dirty="0">
                <a:solidFill>
                  <a:srgbClr val="7030A0"/>
                </a:solidFill>
                <a:latin typeface="Calibri" panose="020F0502020204030204" pitchFamily="34" charset="0"/>
                <a:cs typeface="Calibri" panose="020F0502020204030204" pitchFamily="34" charset="0"/>
              </a:rPr>
              <a:t>KHH x 2       :   </a:t>
            </a:r>
            <a:r>
              <a:rPr kumimoji="0" lang="en-US" altLang="zh-TW" sz="1200" b="1" dirty="0">
                <a:solidFill>
                  <a:srgbClr val="00B0F0"/>
                </a:solidFill>
                <a:latin typeface="Calibri" panose="020F0502020204030204" pitchFamily="34" charset="0"/>
                <a:cs typeface="Calibri" panose="020F0502020204030204" pitchFamily="34" charset="0"/>
              </a:rPr>
              <a:t>Holding</a:t>
            </a:r>
          </a:p>
          <a:p>
            <a:r>
              <a:rPr kumimoji="0" lang="en-US" altLang="zh-TW" sz="1200" b="1" dirty="0">
                <a:solidFill>
                  <a:srgbClr val="7030A0"/>
                </a:solidFill>
                <a:latin typeface="Calibri" panose="020F0502020204030204" pitchFamily="34" charset="0"/>
                <a:cs typeface="Calibri" panose="020F0502020204030204" pitchFamily="34" charset="0"/>
              </a:rPr>
              <a:t> </a:t>
            </a:r>
            <a:r>
              <a:rPr lang="en-US" altLang="zh-TW" sz="1200" b="1" dirty="0">
                <a:solidFill>
                  <a:srgbClr val="7030A0"/>
                </a:solidFill>
                <a:latin typeface="Calibri" panose="020F0502020204030204" pitchFamily="34" charset="0"/>
                <a:cs typeface="Calibri" panose="020F0502020204030204" pitchFamily="34" charset="0"/>
              </a:rPr>
              <a:t>(AB6-600R)   </a:t>
            </a:r>
            <a:r>
              <a:rPr kumimoji="0" lang="en-US" altLang="zh-TW" sz="1200" b="1" dirty="0">
                <a:solidFill>
                  <a:srgbClr val="7030A0"/>
                </a:solidFill>
                <a:latin typeface="Calibri" panose="020F0502020204030204" pitchFamily="34" charset="0"/>
                <a:cs typeface="Calibri" panose="020F0502020204030204" pitchFamily="34" charset="0"/>
              </a:rPr>
              <a:t>HKG              :   </a:t>
            </a:r>
            <a:r>
              <a:rPr kumimoji="0" lang="en-US" altLang="zh-TW" sz="1200" b="1" dirty="0">
                <a:solidFill>
                  <a:srgbClr val="00B0F0"/>
                </a:solidFill>
                <a:latin typeface="Calibri" panose="020F0502020204030204" pitchFamily="34" charset="0"/>
                <a:cs typeface="Calibri" panose="020F0502020204030204" pitchFamily="34" charset="0"/>
              </a:rPr>
              <a:t>Holding</a:t>
            </a:r>
            <a:r>
              <a:rPr kumimoji="0" lang="en-US" altLang="zh-TW" sz="1200" b="1" dirty="0">
                <a:solidFill>
                  <a:srgbClr val="7030A0"/>
                </a:solidFill>
                <a:latin typeface="Calibri" panose="020F0502020204030204" pitchFamily="34" charset="0"/>
                <a:cs typeface="Calibri" panose="020F0502020204030204" pitchFamily="34" charset="0"/>
              </a:rPr>
              <a:t> </a:t>
            </a:r>
          </a:p>
          <a:p>
            <a:r>
              <a:rPr lang="en-US" altLang="zh-TW" sz="1200" b="1" dirty="0">
                <a:solidFill>
                  <a:srgbClr val="7030A0"/>
                </a:solidFill>
                <a:latin typeface="Calibri" panose="020F0502020204030204" pitchFamily="34" charset="0"/>
                <a:cs typeface="Calibri" panose="020F0502020204030204" pitchFamily="34" charset="0"/>
              </a:rPr>
              <a:t> (AB6-600R)   </a:t>
            </a:r>
            <a:r>
              <a:rPr kumimoji="0" lang="en-US" altLang="zh-TW" sz="1200" b="1" dirty="0">
                <a:solidFill>
                  <a:srgbClr val="7030A0"/>
                </a:solidFill>
                <a:latin typeface="Calibri" panose="020F0502020204030204" pitchFamily="34" charset="0"/>
                <a:cs typeface="Calibri" panose="020F0502020204030204" pitchFamily="34" charset="0"/>
              </a:rPr>
              <a:t>TOYAMA      :   </a:t>
            </a:r>
            <a:r>
              <a:rPr kumimoji="0" lang="en-US" altLang="zh-TW" sz="1200" b="1" dirty="0">
                <a:solidFill>
                  <a:srgbClr val="00B0F0"/>
                </a:solidFill>
                <a:latin typeface="Calibri" panose="020F0502020204030204" pitchFamily="34" charset="0"/>
                <a:cs typeface="Calibri" panose="020F0502020204030204" pitchFamily="34" charset="0"/>
              </a:rPr>
              <a:t>Holding</a:t>
            </a:r>
            <a:r>
              <a:rPr kumimoji="0" lang="en-US" altLang="zh-TW" sz="1200" b="1" dirty="0">
                <a:solidFill>
                  <a:srgbClr val="7030A0"/>
                </a:solidFill>
                <a:latin typeface="Calibri" panose="020F0502020204030204" pitchFamily="34" charset="0"/>
                <a:cs typeface="Calibri" panose="020F0502020204030204" pitchFamily="34" charset="0"/>
              </a:rPr>
              <a:t>,  </a:t>
            </a:r>
            <a:r>
              <a:rPr kumimoji="0" lang="en-US" altLang="zh-TW" sz="1200" b="1" dirty="0">
                <a:solidFill>
                  <a:srgbClr val="FF0000"/>
                </a:solidFill>
                <a:latin typeface="Calibri" panose="020F0502020204030204" pitchFamily="34" charset="0"/>
                <a:cs typeface="Calibri" panose="020F0502020204030204" pitchFamily="34" charset="0"/>
              </a:rPr>
              <a:t>Divert</a:t>
            </a:r>
          </a:p>
          <a:p>
            <a:r>
              <a:rPr kumimoji="0" lang="en-US" altLang="zh-TW" sz="1200" b="1" dirty="0">
                <a:solidFill>
                  <a:srgbClr val="7030A0"/>
                </a:solidFill>
                <a:latin typeface="Calibri" panose="020F0502020204030204" pitchFamily="34" charset="0"/>
                <a:cs typeface="Calibri" panose="020F0502020204030204" pitchFamily="34" charset="0"/>
              </a:rPr>
              <a:t> </a:t>
            </a:r>
            <a:r>
              <a:rPr lang="en-US" altLang="zh-TW" sz="1200" b="1" dirty="0">
                <a:solidFill>
                  <a:srgbClr val="7030A0"/>
                </a:solidFill>
                <a:latin typeface="Calibri" panose="020F0502020204030204" pitchFamily="34" charset="0"/>
                <a:cs typeface="Calibri" panose="020F0502020204030204" pitchFamily="34" charset="0"/>
              </a:rPr>
              <a:t>(AB6-600R)   </a:t>
            </a:r>
            <a:r>
              <a:rPr kumimoji="0" lang="en-US" altLang="zh-TW" sz="1200" b="1" dirty="0">
                <a:solidFill>
                  <a:srgbClr val="7030A0"/>
                </a:solidFill>
                <a:latin typeface="Calibri" panose="020F0502020204030204" pitchFamily="34" charset="0"/>
                <a:cs typeface="Calibri" panose="020F0502020204030204" pitchFamily="34" charset="0"/>
              </a:rPr>
              <a:t>NAGOYA     ….  </a:t>
            </a:r>
            <a:r>
              <a:rPr kumimoji="0" lang="en-US" altLang="zh-TW" sz="1200" b="1" u="sng" dirty="0">
                <a:solidFill>
                  <a:srgbClr val="FF0000"/>
                </a:solidFill>
                <a:latin typeface="Calibri" panose="020F0502020204030204" pitchFamily="34" charset="0"/>
                <a:cs typeface="Calibri" panose="020F0502020204030204" pitchFamily="34" charset="0"/>
              </a:rPr>
              <a:t>Single ENG</a:t>
            </a:r>
            <a:r>
              <a:rPr kumimoji="0" lang="en-US" altLang="zh-TW" sz="1200" b="1" dirty="0">
                <a:solidFill>
                  <a:srgbClr val="7030A0"/>
                </a:solidFill>
                <a:latin typeface="Calibri" panose="020F0502020204030204" pitchFamily="34" charset="0"/>
                <a:cs typeface="Calibri" panose="020F0502020204030204" pitchFamily="34" charset="0"/>
              </a:rPr>
              <a:t>….TPE  </a:t>
            </a:r>
            <a:r>
              <a:rPr kumimoji="0" lang="en-US" altLang="zh-TW" sz="1200" b="1" dirty="0">
                <a:solidFill>
                  <a:srgbClr val="FF0000"/>
                </a:solidFill>
                <a:latin typeface="Calibri" panose="020F0502020204030204" pitchFamily="34" charset="0"/>
                <a:cs typeface="Calibri" panose="020F0502020204030204" pitchFamily="34" charset="0"/>
              </a:rPr>
              <a:t>※</a:t>
            </a:r>
          </a:p>
          <a:p>
            <a:r>
              <a:rPr lang="en-US" altLang="zh-TW" sz="1200" b="1" dirty="0">
                <a:solidFill>
                  <a:srgbClr val="7030A0"/>
                </a:solidFill>
                <a:latin typeface="Calibri" panose="020F0502020204030204" pitchFamily="34" charset="0"/>
                <a:cs typeface="Calibri" panose="020F0502020204030204" pitchFamily="34" charset="0"/>
              </a:rPr>
              <a:t> (AB6-600R)   JAKARTA….......TPE                                          x6</a:t>
            </a:r>
          </a:p>
          <a:p>
            <a:r>
              <a:rPr lang="en-US" altLang="zh-TW" sz="1200" b="1" dirty="0">
                <a:solidFill>
                  <a:srgbClr val="7030A0"/>
                </a:solidFill>
                <a:latin typeface="Calibri" panose="020F0502020204030204" pitchFamily="34" charset="0"/>
                <a:cs typeface="Calibri" panose="020F0502020204030204" pitchFamily="34" charset="0"/>
              </a:rPr>
              <a:t> (B747-400) </a:t>
            </a:r>
            <a:r>
              <a:rPr lang="zh-TW" altLang="en-US" sz="1200" b="1" dirty="0">
                <a:solidFill>
                  <a:srgbClr val="7030A0"/>
                </a:solidFill>
                <a:latin typeface="Calibri" panose="020F0502020204030204" pitchFamily="34" charset="0"/>
                <a:cs typeface="Calibri" panose="020F0502020204030204" pitchFamily="34" charset="0"/>
              </a:rPr>
              <a:t>   </a:t>
            </a:r>
            <a:r>
              <a:rPr lang="en-US" altLang="zh-TW" sz="1200" b="1" dirty="0">
                <a:solidFill>
                  <a:srgbClr val="7030A0"/>
                </a:solidFill>
                <a:latin typeface="Calibri" panose="020F0502020204030204" pitchFamily="34" charset="0"/>
                <a:cs typeface="Calibri" panose="020F0502020204030204" pitchFamily="34" charset="0"/>
              </a:rPr>
              <a:t>NEW DELHI :   </a:t>
            </a:r>
            <a:r>
              <a:rPr lang="en-US" altLang="zh-TW" sz="1200" b="1" dirty="0">
                <a:solidFill>
                  <a:srgbClr val="00B0F0"/>
                </a:solidFill>
                <a:latin typeface="Calibri" panose="020F0502020204030204" pitchFamily="34" charset="0"/>
                <a:cs typeface="Calibri" panose="020F0502020204030204" pitchFamily="34" charset="0"/>
              </a:rPr>
              <a:t>Holding </a:t>
            </a:r>
          </a:p>
          <a:p>
            <a:r>
              <a:rPr lang="en-US" altLang="zh-TW" sz="1200" b="1" dirty="0">
                <a:solidFill>
                  <a:srgbClr val="7030A0"/>
                </a:solidFill>
                <a:latin typeface="Calibri" panose="020F0502020204030204" pitchFamily="34" charset="0"/>
                <a:cs typeface="Calibri" panose="020F0502020204030204" pitchFamily="34" charset="0"/>
              </a:rPr>
              <a:t> (B747-400)    Anchorage  :   </a:t>
            </a:r>
            <a:r>
              <a:rPr lang="en-US" altLang="zh-TW" sz="1200" b="1" u="sng" dirty="0">
                <a:solidFill>
                  <a:srgbClr val="7030A0"/>
                </a:solidFill>
                <a:latin typeface="Calibri" panose="020F0502020204030204" pitchFamily="34" charset="0"/>
                <a:cs typeface="Calibri" panose="020F0502020204030204" pitchFamily="34" charset="0"/>
              </a:rPr>
              <a:t>Miss app</a:t>
            </a:r>
            <a:r>
              <a:rPr lang="en-US" altLang="zh-TW" sz="1200" b="1" dirty="0">
                <a:solidFill>
                  <a:srgbClr val="7030A0"/>
                </a:solidFill>
                <a:latin typeface="Calibri" panose="020F0502020204030204" pitchFamily="34" charset="0"/>
                <a:cs typeface="Calibri" panose="020F0502020204030204" pitchFamily="34" charset="0"/>
              </a:rPr>
              <a:t>.  </a:t>
            </a:r>
            <a:r>
              <a:rPr kumimoji="0" lang="en-US" altLang="zh-TW" sz="1200" b="1" dirty="0">
                <a:solidFill>
                  <a:srgbClr val="00B0F0"/>
                </a:solidFill>
                <a:latin typeface="Calibri" panose="020F0502020204030204" pitchFamily="34" charset="0"/>
                <a:cs typeface="Calibri" panose="020F0502020204030204" pitchFamily="34" charset="0"/>
              </a:rPr>
              <a:t>Holding</a:t>
            </a:r>
            <a:r>
              <a:rPr kumimoji="0" lang="en-US" altLang="zh-TW" sz="1200" b="1" dirty="0">
                <a:solidFill>
                  <a:srgbClr val="7030A0"/>
                </a:solidFill>
                <a:latin typeface="Calibri" panose="020F0502020204030204" pitchFamily="34" charset="0"/>
                <a:cs typeface="Calibri" panose="020F0502020204030204" pitchFamily="34" charset="0"/>
              </a:rPr>
              <a:t> </a:t>
            </a:r>
            <a:endParaRPr lang="en-US" altLang="zh-TW" sz="1200" b="1" dirty="0">
              <a:solidFill>
                <a:srgbClr val="7030A0"/>
              </a:solidFill>
              <a:latin typeface="Calibri" panose="020F0502020204030204" pitchFamily="34" charset="0"/>
              <a:cs typeface="Calibri" panose="020F0502020204030204" pitchFamily="34" charset="0"/>
            </a:endParaRPr>
          </a:p>
          <a:p>
            <a:r>
              <a:rPr lang="en-US" altLang="zh-TW" sz="1200" b="1" dirty="0">
                <a:solidFill>
                  <a:srgbClr val="7030A0"/>
                </a:solidFill>
                <a:latin typeface="Calibri" panose="020F0502020204030204" pitchFamily="34" charset="0"/>
                <a:cs typeface="Calibri" panose="020F0502020204030204" pitchFamily="34" charset="0"/>
              </a:rPr>
              <a:t> (B747-400)    Frankfort     </a:t>
            </a:r>
            <a:r>
              <a:rPr lang="en-US" altLang="zh-TW" sz="1200" b="1" dirty="0">
                <a:solidFill>
                  <a:srgbClr val="00B0F0"/>
                </a:solidFill>
                <a:latin typeface="Calibri" panose="020F0502020204030204" pitchFamily="34" charset="0"/>
                <a:cs typeface="Calibri" panose="020F0502020204030204" pitchFamily="34" charset="0"/>
              </a:rPr>
              <a:t>:   Hold for fuel dumping</a:t>
            </a:r>
          </a:p>
          <a:p>
            <a:r>
              <a:rPr lang="en-US" altLang="zh-TW" sz="1200" b="1" dirty="0">
                <a:solidFill>
                  <a:srgbClr val="7030A0"/>
                </a:solidFill>
                <a:latin typeface="Calibri" panose="020F0502020204030204" pitchFamily="34" charset="0"/>
                <a:cs typeface="Calibri" panose="020F0502020204030204" pitchFamily="34" charset="0"/>
              </a:rPr>
              <a:t> (B747-400)    Hawaii         :</a:t>
            </a:r>
            <a:r>
              <a:rPr lang="en-US" altLang="zh-TW" sz="1200" b="1" dirty="0">
                <a:solidFill>
                  <a:srgbClr val="FF0000"/>
                </a:solidFill>
                <a:latin typeface="Calibri" panose="020F0502020204030204" pitchFamily="34" charset="0"/>
                <a:cs typeface="Calibri" panose="020F0502020204030204" pitchFamily="34" charset="0"/>
              </a:rPr>
              <a:t>   Divert   ※</a:t>
            </a:r>
          </a:p>
          <a:p>
            <a:r>
              <a:rPr lang="en-US" altLang="zh-TW" sz="1200" b="1" dirty="0">
                <a:solidFill>
                  <a:srgbClr val="7030A0"/>
                </a:solidFill>
                <a:latin typeface="Calibri" panose="020F0502020204030204" pitchFamily="34" charset="0"/>
                <a:cs typeface="Calibri" panose="020F0502020204030204" pitchFamily="34" charset="0"/>
              </a:rPr>
              <a:t> (B747-400)    AMS             :</a:t>
            </a:r>
            <a:r>
              <a:rPr lang="en-US" altLang="zh-TW" sz="1200" b="1" dirty="0">
                <a:latin typeface="Calibri" panose="020F0502020204030204" pitchFamily="34" charset="0"/>
                <a:cs typeface="Calibri" panose="020F0502020204030204" pitchFamily="34" charset="0"/>
              </a:rPr>
              <a:t>  </a:t>
            </a:r>
            <a:r>
              <a:rPr lang="en-US" altLang="zh-TW" sz="1000" b="1" dirty="0">
                <a:solidFill>
                  <a:srgbClr val="00B050"/>
                </a:solidFill>
                <a:latin typeface="Calibri" panose="020F0502020204030204" pitchFamily="34" charset="0"/>
                <a:cs typeface="Calibri" panose="020F0502020204030204" pitchFamily="34" charset="0"/>
              </a:rPr>
              <a:t>ho</a:t>
            </a:r>
            <a:r>
              <a:rPr lang="en-US" altLang="zh-TW" sz="1000" b="1" dirty="0">
                <a:solidFill>
                  <a:srgbClr val="00B0F0"/>
                </a:solidFill>
                <a:latin typeface="Calibri" panose="020F0502020204030204" pitchFamily="34" charset="0"/>
                <a:cs typeface="Calibri" panose="020F0502020204030204" pitchFamily="34" charset="0"/>
              </a:rPr>
              <a:t>lding,  </a:t>
            </a:r>
            <a:r>
              <a:rPr lang="en-US" altLang="zh-TW" sz="1000" b="1" dirty="0">
                <a:solidFill>
                  <a:srgbClr val="FF0000"/>
                </a:solidFill>
                <a:latin typeface="Calibri" panose="020F0502020204030204" pitchFamily="34" charset="0"/>
                <a:cs typeface="Calibri" panose="020F0502020204030204" pitchFamily="34" charset="0"/>
              </a:rPr>
              <a:t>Divert,  </a:t>
            </a:r>
            <a:r>
              <a:rPr lang="en-US" altLang="zh-TW" sz="1000" b="1" dirty="0">
                <a:solidFill>
                  <a:srgbClr val="00B0F0"/>
                </a:solidFill>
                <a:latin typeface="Calibri" panose="020F0502020204030204" pitchFamily="34" charset="0"/>
                <a:cs typeface="Calibri" panose="020F0502020204030204" pitchFamily="34" charset="0"/>
              </a:rPr>
              <a:t>holding,</a:t>
            </a:r>
            <a:r>
              <a:rPr lang="en-US" altLang="zh-TW" sz="1000" b="1" dirty="0">
                <a:solidFill>
                  <a:srgbClr val="7030A0"/>
                </a:solidFill>
                <a:latin typeface="Calibri" panose="020F0502020204030204" pitchFamily="34" charset="0"/>
                <a:cs typeface="Calibri" panose="020F0502020204030204" pitchFamily="34" charset="0"/>
              </a:rPr>
              <a:t>  </a:t>
            </a:r>
            <a:r>
              <a:rPr lang="en-US" altLang="zh-TW" sz="1000" b="1" dirty="0">
                <a:solidFill>
                  <a:srgbClr val="FF0000"/>
                </a:solidFill>
                <a:latin typeface="Calibri" panose="020F0502020204030204" pitchFamily="34" charset="0"/>
                <a:cs typeface="Calibri" panose="020F0502020204030204" pitchFamily="34" charset="0"/>
              </a:rPr>
              <a:t>Divert</a:t>
            </a:r>
            <a:endParaRPr lang="en-US" altLang="zh-TW" sz="1000" b="1" dirty="0">
              <a:solidFill>
                <a:srgbClr val="7030A0"/>
              </a:solidFill>
              <a:latin typeface="Calibri" panose="020F0502020204030204" pitchFamily="34" charset="0"/>
              <a:cs typeface="Calibri" panose="020F0502020204030204" pitchFamily="34" charset="0"/>
            </a:endParaRPr>
          </a:p>
          <a:p>
            <a:r>
              <a:rPr lang="en-US" altLang="zh-TW" sz="1200" b="1" dirty="0">
                <a:solidFill>
                  <a:srgbClr val="7030A0"/>
                </a:solidFill>
                <a:latin typeface="Calibri" panose="020F0502020204030204" pitchFamily="34" charset="0"/>
                <a:cs typeface="Calibri" panose="020F0502020204030204" pitchFamily="34" charset="0"/>
              </a:rPr>
              <a:t> (B747-400)    SFO              :   </a:t>
            </a:r>
            <a:r>
              <a:rPr lang="en-US" altLang="zh-TW" sz="1200" b="1" dirty="0">
                <a:solidFill>
                  <a:srgbClr val="00B0F0"/>
                </a:solidFill>
                <a:latin typeface="Calibri" panose="020F0502020204030204" pitchFamily="34" charset="0"/>
                <a:cs typeface="Calibri" panose="020F0502020204030204" pitchFamily="34" charset="0"/>
              </a:rPr>
              <a:t>Holding</a:t>
            </a:r>
            <a:r>
              <a:rPr lang="en-US" altLang="zh-TW" sz="1200" b="1" dirty="0">
                <a:solidFill>
                  <a:srgbClr val="7030A0"/>
                </a:solidFill>
                <a:latin typeface="Calibri" panose="020F0502020204030204" pitchFamily="34" charset="0"/>
                <a:cs typeface="Calibri" panose="020F0502020204030204" pitchFamily="34" charset="0"/>
              </a:rPr>
              <a:t>,   </a:t>
            </a:r>
            <a:r>
              <a:rPr lang="en-US" altLang="zh-TW" sz="1200" b="1" u="sng" dirty="0">
                <a:solidFill>
                  <a:srgbClr val="7030A0"/>
                </a:solidFill>
                <a:latin typeface="Calibri" panose="020F0502020204030204" pitchFamily="34" charset="0"/>
                <a:cs typeface="Calibri" panose="020F0502020204030204" pitchFamily="34" charset="0"/>
              </a:rPr>
              <a:t>Miss App.</a:t>
            </a:r>
          </a:p>
          <a:p>
            <a:r>
              <a:rPr lang="en-US" altLang="zh-TW" sz="1200" b="1" dirty="0">
                <a:solidFill>
                  <a:srgbClr val="7030A0"/>
                </a:solidFill>
                <a:latin typeface="Calibri" panose="020F0502020204030204" pitchFamily="34" charset="0"/>
                <a:cs typeface="Calibri" panose="020F0502020204030204" pitchFamily="34" charset="0"/>
              </a:rPr>
              <a:t> (B747-400)    JFK x 3         :   </a:t>
            </a:r>
            <a:r>
              <a:rPr lang="en-US" altLang="zh-TW" sz="1200" b="1" dirty="0">
                <a:solidFill>
                  <a:srgbClr val="00B0F0"/>
                </a:solidFill>
                <a:latin typeface="Calibri" panose="020F0502020204030204" pitchFamily="34" charset="0"/>
                <a:cs typeface="Calibri" panose="020F0502020204030204" pitchFamily="34" charset="0"/>
              </a:rPr>
              <a:t>Holding</a:t>
            </a:r>
          </a:p>
          <a:p>
            <a:r>
              <a:rPr lang="en-US" altLang="zh-TW" sz="1200" b="1" dirty="0">
                <a:solidFill>
                  <a:srgbClr val="7030A0"/>
                </a:solidFill>
                <a:latin typeface="Calibri" panose="020F0502020204030204" pitchFamily="34" charset="0"/>
                <a:cs typeface="Calibri" panose="020F0502020204030204" pitchFamily="34" charset="0"/>
              </a:rPr>
              <a:t> (B747-400)    TOKYO         :   </a:t>
            </a:r>
            <a:r>
              <a:rPr lang="en-US" altLang="zh-TW" sz="1200" b="1" u="sng" dirty="0">
                <a:solidFill>
                  <a:srgbClr val="7030A0"/>
                </a:solidFill>
                <a:latin typeface="Calibri" panose="020F0502020204030204" pitchFamily="34" charset="0"/>
                <a:cs typeface="Calibri" panose="020F0502020204030204" pitchFamily="34" charset="0"/>
              </a:rPr>
              <a:t>Miss App</a:t>
            </a:r>
            <a:r>
              <a:rPr lang="en-US" altLang="zh-TW" sz="1200" b="1" dirty="0">
                <a:solidFill>
                  <a:srgbClr val="7030A0"/>
                </a:solidFill>
                <a:latin typeface="Calibri" panose="020F0502020204030204" pitchFamily="34" charset="0"/>
                <a:cs typeface="Calibri" panose="020F0502020204030204" pitchFamily="34" charset="0"/>
              </a:rPr>
              <a:t>.</a:t>
            </a:r>
            <a:r>
              <a:rPr lang="en-US" altLang="zh-TW" sz="1400" b="1" dirty="0">
                <a:solidFill>
                  <a:srgbClr val="7030A0"/>
                </a:solidFill>
                <a:latin typeface="Calibri" panose="020F0502020204030204" pitchFamily="34" charset="0"/>
                <a:cs typeface="Calibri" panose="020F0502020204030204" pitchFamily="34" charset="0"/>
              </a:rPr>
              <a:t>                           </a:t>
            </a:r>
            <a:r>
              <a:rPr lang="en-US" altLang="zh-TW" sz="1200" b="1" dirty="0">
                <a:solidFill>
                  <a:srgbClr val="7030A0"/>
                </a:solidFill>
                <a:latin typeface="Calibri" panose="020F0502020204030204" pitchFamily="34" charset="0"/>
                <a:cs typeface="Calibri" panose="020F0502020204030204" pitchFamily="34" charset="0"/>
              </a:rPr>
              <a:t>x10</a:t>
            </a:r>
            <a:endParaRPr lang="zh-TW" altLang="en-US" sz="1200" b="1" dirty="0">
              <a:solidFill>
                <a:srgbClr val="7030A0"/>
              </a:solidFill>
              <a:latin typeface="Calibri" panose="020F0502020204030204" pitchFamily="34" charset="0"/>
              <a:cs typeface="Calibri" panose="020F0502020204030204" pitchFamily="34" charset="0"/>
            </a:endParaRPr>
          </a:p>
        </p:txBody>
      </p:sp>
      <p:sp>
        <p:nvSpPr>
          <p:cNvPr id="3" name="左大括弧 2">
            <a:extLst>
              <a:ext uri="{FF2B5EF4-FFF2-40B4-BE49-F238E27FC236}">
                <a16:creationId xmlns:a16="http://schemas.microsoft.com/office/drawing/2014/main" id="{F1EBC417-3C88-46EB-AC29-AF6DD85213D0}"/>
              </a:ext>
            </a:extLst>
          </p:cNvPr>
          <p:cNvSpPr/>
          <p:nvPr/>
        </p:nvSpPr>
        <p:spPr>
          <a:xfrm>
            <a:off x="724394" y="743665"/>
            <a:ext cx="261611" cy="953995"/>
          </a:xfrm>
          <a:prstGeom prst="leftBrace">
            <a:avLst>
              <a:gd name="adj1" fmla="val 27186"/>
              <a:gd name="adj2" fmla="val 47005"/>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pic>
        <p:nvPicPr>
          <p:cNvPr id="7" name="圖片 6">
            <a:extLst>
              <a:ext uri="{FF2B5EF4-FFF2-40B4-BE49-F238E27FC236}">
                <a16:creationId xmlns:a16="http://schemas.microsoft.com/office/drawing/2014/main" id="{A5A9D523-A1B1-4E14-B5C2-EFF98FAF4D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7359" y="3564511"/>
            <a:ext cx="1862718" cy="1332505"/>
          </a:xfrm>
          <a:prstGeom prst="rect">
            <a:avLst/>
          </a:prstGeom>
        </p:spPr>
      </p:pic>
      <p:pic>
        <p:nvPicPr>
          <p:cNvPr id="15" name="圖片 14">
            <a:extLst>
              <a:ext uri="{FF2B5EF4-FFF2-40B4-BE49-F238E27FC236}">
                <a16:creationId xmlns:a16="http://schemas.microsoft.com/office/drawing/2014/main" id="{22943497-204E-476E-A6E6-5B9DFF1BBA3B}"/>
              </a:ext>
            </a:extLst>
          </p:cNvPr>
          <p:cNvPicPr>
            <a:picLocks noChangeAspect="1"/>
          </p:cNvPicPr>
          <p:nvPr/>
        </p:nvPicPr>
        <p:blipFill rotWithShape="1">
          <a:blip r:embed="rId4">
            <a:extLst>
              <a:ext uri="{28A0092B-C50C-407E-A947-70E740481C1C}">
                <a14:useLocalDpi xmlns:a14="http://schemas.microsoft.com/office/drawing/2010/main" val="0"/>
              </a:ext>
            </a:extLst>
          </a:blip>
          <a:srcRect l="5679" t="5251" r="1190" b="19493"/>
          <a:stretch/>
        </p:blipFill>
        <p:spPr>
          <a:xfrm>
            <a:off x="6789520" y="5178010"/>
            <a:ext cx="2248516" cy="1346756"/>
          </a:xfrm>
          <a:prstGeom prst="rect">
            <a:avLst/>
          </a:prstGeom>
        </p:spPr>
      </p:pic>
      <p:sp>
        <p:nvSpPr>
          <p:cNvPr id="12" name="矩形 8">
            <a:extLst>
              <a:ext uri="{FF2B5EF4-FFF2-40B4-BE49-F238E27FC236}">
                <a16:creationId xmlns:a16="http://schemas.microsoft.com/office/drawing/2014/main" id="{AE176AC0-647E-4DF3-A73E-19368B3B6C1D}"/>
              </a:ext>
            </a:extLst>
          </p:cNvPr>
          <p:cNvSpPr>
            <a:spLocks noChangeArrowheads="1"/>
          </p:cNvSpPr>
          <p:nvPr/>
        </p:nvSpPr>
        <p:spPr bwMode="auto">
          <a:xfrm>
            <a:off x="197259" y="5307644"/>
            <a:ext cx="423863" cy="3079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400" b="1" dirty="0">
                <a:solidFill>
                  <a:schemeClr val="bg1"/>
                </a:solidFill>
                <a:latin typeface="Calibri" panose="020F0502020204030204" pitchFamily="34" charset="0"/>
              </a:rPr>
              <a:t>JFK</a:t>
            </a:r>
            <a:endParaRPr kumimoji="0" lang="en-US" altLang="zh-TW" sz="1400" dirty="0">
              <a:solidFill>
                <a:schemeClr val="bg1"/>
              </a:solidFill>
              <a:latin typeface="Calibri" panose="020F0502020204030204" pitchFamily="34" charset="0"/>
            </a:endParaRPr>
          </a:p>
        </p:txBody>
      </p:sp>
      <p:sp>
        <p:nvSpPr>
          <p:cNvPr id="13" name="矩形 141">
            <a:extLst>
              <a:ext uri="{FF2B5EF4-FFF2-40B4-BE49-F238E27FC236}">
                <a16:creationId xmlns:a16="http://schemas.microsoft.com/office/drawing/2014/main" id="{E0E31F08-6A17-4713-8B5E-DA3B028B1AA6}"/>
              </a:ext>
            </a:extLst>
          </p:cNvPr>
          <p:cNvSpPr>
            <a:spLocks noChangeArrowheads="1"/>
          </p:cNvSpPr>
          <p:nvPr/>
        </p:nvSpPr>
        <p:spPr bwMode="auto">
          <a:xfrm>
            <a:off x="3901940" y="5282216"/>
            <a:ext cx="654239" cy="27622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200" b="1" dirty="0">
                <a:solidFill>
                  <a:schemeClr val="bg1"/>
                </a:solidFill>
                <a:latin typeface="Calibri" panose="020F0502020204030204" pitchFamily="34" charset="0"/>
              </a:rPr>
              <a:t> </a:t>
            </a:r>
            <a:r>
              <a:rPr kumimoji="0" lang="en-US" altLang="zh-TW" sz="1000" b="1" dirty="0">
                <a:solidFill>
                  <a:schemeClr val="bg1"/>
                </a:solidFill>
                <a:latin typeface="Calibri" panose="020F0502020204030204" pitchFamily="34" charset="0"/>
              </a:rPr>
              <a:t>Holding</a:t>
            </a:r>
          </a:p>
        </p:txBody>
      </p:sp>
      <p:sp>
        <p:nvSpPr>
          <p:cNvPr id="14" name="矩形 13">
            <a:extLst>
              <a:ext uri="{FF2B5EF4-FFF2-40B4-BE49-F238E27FC236}">
                <a16:creationId xmlns:a16="http://schemas.microsoft.com/office/drawing/2014/main" id="{D1EFFC35-9D52-4E63-B233-A6C6C277DA8A}"/>
              </a:ext>
            </a:extLst>
          </p:cNvPr>
          <p:cNvSpPr/>
          <p:nvPr/>
        </p:nvSpPr>
        <p:spPr>
          <a:xfrm>
            <a:off x="5672647" y="5574389"/>
            <a:ext cx="532518" cy="276999"/>
          </a:xfrm>
          <a:prstGeom prst="rect">
            <a:avLst/>
          </a:prstGeom>
          <a:solidFill>
            <a:srgbClr val="FF0000"/>
          </a:solidFill>
        </p:spPr>
        <p:txBody>
          <a:bodyPr wrap="none">
            <a:spAutoFit/>
          </a:bodyPr>
          <a:lstStyle/>
          <a:p>
            <a:r>
              <a:rPr lang="en-US" altLang="zh-TW" sz="1200" b="1" dirty="0">
                <a:solidFill>
                  <a:schemeClr val="bg1"/>
                </a:solidFill>
              </a:rPr>
              <a:t>KBOS</a:t>
            </a:r>
            <a:endParaRPr lang="zh-TW" altLang="en-US" sz="1200" dirty="0">
              <a:solidFill>
                <a:schemeClr val="bg1"/>
              </a:solidFill>
            </a:endParaRPr>
          </a:p>
        </p:txBody>
      </p:sp>
      <p:pic>
        <p:nvPicPr>
          <p:cNvPr id="16" name="圖片 15">
            <a:extLst>
              <a:ext uri="{FF2B5EF4-FFF2-40B4-BE49-F238E27FC236}">
                <a16:creationId xmlns:a16="http://schemas.microsoft.com/office/drawing/2014/main" id="{81B579D6-80D2-4AFE-87E1-DC233C118C89}"/>
              </a:ext>
            </a:extLst>
          </p:cNvPr>
          <p:cNvPicPr>
            <a:picLocks noChangeAspect="1"/>
          </p:cNvPicPr>
          <p:nvPr/>
        </p:nvPicPr>
        <p:blipFill rotWithShape="1">
          <a:blip r:embed="rId5">
            <a:extLst>
              <a:ext uri="{28A0092B-C50C-407E-A947-70E740481C1C}">
                <a14:useLocalDpi xmlns:a14="http://schemas.microsoft.com/office/drawing/2010/main" val="0"/>
              </a:ext>
            </a:extLst>
          </a:blip>
          <a:srcRect l="50654" t="58613" b="6605"/>
          <a:stretch/>
        </p:blipFill>
        <p:spPr>
          <a:xfrm>
            <a:off x="204518" y="3243455"/>
            <a:ext cx="2279250" cy="1340459"/>
          </a:xfrm>
          <a:prstGeom prst="rect">
            <a:avLst/>
          </a:prstGeom>
        </p:spPr>
      </p:pic>
      <p:sp>
        <p:nvSpPr>
          <p:cNvPr id="18" name="矩形 17">
            <a:extLst>
              <a:ext uri="{FF2B5EF4-FFF2-40B4-BE49-F238E27FC236}">
                <a16:creationId xmlns:a16="http://schemas.microsoft.com/office/drawing/2014/main" id="{3CEA95CA-85F8-4EC8-85CE-197D1ECF1DBB}"/>
              </a:ext>
            </a:extLst>
          </p:cNvPr>
          <p:cNvSpPr/>
          <p:nvPr/>
        </p:nvSpPr>
        <p:spPr>
          <a:xfrm rot="5400000">
            <a:off x="131202" y="1083824"/>
            <a:ext cx="809837" cy="261610"/>
          </a:xfrm>
          <a:prstGeom prst="rect">
            <a:avLst/>
          </a:prstGeom>
          <a:solidFill>
            <a:srgbClr val="FFFF00"/>
          </a:solidFill>
          <a:ln w="19050">
            <a:solidFill>
              <a:srgbClr val="7030A0"/>
            </a:solidFill>
          </a:ln>
        </p:spPr>
        <p:txBody>
          <a:bodyPr wrap="none">
            <a:spAutoFit/>
          </a:bodyPr>
          <a:lstStyle/>
          <a:p>
            <a:r>
              <a:rPr lang="en-US" altLang="zh-TW" sz="1100" b="1" dirty="0">
                <a:solidFill>
                  <a:srgbClr val="7030A0"/>
                </a:solidFill>
              </a:rPr>
              <a:t>± Reserves</a:t>
            </a:r>
            <a:endParaRPr lang="zh-TW" altLang="en-US" sz="1100" dirty="0">
              <a:solidFill>
                <a:srgbClr val="7030A0"/>
              </a:solidFill>
            </a:endParaRPr>
          </a:p>
        </p:txBody>
      </p:sp>
      <p:cxnSp>
        <p:nvCxnSpPr>
          <p:cNvPr id="5" name="直線接點 4">
            <a:extLst>
              <a:ext uri="{FF2B5EF4-FFF2-40B4-BE49-F238E27FC236}">
                <a16:creationId xmlns:a16="http://schemas.microsoft.com/office/drawing/2014/main" id="{78EBF414-F249-43AC-AF36-5136FAFB6DBA}"/>
              </a:ext>
            </a:extLst>
          </p:cNvPr>
          <p:cNvCxnSpPr>
            <a:cxnSpLocks/>
          </p:cNvCxnSpPr>
          <p:nvPr/>
        </p:nvCxnSpPr>
        <p:spPr>
          <a:xfrm>
            <a:off x="4976297" y="1419877"/>
            <a:ext cx="4061739"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矩形 7">
            <a:extLst>
              <a:ext uri="{FF2B5EF4-FFF2-40B4-BE49-F238E27FC236}">
                <a16:creationId xmlns:a16="http://schemas.microsoft.com/office/drawing/2014/main" id="{12C6295C-DC60-4883-9E86-4F8F45657D58}"/>
              </a:ext>
            </a:extLst>
          </p:cNvPr>
          <p:cNvSpPr>
            <a:spLocks noChangeArrowheads="1"/>
          </p:cNvSpPr>
          <p:nvPr/>
        </p:nvSpPr>
        <p:spPr bwMode="auto">
          <a:xfrm>
            <a:off x="2202119" y="2455937"/>
            <a:ext cx="536575" cy="3079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400" b="1" dirty="0">
                <a:solidFill>
                  <a:schemeClr val="bg1"/>
                </a:solidFill>
                <a:latin typeface="Calibri" panose="020F0502020204030204" pitchFamily="34" charset="0"/>
              </a:rPr>
              <a:t>AMS</a:t>
            </a:r>
            <a:endParaRPr kumimoji="0" lang="en-US" altLang="zh-TW" sz="1400" dirty="0">
              <a:solidFill>
                <a:schemeClr val="bg1"/>
              </a:solidFill>
              <a:latin typeface="Calibri" panose="020F0502020204030204" pitchFamily="34" charset="0"/>
            </a:endParaRPr>
          </a:p>
        </p:txBody>
      </p:sp>
      <p:sp>
        <p:nvSpPr>
          <p:cNvPr id="4" name="矩形 3">
            <a:extLst>
              <a:ext uri="{FF2B5EF4-FFF2-40B4-BE49-F238E27FC236}">
                <a16:creationId xmlns:a16="http://schemas.microsoft.com/office/drawing/2014/main" id="{C2FB84B7-99EB-4B69-A3F5-405F95E96B33}"/>
              </a:ext>
            </a:extLst>
          </p:cNvPr>
          <p:cNvSpPr/>
          <p:nvPr/>
        </p:nvSpPr>
        <p:spPr>
          <a:xfrm>
            <a:off x="6110578" y="2981556"/>
            <a:ext cx="2882298" cy="261610"/>
          </a:xfrm>
          <a:prstGeom prst="rect">
            <a:avLst/>
          </a:prstGeom>
        </p:spPr>
        <p:txBody>
          <a:bodyPr wrap="square">
            <a:spAutoFit/>
          </a:bodyPr>
          <a:lstStyle/>
          <a:p>
            <a:pPr>
              <a:spcBef>
                <a:spcPct val="0"/>
              </a:spcBef>
            </a:pPr>
            <a:r>
              <a:rPr lang="en-US" altLang="zh-TW" sz="1100" b="1" dirty="0">
                <a:solidFill>
                  <a:srgbClr val="7030A0"/>
                </a:solidFill>
              </a:rPr>
              <a:t>       1971-06-01 ~~  2011-09-25 ;   20497:05 hrs.</a:t>
            </a:r>
          </a:p>
        </p:txBody>
      </p:sp>
      <p:sp>
        <p:nvSpPr>
          <p:cNvPr id="6" name="矩形 5">
            <a:extLst>
              <a:ext uri="{FF2B5EF4-FFF2-40B4-BE49-F238E27FC236}">
                <a16:creationId xmlns:a16="http://schemas.microsoft.com/office/drawing/2014/main" id="{547862D1-D3C1-4B63-B026-6A02C973E9A9}"/>
              </a:ext>
            </a:extLst>
          </p:cNvPr>
          <p:cNvSpPr/>
          <p:nvPr/>
        </p:nvSpPr>
        <p:spPr>
          <a:xfrm>
            <a:off x="1028519" y="6413699"/>
            <a:ext cx="5021791" cy="307777"/>
          </a:xfrm>
          <a:prstGeom prst="rect">
            <a:avLst/>
          </a:prstGeom>
          <a:solidFill>
            <a:srgbClr val="00B050"/>
          </a:solidFill>
        </p:spPr>
        <p:txBody>
          <a:bodyPr wrap="square">
            <a:spAutoFit/>
          </a:bodyPr>
          <a:lstStyle/>
          <a:p>
            <a:r>
              <a:rPr lang="en-US" altLang="zh-TW" sz="1400" b="1" dirty="0">
                <a:solidFill>
                  <a:schemeClr val="bg1"/>
                </a:solidFill>
              </a:rPr>
              <a:t>         Sometimes the plan cannot keep up with the changes ! !</a:t>
            </a:r>
            <a:endParaRPr lang="zh-TW" altLang="en-US" sz="1400" b="1" dirty="0">
              <a:solidFill>
                <a:schemeClr val="bg1"/>
              </a:solidFill>
            </a:endParaRPr>
          </a:p>
        </p:txBody>
      </p:sp>
      <p:sp>
        <p:nvSpPr>
          <p:cNvPr id="8" name="投影片編號版面配置區 7">
            <a:extLst>
              <a:ext uri="{FF2B5EF4-FFF2-40B4-BE49-F238E27FC236}">
                <a16:creationId xmlns:a16="http://schemas.microsoft.com/office/drawing/2014/main" id="{C456FE4B-A81E-41B8-95DE-C2FE35EE1395}"/>
              </a:ext>
            </a:extLst>
          </p:cNvPr>
          <p:cNvSpPr>
            <a:spLocks noGrp="1"/>
          </p:cNvSpPr>
          <p:nvPr>
            <p:ph type="sldNum" sz="quarter" idx="12"/>
          </p:nvPr>
        </p:nvSpPr>
        <p:spPr>
          <a:xfrm>
            <a:off x="8782420" y="6492875"/>
            <a:ext cx="361580" cy="365125"/>
          </a:xfrm>
        </p:spPr>
        <p:txBody>
          <a:bodyPr/>
          <a:lstStyle/>
          <a:p>
            <a:pPr>
              <a:defRPr/>
            </a:pPr>
            <a:fld id="{C6735949-D909-4DA0-9331-3289988C2E74}" type="slidenum">
              <a:rPr lang="en-US" altLang="zh-TW" smtClean="0"/>
              <a:pPr>
                <a:defRPr/>
              </a:pPr>
              <a:t>56</a:t>
            </a:fld>
            <a:endParaRPr lang="en-US" altLang="zh-TW" dirty="0"/>
          </a:p>
        </p:txBody>
      </p:sp>
      <p:sp>
        <p:nvSpPr>
          <p:cNvPr id="9" name="矩形 8">
            <a:extLst>
              <a:ext uri="{FF2B5EF4-FFF2-40B4-BE49-F238E27FC236}">
                <a16:creationId xmlns:a16="http://schemas.microsoft.com/office/drawing/2014/main" id="{2F07F7D5-EE55-4955-BABC-67E91785A0B8}"/>
              </a:ext>
            </a:extLst>
          </p:cNvPr>
          <p:cNvSpPr/>
          <p:nvPr/>
        </p:nvSpPr>
        <p:spPr>
          <a:xfrm>
            <a:off x="4925784" y="5246287"/>
            <a:ext cx="770852" cy="369332"/>
          </a:xfrm>
          <a:prstGeom prst="rect">
            <a:avLst/>
          </a:prstGeom>
        </p:spPr>
        <p:txBody>
          <a:bodyPr wrap="none">
            <a:spAutoFit/>
          </a:bodyPr>
          <a:lstStyle/>
          <a:p>
            <a:r>
              <a:rPr lang="en-US" altLang="zh-TW" b="1" dirty="0">
                <a:solidFill>
                  <a:srgbClr val="FF0000"/>
                </a:solidFill>
                <a:latin typeface="Calibri" panose="020F0502020204030204" pitchFamily="34" charset="0"/>
                <a:cs typeface="Calibri" panose="020F0502020204030204" pitchFamily="34" charset="0"/>
              </a:rPr>
              <a:t>Divert</a:t>
            </a:r>
            <a:endParaRPr lang="zh-TW" alt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8E4D08DB-BE93-4923-A9FA-B36CC766AAF6}"/>
              </a:ext>
            </a:extLst>
          </p:cNvPr>
          <p:cNvSpPr>
            <a:spLocks noGrp="1"/>
          </p:cNvSpPr>
          <p:nvPr>
            <p:ph type="sldNum" sz="quarter" idx="12"/>
          </p:nvPr>
        </p:nvSpPr>
        <p:spPr>
          <a:xfrm>
            <a:off x="7086600" y="6492875"/>
            <a:ext cx="2057400" cy="365125"/>
          </a:xfrm>
        </p:spPr>
        <p:txBody>
          <a:bodyPr/>
          <a:lstStyle/>
          <a:p>
            <a:pPr>
              <a:defRPr/>
            </a:pPr>
            <a:fld id="{C6735949-D909-4DA0-9331-3289988C2E74}" type="slidenum">
              <a:rPr lang="en-US" altLang="zh-TW" smtClean="0"/>
              <a:pPr>
                <a:defRPr/>
              </a:pPr>
              <a:t>57</a:t>
            </a:fld>
            <a:endParaRPr lang="en-US" altLang="zh-TW" dirty="0"/>
          </a:p>
        </p:txBody>
      </p:sp>
      <p:pic>
        <p:nvPicPr>
          <p:cNvPr id="3" name="圖片 2">
            <a:extLst>
              <a:ext uri="{FF2B5EF4-FFF2-40B4-BE49-F238E27FC236}">
                <a16:creationId xmlns:a16="http://schemas.microsoft.com/office/drawing/2014/main" id="{C8E8A8FA-1AC9-46D6-A8EB-B6644243B1E6}"/>
              </a:ext>
            </a:extLst>
          </p:cNvPr>
          <p:cNvPicPr>
            <a:picLocks noChangeAspect="1"/>
          </p:cNvPicPr>
          <p:nvPr/>
        </p:nvPicPr>
        <p:blipFill rotWithShape="1">
          <a:blip r:embed="rId2">
            <a:extLst>
              <a:ext uri="{28A0092B-C50C-407E-A947-70E740481C1C}">
                <a14:useLocalDpi xmlns:a14="http://schemas.microsoft.com/office/drawing/2010/main" val="0"/>
              </a:ext>
            </a:extLst>
          </a:blip>
          <a:srcRect l="5882" b="30902"/>
          <a:stretch/>
        </p:blipFill>
        <p:spPr>
          <a:xfrm>
            <a:off x="143508" y="257127"/>
            <a:ext cx="8856984" cy="6120666"/>
          </a:xfrm>
          <a:prstGeom prst="rect">
            <a:avLst/>
          </a:prstGeom>
        </p:spPr>
      </p:pic>
      <p:sp>
        <p:nvSpPr>
          <p:cNvPr id="4" name="矩形 3">
            <a:extLst>
              <a:ext uri="{FF2B5EF4-FFF2-40B4-BE49-F238E27FC236}">
                <a16:creationId xmlns:a16="http://schemas.microsoft.com/office/drawing/2014/main" id="{C9D5E2C6-2CFD-4545-A8CB-47C893297499}"/>
              </a:ext>
            </a:extLst>
          </p:cNvPr>
          <p:cNvSpPr>
            <a:spLocks noChangeArrowheads="1"/>
          </p:cNvSpPr>
          <p:nvPr/>
        </p:nvSpPr>
        <p:spPr bwMode="auto">
          <a:xfrm>
            <a:off x="2843808" y="1987220"/>
            <a:ext cx="367240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b="1" dirty="0">
                <a:solidFill>
                  <a:srgbClr val="FFFF00"/>
                </a:solidFill>
                <a:latin typeface="Calibri" panose="020F0502020204030204" pitchFamily="34" charset="0"/>
              </a:rPr>
              <a:t> </a:t>
            </a:r>
            <a:r>
              <a:rPr kumimoji="0" lang="zh-TW" altLang="en-US" sz="2800" b="1" dirty="0">
                <a:solidFill>
                  <a:srgbClr val="FFFF00"/>
                </a:solidFill>
                <a:latin typeface="Calibri" panose="020F0502020204030204" pitchFamily="34" charset="0"/>
              </a:rPr>
              <a:t>     </a:t>
            </a:r>
            <a:r>
              <a:rPr kumimoji="0" lang="en-US" altLang="zh-TW" sz="2400" b="1" dirty="0">
                <a:solidFill>
                  <a:srgbClr val="7030A0"/>
                </a:solidFill>
                <a:latin typeface="Calibri" panose="020F0502020204030204" pitchFamily="34" charset="0"/>
              </a:rPr>
              <a:t>Normal Operations </a:t>
            </a:r>
          </a:p>
          <a:p>
            <a:pPr eaLnBrk="1" hangingPunct="1">
              <a:spcBef>
                <a:spcPct val="0"/>
              </a:spcBef>
              <a:buFontTx/>
              <a:buNone/>
            </a:pPr>
            <a:r>
              <a:rPr kumimoji="0" lang="en-US" altLang="zh-TW" sz="2400" b="1" dirty="0">
                <a:solidFill>
                  <a:srgbClr val="7030A0"/>
                </a:solidFill>
                <a:latin typeface="Calibri" panose="020F0502020204030204" pitchFamily="34" charset="0"/>
              </a:rPr>
              <a:t>     Abnormal Operations                    </a:t>
            </a:r>
          </a:p>
        </p:txBody>
      </p:sp>
      <p:sp>
        <p:nvSpPr>
          <p:cNvPr id="5" name="矩形 4">
            <a:extLst>
              <a:ext uri="{FF2B5EF4-FFF2-40B4-BE49-F238E27FC236}">
                <a16:creationId xmlns:a16="http://schemas.microsoft.com/office/drawing/2014/main" id="{3DE9FCC4-FCEF-4171-B4E3-E5731E3A1370}"/>
              </a:ext>
            </a:extLst>
          </p:cNvPr>
          <p:cNvSpPr/>
          <p:nvPr/>
        </p:nvSpPr>
        <p:spPr>
          <a:xfrm>
            <a:off x="2203210" y="1578485"/>
            <a:ext cx="4737580" cy="523220"/>
          </a:xfrm>
          <a:prstGeom prst="rect">
            <a:avLst/>
          </a:prstGeom>
          <a:ln w="28575">
            <a:noFill/>
          </a:ln>
        </p:spPr>
        <p:txBody>
          <a:bodyPr wrap="square">
            <a:spAutoFit/>
          </a:bodyPr>
          <a:lstStyle/>
          <a:p>
            <a:r>
              <a:rPr lang="en-US" altLang="zh-TW" sz="2800" b="1" dirty="0">
                <a:solidFill>
                  <a:srgbClr val="7030A0"/>
                </a:solidFill>
                <a:latin typeface="Calibri" panose="020F0502020204030204" pitchFamily="34" charset="0"/>
              </a:rPr>
              <a:t>    In-Flight Fuel Management</a:t>
            </a:r>
            <a:endParaRPr lang="zh-TW" altLang="en-US" sz="2800" dirty="0">
              <a:solidFill>
                <a:srgbClr val="7030A0"/>
              </a:solidFill>
            </a:endParaRPr>
          </a:p>
        </p:txBody>
      </p:sp>
      <p:sp>
        <p:nvSpPr>
          <p:cNvPr id="6" name="矩形 5">
            <a:extLst>
              <a:ext uri="{FF2B5EF4-FFF2-40B4-BE49-F238E27FC236}">
                <a16:creationId xmlns:a16="http://schemas.microsoft.com/office/drawing/2014/main" id="{45ED464D-1F8E-4A75-9A40-C37F21777E88}"/>
              </a:ext>
            </a:extLst>
          </p:cNvPr>
          <p:cNvSpPr/>
          <p:nvPr/>
        </p:nvSpPr>
        <p:spPr>
          <a:xfrm>
            <a:off x="503548" y="692696"/>
            <a:ext cx="8136904" cy="523220"/>
          </a:xfrm>
          <a:prstGeom prst="rect">
            <a:avLst/>
          </a:prstGeom>
          <a:solidFill>
            <a:srgbClr val="7030A0"/>
          </a:solidFill>
          <a:ln>
            <a:noFill/>
          </a:ln>
        </p:spPr>
        <p:txBody>
          <a:bodyPr wrap="square">
            <a:spAutoFit/>
          </a:bodyPr>
          <a:lstStyle/>
          <a:p>
            <a:r>
              <a:rPr lang="en-US" altLang="zh-TW" sz="2800" b="1" dirty="0">
                <a:solidFill>
                  <a:schemeClr val="bg1"/>
                </a:solidFill>
                <a:cs typeface="Calibri" panose="020F0502020204030204" pitchFamily="34" charset="0"/>
              </a:rPr>
              <a:t>       </a:t>
            </a:r>
            <a:r>
              <a:rPr lang="en-US" altLang="zh-TW" sz="2400" b="1" dirty="0">
                <a:solidFill>
                  <a:srgbClr val="FF66FF"/>
                </a:solidFill>
                <a:cs typeface="Calibri" panose="020F0502020204030204" pitchFamily="34" charset="0"/>
              </a:rPr>
              <a:t>How to protect Minimum Fuel and Final Reserve Fuel…. </a:t>
            </a:r>
            <a:endParaRPr lang="zh-TW" altLang="en-US" sz="2400" dirty="0">
              <a:solidFill>
                <a:srgbClr val="FF66FF"/>
              </a:solidFill>
            </a:endParaRPr>
          </a:p>
        </p:txBody>
      </p:sp>
      <p:sp>
        <p:nvSpPr>
          <p:cNvPr id="10" name="菱形 9">
            <a:extLst>
              <a:ext uri="{FF2B5EF4-FFF2-40B4-BE49-F238E27FC236}">
                <a16:creationId xmlns:a16="http://schemas.microsoft.com/office/drawing/2014/main" id="{99592D2B-1398-415C-B027-914F048B46FE}"/>
              </a:ext>
            </a:extLst>
          </p:cNvPr>
          <p:cNvSpPr/>
          <p:nvPr/>
        </p:nvSpPr>
        <p:spPr>
          <a:xfrm rot="2739730">
            <a:off x="857404" y="882299"/>
            <a:ext cx="144016" cy="144016"/>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9735616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C28E9D89-2479-4F0D-847F-D7462E8E34BE}"/>
              </a:ext>
            </a:extLst>
          </p:cNvPr>
          <p:cNvSpPr>
            <a:spLocks noGrp="1"/>
          </p:cNvSpPr>
          <p:nvPr>
            <p:ph type="sldNum" sz="quarter" idx="12"/>
          </p:nvPr>
        </p:nvSpPr>
        <p:spPr>
          <a:xfrm>
            <a:off x="8748464" y="6492875"/>
            <a:ext cx="364108" cy="365125"/>
          </a:xfrm>
        </p:spPr>
        <p:txBody>
          <a:bodyPr/>
          <a:lstStyle/>
          <a:p>
            <a:pPr>
              <a:defRPr/>
            </a:pPr>
            <a:fld id="{C6735949-D909-4DA0-9331-3289988C2E74}" type="slidenum">
              <a:rPr lang="en-US" altLang="zh-TW" smtClean="0"/>
              <a:pPr>
                <a:defRPr/>
              </a:pPr>
              <a:t>58</a:t>
            </a:fld>
            <a:endParaRPr lang="en-US" altLang="zh-TW" dirty="0"/>
          </a:p>
        </p:txBody>
      </p:sp>
      <p:sp>
        <p:nvSpPr>
          <p:cNvPr id="4" name="矩形 29">
            <a:extLst>
              <a:ext uri="{FF2B5EF4-FFF2-40B4-BE49-F238E27FC236}">
                <a16:creationId xmlns:a16="http://schemas.microsoft.com/office/drawing/2014/main" id="{8A68059D-4DB1-4851-B6D2-9A91F97638E7}"/>
              </a:ext>
            </a:extLst>
          </p:cNvPr>
          <p:cNvSpPr>
            <a:spLocks noChangeArrowheads="1"/>
          </p:cNvSpPr>
          <p:nvPr/>
        </p:nvSpPr>
        <p:spPr bwMode="auto">
          <a:xfrm>
            <a:off x="2828265" y="909661"/>
            <a:ext cx="1048107" cy="338554"/>
          </a:xfrm>
          <a:prstGeom prst="rect">
            <a:avLst/>
          </a:prstGeom>
          <a:solidFill>
            <a:srgbClr val="8FBBF1"/>
          </a:solidFill>
          <a:ln w="9525">
            <a:solidFill>
              <a:srgbClr val="000000"/>
            </a:solidFill>
            <a:miter lim="800000"/>
            <a:headEnd/>
            <a:tailEnd/>
          </a:ln>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600" b="1" dirty="0">
                <a:latin typeface="Calibri" panose="020F0502020204030204" pitchFamily="34" charset="0"/>
              </a:rPr>
              <a:t> Taxi Fuel</a:t>
            </a:r>
            <a:endParaRPr kumimoji="0" lang="en-US" altLang="zh-TW" sz="1600" dirty="0">
              <a:latin typeface="Calibri" panose="020F0502020204030204" pitchFamily="34" charset="0"/>
            </a:endParaRPr>
          </a:p>
        </p:txBody>
      </p:sp>
      <p:sp>
        <p:nvSpPr>
          <p:cNvPr id="5" name="矩形 30">
            <a:extLst>
              <a:ext uri="{FF2B5EF4-FFF2-40B4-BE49-F238E27FC236}">
                <a16:creationId xmlns:a16="http://schemas.microsoft.com/office/drawing/2014/main" id="{86B4B00D-7B99-47B2-B647-BA1E1CE51581}"/>
              </a:ext>
            </a:extLst>
          </p:cNvPr>
          <p:cNvSpPr>
            <a:spLocks noChangeArrowheads="1"/>
          </p:cNvSpPr>
          <p:nvPr/>
        </p:nvSpPr>
        <p:spPr bwMode="auto">
          <a:xfrm>
            <a:off x="2828264" y="1303724"/>
            <a:ext cx="1041763" cy="1077218"/>
          </a:xfrm>
          <a:prstGeom prst="rect">
            <a:avLst/>
          </a:prstGeom>
          <a:solidFill>
            <a:srgbClr val="69D8FF"/>
          </a:solidFill>
          <a:ln w="9525">
            <a:solidFill>
              <a:srgbClr val="000000"/>
            </a:solidFill>
            <a:miter lim="800000"/>
            <a:headEnd/>
            <a:tailEnd/>
          </a:ln>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600" b="1" dirty="0">
                <a:latin typeface="Calibri" panose="020F0502020204030204" pitchFamily="34" charset="0"/>
              </a:rPr>
              <a:t>      </a:t>
            </a:r>
          </a:p>
          <a:p>
            <a:pPr eaLnBrk="1" hangingPunct="1">
              <a:spcBef>
                <a:spcPct val="0"/>
              </a:spcBef>
              <a:buFontTx/>
              <a:buNone/>
            </a:pPr>
            <a:r>
              <a:rPr kumimoji="0" lang="en-US" altLang="zh-TW" sz="1600" b="1" dirty="0">
                <a:latin typeface="Calibri" panose="020F0502020204030204" pitchFamily="34" charset="0"/>
              </a:rPr>
              <a:t>     Trip</a:t>
            </a:r>
          </a:p>
          <a:p>
            <a:pPr eaLnBrk="1" hangingPunct="1">
              <a:spcBef>
                <a:spcPct val="0"/>
              </a:spcBef>
              <a:buFontTx/>
              <a:buNone/>
            </a:pPr>
            <a:r>
              <a:rPr kumimoji="0" lang="en-US" altLang="zh-TW" sz="1600" b="1" dirty="0">
                <a:latin typeface="Calibri" panose="020F0502020204030204" pitchFamily="34" charset="0"/>
              </a:rPr>
              <a:t>     Fuel</a:t>
            </a:r>
          </a:p>
          <a:p>
            <a:pPr eaLnBrk="1" hangingPunct="1">
              <a:spcBef>
                <a:spcPct val="0"/>
              </a:spcBef>
              <a:buFontTx/>
              <a:buNone/>
            </a:pPr>
            <a:endParaRPr kumimoji="0" lang="en-US" altLang="zh-TW" sz="1600" dirty="0">
              <a:latin typeface="Calibri" panose="020F0502020204030204" pitchFamily="34" charset="0"/>
            </a:endParaRPr>
          </a:p>
        </p:txBody>
      </p:sp>
      <p:sp>
        <p:nvSpPr>
          <p:cNvPr id="6" name="矩形 31">
            <a:extLst>
              <a:ext uri="{FF2B5EF4-FFF2-40B4-BE49-F238E27FC236}">
                <a16:creationId xmlns:a16="http://schemas.microsoft.com/office/drawing/2014/main" id="{C6335204-1537-4201-A7C8-2D41FD194C75}"/>
              </a:ext>
            </a:extLst>
          </p:cNvPr>
          <p:cNvSpPr>
            <a:spLocks noChangeArrowheads="1"/>
          </p:cNvSpPr>
          <p:nvPr/>
        </p:nvSpPr>
        <p:spPr bwMode="auto">
          <a:xfrm>
            <a:off x="2828264" y="2432957"/>
            <a:ext cx="1046595" cy="338554"/>
          </a:xfrm>
          <a:prstGeom prst="rect">
            <a:avLst/>
          </a:prstGeom>
          <a:solidFill>
            <a:srgbClr val="FF0000"/>
          </a:solidFill>
          <a:ln w="38100">
            <a:solidFill>
              <a:schemeClr val="tx1"/>
            </a:solidFill>
          </a:ln>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600" b="1" dirty="0">
                <a:solidFill>
                  <a:schemeClr val="accent1">
                    <a:lumMod val="20000"/>
                    <a:lumOff val="80000"/>
                  </a:schemeClr>
                </a:solidFill>
                <a:latin typeface="Calibri" panose="020F0502020204030204" pitchFamily="34" charset="0"/>
              </a:rPr>
              <a:t>  Reserve</a:t>
            </a:r>
            <a:endParaRPr kumimoji="0" lang="en-US" altLang="zh-TW" sz="1600" dirty="0">
              <a:solidFill>
                <a:schemeClr val="accent1">
                  <a:lumMod val="20000"/>
                  <a:lumOff val="80000"/>
                </a:schemeClr>
              </a:solidFill>
              <a:latin typeface="Calibri" panose="020F0502020204030204" pitchFamily="34" charset="0"/>
            </a:endParaRPr>
          </a:p>
        </p:txBody>
      </p:sp>
      <p:sp>
        <p:nvSpPr>
          <p:cNvPr id="7" name="矩形 33">
            <a:extLst>
              <a:ext uri="{FF2B5EF4-FFF2-40B4-BE49-F238E27FC236}">
                <a16:creationId xmlns:a16="http://schemas.microsoft.com/office/drawing/2014/main" id="{B13BCC55-CDD4-4A54-BFA3-3F6546B3CA4E}"/>
              </a:ext>
            </a:extLst>
          </p:cNvPr>
          <p:cNvSpPr>
            <a:spLocks noChangeArrowheads="1"/>
          </p:cNvSpPr>
          <p:nvPr/>
        </p:nvSpPr>
        <p:spPr bwMode="auto">
          <a:xfrm>
            <a:off x="2835261" y="2815625"/>
            <a:ext cx="1038263" cy="366713"/>
          </a:xfrm>
          <a:prstGeom prst="rect">
            <a:avLst/>
          </a:prstGeom>
          <a:solidFill>
            <a:srgbClr val="FF6699"/>
          </a:solidFill>
          <a:ln w="9525">
            <a:solidFill>
              <a:srgbClr val="000000"/>
            </a:solidFill>
            <a:miter lim="800000"/>
            <a:headEnd/>
            <a:tailEnd/>
          </a:ln>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800" b="1" dirty="0">
                <a:latin typeface="Calibri" panose="020F0502020204030204" pitchFamily="34" charset="0"/>
              </a:rPr>
              <a:t>   </a:t>
            </a:r>
            <a:r>
              <a:rPr kumimoji="0" lang="en-US" altLang="zh-TW" sz="1600" b="1" dirty="0">
                <a:solidFill>
                  <a:schemeClr val="bg1"/>
                </a:solidFill>
                <a:latin typeface="Calibri" panose="020F0502020204030204" pitchFamily="34" charset="0"/>
              </a:rPr>
              <a:t>Cargo</a:t>
            </a:r>
            <a:endParaRPr kumimoji="0" lang="en-US" altLang="zh-TW" sz="1600" dirty="0">
              <a:solidFill>
                <a:schemeClr val="bg1"/>
              </a:solidFill>
              <a:latin typeface="Calibri" panose="020F0502020204030204" pitchFamily="34" charset="0"/>
            </a:endParaRPr>
          </a:p>
        </p:txBody>
      </p:sp>
      <p:sp>
        <p:nvSpPr>
          <p:cNvPr id="8" name="Line 43">
            <a:extLst>
              <a:ext uri="{FF2B5EF4-FFF2-40B4-BE49-F238E27FC236}">
                <a16:creationId xmlns:a16="http://schemas.microsoft.com/office/drawing/2014/main" id="{49698D72-5BB0-457F-B5CB-A81C496C857B}"/>
              </a:ext>
            </a:extLst>
          </p:cNvPr>
          <p:cNvSpPr>
            <a:spLocks noChangeShapeType="1"/>
          </p:cNvSpPr>
          <p:nvPr/>
        </p:nvSpPr>
        <p:spPr bwMode="auto">
          <a:xfrm>
            <a:off x="2565027" y="4035793"/>
            <a:ext cx="0" cy="360363"/>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9" name="矩形 8">
            <a:extLst>
              <a:ext uri="{FF2B5EF4-FFF2-40B4-BE49-F238E27FC236}">
                <a16:creationId xmlns:a16="http://schemas.microsoft.com/office/drawing/2014/main" id="{C50B05CF-6ABA-48CC-9075-38F4770F4CCA}"/>
              </a:ext>
            </a:extLst>
          </p:cNvPr>
          <p:cNvSpPr/>
          <p:nvPr/>
        </p:nvSpPr>
        <p:spPr>
          <a:xfrm>
            <a:off x="4485424" y="367442"/>
            <a:ext cx="1944182" cy="800219"/>
          </a:xfrm>
          <a:prstGeom prst="rect">
            <a:avLst/>
          </a:prstGeom>
          <a:solidFill>
            <a:srgbClr val="FFFF00"/>
          </a:solidFill>
          <a:ln w="57150">
            <a:solidFill>
              <a:schemeClr val="tx1"/>
            </a:solidFill>
          </a:ln>
        </p:spPr>
        <p:txBody>
          <a:bodyPr wrap="square">
            <a:spAutoFit/>
          </a:bodyPr>
          <a:lstStyle/>
          <a:p>
            <a:r>
              <a:rPr lang="en-US" altLang="zh-TW" b="1" dirty="0">
                <a:latin typeface="Calibri" panose="020F0502020204030204" pitchFamily="34" charset="0"/>
              </a:rPr>
              <a:t>    Discretionary</a:t>
            </a:r>
          </a:p>
          <a:p>
            <a:r>
              <a:rPr lang="en-US" altLang="zh-TW" sz="1400" b="1" i="1" dirty="0">
                <a:latin typeface="Calibri" panose="020F0502020204030204" pitchFamily="34" charset="0"/>
              </a:rPr>
              <a:t>      (if uplifted at the</a:t>
            </a:r>
          </a:p>
          <a:p>
            <a:r>
              <a:rPr lang="en-US" altLang="zh-TW" sz="1400" b="1" i="1" dirty="0">
                <a:latin typeface="Calibri" panose="020F0502020204030204" pitchFamily="34" charset="0"/>
              </a:rPr>
              <a:t>   discretion of the PIC) </a:t>
            </a:r>
            <a:endParaRPr lang="zh-TW" altLang="en-US" sz="1400" i="1" dirty="0"/>
          </a:p>
        </p:txBody>
      </p:sp>
      <p:sp>
        <p:nvSpPr>
          <p:cNvPr id="10" name="矩形 9">
            <a:extLst>
              <a:ext uri="{FF2B5EF4-FFF2-40B4-BE49-F238E27FC236}">
                <a16:creationId xmlns:a16="http://schemas.microsoft.com/office/drawing/2014/main" id="{FDDBBAEF-627B-4D6D-BA0A-C8C60CEB46B1}"/>
              </a:ext>
            </a:extLst>
          </p:cNvPr>
          <p:cNvSpPr/>
          <p:nvPr/>
        </p:nvSpPr>
        <p:spPr>
          <a:xfrm>
            <a:off x="4485424" y="1222373"/>
            <a:ext cx="1944185" cy="646331"/>
          </a:xfrm>
          <a:prstGeom prst="rect">
            <a:avLst/>
          </a:prstGeom>
          <a:solidFill>
            <a:schemeClr val="bg1">
              <a:lumMod val="65000"/>
            </a:schemeClr>
          </a:solidFill>
          <a:ln w="57150">
            <a:solidFill>
              <a:schemeClr val="tx1"/>
            </a:solidFill>
          </a:ln>
        </p:spPr>
        <p:txBody>
          <a:bodyPr wrap="square">
            <a:spAutoFit/>
          </a:bodyPr>
          <a:lstStyle/>
          <a:p>
            <a:r>
              <a:rPr lang="en-US" altLang="zh-TW" b="1" dirty="0">
                <a:latin typeface="Calibri" panose="020F0502020204030204" pitchFamily="34" charset="0"/>
              </a:rPr>
              <a:t>     Contingency </a:t>
            </a:r>
          </a:p>
          <a:p>
            <a:r>
              <a:rPr lang="en-US" altLang="zh-TW" b="1" i="1" dirty="0">
                <a:latin typeface="Calibri" panose="020F0502020204030204" pitchFamily="34" charset="0"/>
              </a:rPr>
              <a:t>   </a:t>
            </a:r>
            <a:r>
              <a:rPr lang="en-US" altLang="zh-TW" sz="1400" b="1" i="1" dirty="0">
                <a:latin typeface="Calibri" panose="020F0502020204030204" pitchFamily="34" charset="0"/>
              </a:rPr>
              <a:t>(unused remaining) </a:t>
            </a:r>
            <a:endParaRPr lang="zh-TW" altLang="en-US" sz="1400" i="1" dirty="0"/>
          </a:p>
        </p:txBody>
      </p:sp>
      <p:sp>
        <p:nvSpPr>
          <p:cNvPr id="11" name="矩形 10">
            <a:extLst>
              <a:ext uri="{FF2B5EF4-FFF2-40B4-BE49-F238E27FC236}">
                <a16:creationId xmlns:a16="http://schemas.microsoft.com/office/drawing/2014/main" id="{C5EE8C90-FCFC-405B-96B8-4F5DA84EB7BF}"/>
              </a:ext>
            </a:extLst>
          </p:cNvPr>
          <p:cNvSpPr/>
          <p:nvPr/>
        </p:nvSpPr>
        <p:spPr>
          <a:xfrm>
            <a:off x="4481093" y="1917251"/>
            <a:ext cx="1948526" cy="646331"/>
          </a:xfrm>
          <a:prstGeom prst="rect">
            <a:avLst/>
          </a:prstGeom>
          <a:ln w="57150">
            <a:solidFill>
              <a:schemeClr val="tx1"/>
            </a:solidFill>
          </a:ln>
        </p:spPr>
        <p:txBody>
          <a:bodyPr wrap="square">
            <a:spAutoFit/>
          </a:bodyPr>
          <a:lstStyle/>
          <a:p>
            <a:r>
              <a:rPr lang="en-US" altLang="zh-TW" b="1" dirty="0">
                <a:latin typeface="Calibri" panose="020F0502020204030204" pitchFamily="34" charset="0"/>
              </a:rPr>
              <a:t>  Foreseen Factors</a:t>
            </a:r>
          </a:p>
          <a:p>
            <a:r>
              <a:rPr lang="en-US" altLang="zh-TW" b="1" i="1" dirty="0">
                <a:latin typeface="Calibri" panose="020F0502020204030204" pitchFamily="34" charset="0"/>
              </a:rPr>
              <a:t> (e.g. ATC delays) </a:t>
            </a:r>
            <a:endParaRPr lang="zh-TW" altLang="en-US" dirty="0"/>
          </a:p>
        </p:txBody>
      </p:sp>
      <p:sp>
        <p:nvSpPr>
          <p:cNvPr id="12" name="矩形 11">
            <a:extLst>
              <a:ext uri="{FF2B5EF4-FFF2-40B4-BE49-F238E27FC236}">
                <a16:creationId xmlns:a16="http://schemas.microsoft.com/office/drawing/2014/main" id="{EE6258E3-B902-4ECC-8B83-F83F86D884E4}"/>
              </a:ext>
            </a:extLst>
          </p:cNvPr>
          <p:cNvSpPr/>
          <p:nvPr/>
        </p:nvSpPr>
        <p:spPr>
          <a:xfrm>
            <a:off x="4489786" y="2618092"/>
            <a:ext cx="1939841" cy="369332"/>
          </a:xfrm>
          <a:prstGeom prst="rect">
            <a:avLst/>
          </a:prstGeom>
          <a:ln w="57150">
            <a:solidFill>
              <a:schemeClr val="tx1"/>
            </a:solidFill>
          </a:ln>
        </p:spPr>
        <p:txBody>
          <a:bodyPr wrap="square">
            <a:spAutoFit/>
          </a:bodyPr>
          <a:lstStyle/>
          <a:p>
            <a:r>
              <a:rPr lang="en-US" altLang="zh-TW" b="1" i="1" dirty="0">
                <a:latin typeface="Calibri" panose="020F0502020204030204" pitchFamily="34" charset="0"/>
              </a:rPr>
              <a:t>   </a:t>
            </a:r>
            <a:r>
              <a:rPr lang="en-US" altLang="zh-TW" b="1" dirty="0">
                <a:latin typeface="Calibri" panose="020F0502020204030204" pitchFamily="34" charset="0"/>
              </a:rPr>
              <a:t>Approach Fuel</a:t>
            </a:r>
            <a:endParaRPr lang="zh-TW" altLang="en-US" b="1" dirty="0"/>
          </a:p>
        </p:txBody>
      </p:sp>
      <p:sp>
        <p:nvSpPr>
          <p:cNvPr id="13" name="矩形 12">
            <a:extLst>
              <a:ext uri="{FF2B5EF4-FFF2-40B4-BE49-F238E27FC236}">
                <a16:creationId xmlns:a16="http://schemas.microsoft.com/office/drawing/2014/main" id="{BF3CDC8C-64FB-40B1-AB4E-9D32660A2C4A}"/>
              </a:ext>
            </a:extLst>
          </p:cNvPr>
          <p:cNvSpPr/>
          <p:nvPr/>
        </p:nvSpPr>
        <p:spPr>
          <a:xfrm>
            <a:off x="4489649" y="3044336"/>
            <a:ext cx="1939849" cy="923330"/>
          </a:xfrm>
          <a:prstGeom prst="rect">
            <a:avLst/>
          </a:prstGeom>
          <a:solidFill>
            <a:schemeClr val="accent2"/>
          </a:solidFill>
          <a:ln w="57150">
            <a:solidFill>
              <a:schemeClr val="tx1"/>
            </a:solidFill>
          </a:ln>
        </p:spPr>
        <p:txBody>
          <a:bodyPr wrap="square">
            <a:spAutoFit/>
          </a:bodyPr>
          <a:lstStyle/>
          <a:p>
            <a:r>
              <a:rPr lang="en-US" altLang="zh-TW" b="1" i="1" dirty="0">
                <a:latin typeface="Calibri" panose="020F0502020204030204" pitchFamily="34" charset="0"/>
              </a:rPr>
              <a:t>      </a:t>
            </a:r>
            <a:r>
              <a:rPr lang="en-US" altLang="zh-TW" b="1" dirty="0">
                <a:latin typeface="Calibri" panose="020F0502020204030204" pitchFamily="34" charset="0"/>
              </a:rPr>
              <a:t>Destination</a:t>
            </a:r>
          </a:p>
          <a:p>
            <a:r>
              <a:rPr lang="en-US" altLang="zh-TW" b="1" dirty="0">
                <a:latin typeface="Calibri" panose="020F0502020204030204" pitchFamily="34" charset="0"/>
              </a:rPr>
              <a:t>        Alternate</a:t>
            </a:r>
          </a:p>
          <a:p>
            <a:r>
              <a:rPr lang="en-US" altLang="zh-TW" b="1" i="1" dirty="0">
                <a:latin typeface="Calibri" panose="020F0502020204030204" pitchFamily="34" charset="0"/>
              </a:rPr>
              <a:t>    ( if applicable )   </a:t>
            </a:r>
            <a:endParaRPr lang="zh-TW" altLang="en-US" dirty="0"/>
          </a:p>
        </p:txBody>
      </p:sp>
      <p:sp>
        <p:nvSpPr>
          <p:cNvPr id="14" name="矩形 13">
            <a:extLst>
              <a:ext uri="{FF2B5EF4-FFF2-40B4-BE49-F238E27FC236}">
                <a16:creationId xmlns:a16="http://schemas.microsoft.com/office/drawing/2014/main" id="{CC197A4B-07D5-4FFE-A3DC-6AB4A77FD3A4}"/>
              </a:ext>
            </a:extLst>
          </p:cNvPr>
          <p:cNvSpPr/>
          <p:nvPr/>
        </p:nvSpPr>
        <p:spPr>
          <a:xfrm>
            <a:off x="4489786" y="4013463"/>
            <a:ext cx="1939860" cy="369332"/>
          </a:xfrm>
          <a:prstGeom prst="rect">
            <a:avLst/>
          </a:prstGeom>
          <a:solidFill>
            <a:srgbClr val="FF0000"/>
          </a:solidFill>
          <a:ln w="57150">
            <a:solidFill>
              <a:schemeClr val="tx1"/>
            </a:solidFill>
          </a:ln>
        </p:spPr>
        <p:txBody>
          <a:bodyPr wrap="square">
            <a:spAutoFit/>
          </a:bodyPr>
          <a:lstStyle/>
          <a:p>
            <a:r>
              <a:rPr lang="en-US" altLang="zh-TW" b="1" i="1" dirty="0">
                <a:latin typeface="Calibri" panose="020F0502020204030204" pitchFamily="34" charset="0"/>
              </a:rPr>
              <a:t>     </a:t>
            </a:r>
            <a:r>
              <a:rPr lang="en-US" altLang="zh-TW" b="1" dirty="0">
                <a:latin typeface="Calibri" panose="020F0502020204030204" pitchFamily="34" charset="0"/>
              </a:rPr>
              <a:t>Final Reserve </a:t>
            </a:r>
            <a:endParaRPr lang="zh-TW" altLang="en-US" dirty="0"/>
          </a:p>
        </p:txBody>
      </p:sp>
      <p:sp>
        <p:nvSpPr>
          <p:cNvPr id="15" name="矩形 32">
            <a:extLst>
              <a:ext uri="{FF2B5EF4-FFF2-40B4-BE49-F238E27FC236}">
                <a16:creationId xmlns:a16="http://schemas.microsoft.com/office/drawing/2014/main" id="{985BAFF9-6AC5-48CE-83AF-C1251FD3221A}"/>
              </a:ext>
            </a:extLst>
          </p:cNvPr>
          <p:cNvSpPr>
            <a:spLocks noChangeArrowheads="1"/>
          </p:cNvSpPr>
          <p:nvPr/>
        </p:nvSpPr>
        <p:spPr bwMode="auto">
          <a:xfrm>
            <a:off x="2831744" y="3234683"/>
            <a:ext cx="1043121" cy="523220"/>
          </a:xfrm>
          <a:prstGeom prst="rect">
            <a:avLst/>
          </a:prstGeom>
          <a:solidFill>
            <a:srgbClr val="92D050"/>
          </a:solidFill>
          <a:ln w="9525">
            <a:solidFill>
              <a:srgbClr val="000000"/>
            </a:solidFill>
            <a:miter lim="800000"/>
            <a:headEnd/>
            <a:tailEnd/>
          </a:ln>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400" b="1" dirty="0">
                <a:latin typeface="Calibri" panose="020F0502020204030204" pitchFamily="34" charset="0"/>
              </a:rPr>
              <a:t>Passengers&amp; Baggage</a:t>
            </a:r>
            <a:endParaRPr kumimoji="0" lang="en-US" altLang="zh-TW" sz="1400" dirty="0">
              <a:latin typeface="Calibri" panose="020F0502020204030204" pitchFamily="34" charset="0"/>
            </a:endParaRPr>
          </a:p>
        </p:txBody>
      </p:sp>
      <p:sp>
        <p:nvSpPr>
          <p:cNvPr id="16" name="矩形 15">
            <a:extLst>
              <a:ext uri="{FF2B5EF4-FFF2-40B4-BE49-F238E27FC236}">
                <a16:creationId xmlns:a16="http://schemas.microsoft.com/office/drawing/2014/main" id="{303F60B9-FE2A-4F42-96C1-58563D1DEF1C}"/>
              </a:ext>
            </a:extLst>
          </p:cNvPr>
          <p:cNvSpPr>
            <a:spLocks noChangeArrowheads="1"/>
          </p:cNvSpPr>
          <p:nvPr/>
        </p:nvSpPr>
        <p:spPr bwMode="auto">
          <a:xfrm>
            <a:off x="1394550" y="1568202"/>
            <a:ext cx="865097" cy="46166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200" b="1" dirty="0">
                <a:latin typeface="Calibri" panose="020F0502020204030204" pitchFamily="34" charset="0"/>
              </a:rPr>
              <a:t> Total Fuel </a:t>
            </a:r>
          </a:p>
          <a:p>
            <a:pPr eaLnBrk="1" hangingPunct="1">
              <a:spcBef>
                <a:spcPct val="0"/>
              </a:spcBef>
              <a:buFontTx/>
              <a:buNone/>
            </a:pPr>
            <a:r>
              <a:rPr kumimoji="0" lang="en-US" altLang="zh-TW" sz="1200" b="1" dirty="0">
                <a:latin typeface="Calibri" panose="020F0502020204030204" pitchFamily="34" charset="0"/>
              </a:rPr>
              <a:t>    Loaded</a:t>
            </a:r>
            <a:endParaRPr kumimoji="0" lang="en-US" altLang="zh-TW" sz="1200" dirty="0">
              <a:latin typeface="Calibri" panose="020F0502020204030204" pitchFamily="34" charset="0"/>
            </a:endParaRPr>
          </a:p>
        </p:txBody>
      </p:sp>
      <p:sp>
        <p:nvSpPr>
          <p:cNvPr id="17" name="矩形 32">
            <a:extLst>
              <a:ext uri="{FF2B5EF4-FFF2-40B4-BE49-F238E27FC236}">
                <a16:creationId xmlns:a16="http://schemas.microsoft.com/office/drawing/2014/main" id="{BAC31E58-57E6-4765-8F8C-059905555E79}"/>
              </a:ext>
            </a:extLst>
          </p:cNvPr>
          <p:cNvSpPr>
            <a:spLocks noChangeArrowheads="1"/>
          </p:cNvSpPr>
          <p:nvPr/>
        </p:nvSpPr>
        <p:spPr bwMode="auto">
          <a:xfrm>
            <a:off x="2828265" y="3810248"/>
            <a:ext cx="1055382" cy="600164"/>
          </a:xfrm>
          <a:prstGeom prst="rect">
            <a:avLst/>
          </a:prstGeom>
          <a:solidFill>
            <a:schemeClr val="accent4"/>
          </a:solidFill>
          <a:ln w="9525">
            <a:solidFill>
              <a:srgbClr val="000000"/>
            </a:solidFill>
            <a:miter lim="800000"/>
            <a:headEnd/>
            <a:tailEnd/>
          </a:ln>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100" b="1" dirty="0">
                <a:latin typeface="Calibri" panose="020F0502020204030204" pitchFamily="34" charset="0"/>
              </a:rPr>
              <a:t>    Operating</a:t>
            </a:r>
          </a:p>
          <a:p>
            <a:pPr eaLnBrk="1" hangingPunct="1">
              <a:spcBef>
                <a:spcPct val="0"/>
              </a:spcBef>
              <a:buFontTx/>
              <a:buNone/>
            </a:pPr>
            <a:r>
              <a:rPr kumimoji="0" lang="en-US" altLang="zh-TW" sz="1100" b="1" dirty="0">
                <a:latin typeface="Calibri" panose="020F0502020204030204" pitchFamily="34" charset="0"/>
              </a:rPr>
              <a:t> Empty Weight </a:t>
            </a:r>
          </a:p>
          <a:p>
            <a:pPr eaLnBrk="1" hangingPunct="1">
              <a:spcBef>
                <a:spcPct val="0"/>
              </a:spcBef>
              <a:buFontTx/>
              <a:buNone/>
            </a:pPr>
            <a:r>
              <a:rPr kumimoji="0" lang="en-US" altLang="zh-TW" sz="1100" b="1" dirty="0">
                <a:latin typeface="Calibri" panose="020F0502020204030204" pitchFamily="34" charset="0"/>
              </a:rPr>
              <a:t>        (OEW)</a:t>
            </a:r>
            <a:endParaRPr kumimoji="0" lang="en-US" altLang="zh-TW" sz="1100" dirty="0">
              <a:latin typeface="Calibri" panose="020F0502020204030204" pitchFamily="34" charset="0"/>
            </a:endParaRPr>
          </a:p>
        </p:txBody>
      </p:sp>
      <p:sp>
        <p:nvSpPr>
          <p:cNvPr id="18" name="矩形 17">
            <a:extLst>
              <a:ext uri="{FF2B5EF4-FFF2-40B4-BE49-F238E27FC236}">
                <a16:creationId xmlns:a16="http://schemas.microsoft.com/office/drawing/2014/main" id="{03F3DD8F-052D-455F-AF08-A5FAA34B1CF7}"/>
              </a:ext>
            </a:extLst>
          </p:cNvPr>
          <p:cNvSpPr>
            <a:spLocks noChangeArrowheads="1"/>
          </p:cNvSpPr>
          <p:nvPr/>
        </p:nvSpPr>
        <p:spPr bwMode="auto">
          <a:xfrm>
            <a:off x="1378462" y="3315228"/>
            <a:ext cx="863644" cy="4616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200" b="1" dirty="0">
                <a:latin typeface="Calibri" panose="020F0502020204030204" pitchFamily="34" charset="0"/>
              </a:rPr>
              <a:t>     Total </a:t>
            </a:r>
          </a:p>
          <a:p>
            <a:pPr eaLnBrk="1" hangingPunct="1">
              <a:spcBef>
                <a:spcPct val="0"/>
              </a:spcBef>
              <a:buFontTx/>
              <a:buNone/>
            </a:pPr>
            <a:r>
              <a:rPr kumimoji="0" lang="en-US" altLang="zh-TW" sz="1200" b="1" dirty="0">
                <a:latin typeface="Calibri" panose="020F0502020204030204" pitchFamily="34" charset="0"/>
              </a:rPr>
              <a:t>  Payload</a:t>
            </a:r>
            <a:endParaRPr kumimoji="0" lang="en-US" altLang="zh-TW" sz="1200" dirty="0">
              <a:latin typeface="Calibri" panose="020F0502020204030204" pitchFamily="34" charset="0"/>
            </a:endParaRPr>
          </a:p>
        </p:txBody>
      </p:sp>
      <p:cxnSp>
        <p:nvCxnSpPr>
          <p:cNvPr id="19" name="直線接點 18">
            <a:extLst>
              <a:ext uri="{FF2B5EF4-FFF2-40B4-BE49-F238E27FC236}">
                <a16:creationId xmlns:a16="http://schemas.microsoft.com/office/drawing/2014/main" id="{CBE92A33-815D-4F55-B624-4D7F9751F92D}"/>
              </a:ext>
            </a:extLst>
          </p:cNvPr>
          <p:cNvCxnSpPr>
            <a:cxnSpLocks/>
          </p:cNvCxnSpPr>
          <p:nvPr/>
        </p:nvCxnSpPr>
        <p:spPr>
          <a:xfrm>
            <a:off x="1452852" y="2386334"/>
            <a:ext cx="2492446" cy="0"/>
          </a:xfrm>
          <a:prstGeom prst="line">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矩形 20">
            <a:extLst>
              <a:ext uri="{FF2B5EF4-FFF2-40B4-BE49-F238E27FC236}">
                <a16:creationId xmlns:a16="http://schemas.microsoft.com/office/drawing/2014/main" id="{ADA1CE07-2DCD-476F-958C-F07550D1EA86}"/>
              </a:ext>
            </a:extLst>
          </p:cNvPr>
          <p:cNvSpPr>
            <a:spLocks noChangeArrowheads="1"/>
          </p:cNvSpPr>
          <p:nvPr/>
        </p:nvSpPr>
        <p:spPr bwMode="auto">
          <a:xfrm rot="16200000">
            <a:off x="-612082" y="2528612"/>
            <a:ext cx="2365778" cy="307777"/>
          </a:xfrm>
          <a:prstGeom prst="rect">
            <a:avLst/>
          </a:prstGeom>
          <a:solidFill>
            <a:srgbClr val="C00000"/>
          </a:solidFill>
          <a:ln w="9525">
            <a:solidFill>
              <a:schemeClr val="accent1"/>
            </a:solidFill>
            <a:miter lim="800000"/>
            <a:headEnd/>
            <a:tailEnd/>
          </a:ln>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400" b="1" dirty="0">
                <a:solidFill>
                  <a:schemeClr val="bg1"/>
                </a:solidFill>
                <a:latin typeface="Calibri" panose="020F0502020204030204" pitchFamily="34" charset="0"/>
              </a:rPr>
              <a:t>   Take Weight  Components</a:t>
            </a:r>
            <a:endParaRPr kumimoji="0" lang="en-US" altLang="zh-TW" sz="1400" dirty="0">
              <a:solidFill>
                <a:schemeClr val="bg1"/>
              </a:solidFill>
              <a:latin typeface="Calibri" panose="020F0502020204030204" pitchFamily="34" charset="0"/>
            </a:endParaRPr>
          </a:p>
        </p:txBody>
      </p:sp>
      <p:sp>
        <p:nvSpPr>
          <p:cNvPr id="22" name="左大括弧 21">
            <a:extLst>
              <a:ext uri="{FF2B5EF4-FFF2-40B4-BE49-F238E27FC236}">
                <a16:creationId xmlns:a16="http://schemas.microsoft.com/office/drawing/2014/main" id="{2755FE9A-D83B-4A70-8578-B4A1C8C89BD4}"/>
              </a:ext>
            </a:extLst>
          </p:cNvPr>
          <p:cNvSpPr/>
          <p:nvPr/>
        </p:nvSpPr>
        <p:spPr>
          <a:xfrm>
            <a:off x="2375815" y="1063541"/>
            <a:ext cx="364791" cy="151941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23" name="左大括弧 22">
            <a:extLst>
              <a:ext uri="{FF2B5EF4-FFF2-40B4-BE49-F238E27FC236}">
                <a16:creationId xmlns:a16="http://schemas.microsoft.com/office/drawing/2014/main" id="{FD5BE525-2315-4E26-BE69-03F938295991}"/>
              </a:ext>
            </a:extLst>
          </p:cNvPr>
          <p:cNvSpPr/>
          <p:nvPr/>
        </p:nvSpPr>
        <p:spPr>
          <a:xfrm>
            <a:off x="2375815" y="2981718"/>
            <a:ext cx="363918" cy="1252163"/>
          </a:xfrm>
          <a:prstGeom prst="leftBrace">
            <a:avLst>
              <a:gd name="adj1" fmla="val 8333"/>
              <a:gd name="adj2" fmla="val 4726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cxnSp>
        <p:nvCxnSpPr>
          <p:cNvPr id="24" name="直線單箭頭接點 23">
            <a:extLst>
              <a:ext uri="{FF2B5EF4-FFF2-40B4-BE49-F238E27FC236}">
                <a16:creationId xmlns:a16="http://schemas.microsoft.com/office/drawing/2014/main" id="{E9D72D09-83CE-49DA-9AB9-1E56D93ACC1C}"/>
              </a:ext>
            </a:extLst>
          </p:cNvPr>
          <p:cNvCxnSpPr/>
          <p:nvPr/>
        </p:nvCxnSpPr>
        <p:spPr>
          <a:xfrm flipH="1">
            <a:off x="1613058" y="2330696"/>
            <a:ext cx="43965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等腰三角形 24">
            <a:extLst>
              <a:ext uri="{FF2B5EF4-FFF2-40B4-BE49-F238E27FC236}">
                <a16:creationId xmlns:a16="http://schemas.microsoft.com/office/drawing/2014/main" id="{8F3D496F-4959-4677-BAD1-E68028F8A519}"/>
              </a:ext>
            </a:extLst>
          </p:cNvPr>
          <p:cNvSpPr/>
          <p:nvPr/>
        </p:nvSpPr>
        <p:spPr>
          <a:xfrm>
            <a:off x="1927380" y="2191290"/>
            <a:ext cx="103898" cy="139405"/>
          </a:xfrm>
          <a:prstGeom prst="triangle">
            <a:avLst>
              <a:gd name="adj" fmla="val 4728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右大括弧 27">
            <a:extLst>
              <a:ext uri="{FF2B5EF4-FFF2-40B4-BE49-F238E27FC236}">
                <a16:creationId xmlns:a16="http://schemas.microsoft.com/office/drawing/2014/main" id="{DA6303F5-03E7-4763-8076-087DE4E8C8F9}"/>
              </a:ext>
            </a:extLst>
          </p:cNvPr>
          <p:cNvSpPr/>
          <p:nvPr/>
        </p:nvSpPr>
        <p:spPr>
          <a:xfrm flipH="1">
            <a:off x="3987374" y="723352"/>
            <a:ext cx="368685" cy="3430303"/>
          </a:xfrm>
          <a:prstGeom prst="rightBrace">
            <a:avLst>
              <a:gd name="adj1" fmla="val 4403"/>
              <a:gd name="adj2" fmla="val 54328"/>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29" name="矩形 28">
            <a:extLst>
              <a:ext uri="{FF2B5EF4-FFF2-40B4-BE49-F238E27FC236}">
                <a16:creationId xmlns:a16="http://schemas.microsoft.com/office/drawing/2014/main" id="{BBC82781-54B5-47EE-BE51-3EBC64CD1D22}"/>
              </a:ext>
            </a:extLst>
          </p:cNvPr>
          <p:cNvSpPr/>
          <p:nvPr/>
        </p:nvSpPr>
        <p:spPr>
          <a:xfrm>
            <a:off x="1608731" y="842159"/>
            <a:ext cx="422547" cy="276225"/>
          </a:xfrm>
          <a:prstGeom prst="rect">
            <a:avLst/>
          </a:prstGeom>
          <a:solidFill>
            <a:srgbClr val="FF0000"/>
          </a:solidFill>
        </p:spPr>
        <p:txBody>
          <a:bodyPr wrap="square">
            <a:spAutoFit/>
          </a:bodyPr>
          <a:lstStyle/>
          <a:p>
            <a:pPr>
              <a:defRPr/>
            </a:pPr>
            <a:r>
              <a:rPr lang="en-US" altLang="zh-TW" sz="1200" b="1" dirty="0">
                <a:solidFill>
                  <a:schemeClr val="bg1"/>
                </a:solidFill>
                <a:effectLst>
                  <a:outerShdw blurRad="38100" dist="38100" dir="2700000" algn="tl">
                    <a:srgbClr val="000000">
                      <a:alpha val="43137"/>
                    </a:srgbClr>
                  </a:outerShdw>
                </a:effectLst>
              </a:rPr>
              <a:t> IFR</a:t>
            </a:r>
            <a:endParaRPr lang="zh-TW" altLang="en-US" sz="1200" dirty="0">
              <a:solidFill>
                <a:schemeClr val="bg1"/>
              </a:solidFill>
            </a:endParaRPr>
          </a:p>
        </p:txBody>
      </p:sp>
      <p:sp>
        <p:nvSpPr>
          <p:cNvPr id="30" name="左大括弧 29">
            <a:extLst>
              <a:ext uri="{FF2B5EF4-FFF2-40B4-BE49-F238E27FC236}">
                <a16:creationId xmlns:a16="http://schemas.microsoft.com/office/drawing/2014/main" id="{161DBCDE-BAD2-4E19-A0F3-999C9F25A4E8}"/>
              </a:ext>
            </a:extLst>
          </p:cNvPr>
          <p:cNvSpPr/>
          <p:nvPr/>
        </p:nvSpPr>
        <p:spPr>
          <a:xfrm>
            <a:off x="875306" y="1805520"/>
            <a:ext cx="427233" cy="177457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31" name="矩形 30">
            <a:extLst>
              <a:ext uri="{FF2B5EF4-FFF2-40B4-BE49-F238E27FC236}">
                <a16:creationId xmlns:a16="http://schemas.microsoft.com/office/drawing/2014/main" id="{219ECEE5-814C-49F5-9BF2-5D5D4AA51151}"/>
              </a:ext>
            </a:extLst>
          </p:cNvPr>
          <p:cNvSpPr/>
          <p:nvPr/>
        </p:nvSpPr>
        <p:spPr>
          <a:xfrm>
            <a:off x="1448310" y="2409575"/>
            <a:ext cx="803425" cy="246221"/>
          </a:xfrm>
          <a:prstGeom prst="rect">
            <a:avLst/>
          </a:prstGeom>
        </p:spPr>
        <p:txBody>
          <a:bodyPr wrap="none">
            <a:spAutoFit/>
          </a:bodyPr>
          <a:lstStyle/>
          <a:p>
            <a:r>
              <a:rPr lang="en-US" altLang="zh-TW" sz="1000" b="1" dirty="0">
                <a:latin typeface="Calibri" panose="020F0502020204030204" pitchFamily="34" charset="0"/>
              </a:rPr>
              <a:t>Destination</a:t>
            </a:r>
            <a:endParaRPr lang="zh-TW" altLang="en-US" sz="1000" dirty="0"/>
          </a:p>
        </p:txBody>
      </p:sp>
      <p:sp>
        <p:nvSpPr>
          <p:cNvPr id="32" name="矩形 31">
            <a:extLst>
              <a:ext uri="{FF2B5EF4-FFF2-40B4-BE49-F238E27FC236}">
                <a16:creationId xmlns:a16="http://schemas.microsoft.com/office/drawing/2014/main" id="{6C907197-D657-490D-8D08-390A81071179}"/>
              </a:ext>
            </a:extLst>
          </p:cNvPr>
          <p:cNvSpPr/>
          <p:nvPr/>
        </p:nvSpPr>
        <p:spPr>
          <a:xfrm>
            <a:off x="6524444" y="449069"/>
            <a:ext cx="575799" cy="3416320"/>
          </a:xfrm>
          <a:prstGeom prst="rect">
            <a:avLst/>
          </a:prstGeom>
        </p:spPr>
        <p:txBody>
          <a:bodyPr wrap="none">
            <a:spAutoFit/>
          </a:bodyPr>
          <a:lstStyle/>
          <a:p>
            <a:r>
              <a:rPr lang="en-US" altLang="zh-TW" b="1" dirty="0">
                <a:solidFill>
                  <a:srgbClr val="FF0000"/>
                </a:solidFill>
                <a:effectLst>
                  <a:outerShdw blurRad="38100" dist="38100" dir="2700000" algn="tl">
                    <a:srgbClr val="000000">
                      <a:alpha val="43137"/>
                    </a:srgbClr>
                  </a:outerShdw>
                </a:effectLst>
              </a:rPr>
              <a:t>≥ 0</a:t>
            </a:r>
          </a:p>
          <a:p>
            <a:endParaRPr lang="en-US" altLang="zh-TW" b="1" dirty="0">
              <a:solidFill>
                <a:srgbClr val="FF0000"/>
              </a:solidFill>
              <a:effectLst>
                <a:outerShdw blurRad="38100" dist="38100" dir="2700000" algn="tl">
                  <a:srgbClr val="000000">
                    <a:alpha val="43137"/>
                  </a:srgbClr>
                </a:outerShdw>
              </a:effectLst>
            </a:endParaRPr>
          </a:p>
          <a:p>
            <a:endParaRPr lang="en-US" altLang="zh-TW" b="1" dirty="0">
              <a:solidFill>
                <a:srgbClr val="FF0000"/>
              </a:solidFill>
              <a:effectLst>
                <a:outerShdw blurRad="38100" dist="38100" dir="2700000" algn="tl">
                  <a:srgbClr val="000000">
                    <a:alpha val="43137"/>
                  </a:srgbClr>
                </a:outerShdw>
              </a:effectLst>
            </a:endParaRPr>
          </a:p>
          <a:p>
            <a:r>
              <a:rPr lang="en-US" altLang="zh-TW" b="1" dirty="0">
                <a:solidFill>
                  <a:srgbClr val="FF0000"/>
                </a:solidFill>
                <a:effectLst>
                  <a:outerShdw blurRad="38100" dist="38100" dir="2700000" algn="tl">
                    <a:srgbClr val="000000">
                      <a:alpha val="43137"/>
                    </a:srgbClr>
                  </a:outerShdw>
                </a:effectLst>
              </a:rPr>
              <a:t>≥ 0 </a:t>
            </a:r>
          </a:p>
          <a:p>
            <a:endParaRPr lang="en-US" altLang="zh-TW" b="1" dirty="0">
              <a:solidFill>
                <a:srgbClr val="FF0000"/>
              </a:solidFill>
              <a:effectLst>
                <a:outerShdw blurRad="38100" dist="38100" dir="2700000" algn="tl">
                  <a:srgbClr val="000000">
                    <a:alpha val="43137"/>
                  </a:srgbClr>
                </a:outerShdw>
              </a:effectLst>
            </a:endParaRPr>
          </a:p>
          <a:p>
            <a:endParaRPr lang="en-US" altLang="zh-TW" b="1" dirty="0">
              <a:solidFill>
                <a:srgbClr val="FF0000"/>
              </a:solidFill>
              <a:effectLst>
                <a:outerShdw blurRad="38100" dist="38100" dir="2700000" algn="tl">
                  <a:srgbClr val="000000">
                    <a:alpha val="43137"/>
                  </a:srgbClr>
                </a:outerShdw>
              </a:effectLst>
            </a:endParaRPr>
          </a:p>
          <a:p>
            <a:r>
              <a:rPr lang="en-US" altLang="zh-TW" b="1" dirty="0">
                <a:solidFill>
                  <a:srgbClr val="FF0000"/>
                </a:solidFill>
                <a:effectLst>
                  <a:outerShdw blurRad="38100" dist="38100" dir="2700000" algn="tl">
                    <a:srgbClr val="000000">
                      <a:alpha val="43137"/>
                    </a:srgbClr>
                  </a:outerShdw>
                </a:effectLst>
              </a:rPr>
              <a:t>≥ 0 </a:t>
            </a:r>
          </a:p>
          <a:p>
            <a:endParaRPr lang="en-US" altLang="zh-TW" b="1" dirty="0">
              <a:solidFill>
                <a:srgbClr val="FF0000"/>
              </a:solidFill>
              <a:effectLst>
                <a:outerShdw blurRad="38100" dist="38100" dir="2700000" algn="tl">
                  <a:srgbClr val="000000">
                    <a:alpha val="43137"/>
                  </a:srgbClr>
                </a:outerShdw>
              </a:effectLst>
            </a:endParaRPr>
          </a:p>
          <a:p>
            <a:r>
              <a:rPr lang="en-US" altLang="zh-TW" b="1" dirty="0">
                <a:solidFill>
                  <a:srgbClr val="FF0000"/>
                </a:solidFill>
                <a:effectLst>
                  <a:outerShdw blurRad="38100" dist="38100" dir="2700000" algn="tl">
                    <a:srgbClr val="000000">
                      <a:alpha val="43137"/>
                    </a:srgbClr>
                  </a:outerShdw>
                </a:effectLst>
              </a:rPr>
              <a:t>≥ 0  </a:t>
            </a:r>
          </a:p>
          <a:p>
            <a:endParaRPr lang="en-US" altLang="zh-TW" b="1" dirty="0">
              <a:solidFill>
                <a:srgbClr val="FF0000"/>
              </a:solidFill>
              <a:effectLst>
                <a:outerShdw blurRad="38100" dist="38100" dir="2700000" algn="tl">
                  <a:srgbClr val="000000">
                    <a:alpha val="43137"/>
                  </a:srgbClr>
                </a:outerShdw>
              </a:effectLst>
            </a:endParaRPr>
          </a:p>
          <a:p>
            <a:endParaRPr lang="en-US" altLang="zh-TW" b="1" dirty="0">
              <a:solidFill>
                <a:srgbClr val="FF0000"/>
              </a:solidFill>
              <a:effectLst>
                <a:outerShdw blurRad="38100" dist="38100" dir="2700000" algn="tl">
                  <a:srgbClr val="000000">
                    <a:alpha val="43137"/>
                  </a:srgbClr>
                </a:outerShdw>
              </a:effectLst>
            </a:endParaRPr>
          </a:p>
          <a:p>
            <a:r>
              <a:rPr lang="en-US" altLang="zh-TW" b="1" dirty="0">
                <a:solidFill>
                  <a:srgbClr val="FF0000"/>
                </a:solidFill>
                <a:effectLst>
                  <a:outerShdw blurRad="38100" dist="38100" dir="2700000" algn="tl">
                    <a:srgbClr val="000000">
                      <a:alpha val="43137"/>
                    </a:srgbClr>
                  </a:outerShdw>
                </a:effectLst>
              </a:rPr>
              <a:t>≤ 0</a:t>
            </a:r>
            <a:endParaRPr lang="zh-TW" altLang="en-US" dirty="0">
              <a:solidFill>
                <a:srgbClr val="FF0000"/>
              </a:solidFill>
            </a:endParaRPr>
          </a:p>
        </p:txBody>
      </p:sp>
      <p:sp>
        <p:nvSpPr>
          <p:cNvPr id="33" name="矩形 32">
            <a:extLst>
              <a:ext uri="{FF2B5EF4-FFF2-40B4-BE49-F238E27FC236}">
                <a16:creationId xmlns:a16="http://schemas.microsoft.com/office/drawing/2014/main" id="{B98B8FD4-2BCC-47A2-8813-BC0A71D36A33}"/>
              </a:ext>
            </a:extLst>
          </p:cNvPr>
          <p:cNvSpPr/>
          <p:nvPr/>
        </p:nvSpPr>
        <p:spPr>
          <a:xfrm>
            <a:off x="7590516" y="4564778"/>
            <a:ext cx="863602" cy="400110"/>
          </a:xfrm>
          <a:prstGeom prst="rect">
            <a:avLst/>
          </a:prstGeom>
        </p:spPr>
        <p:txBody>
          <a:bodyPr wrap="square">
            <a:spAutoFit/>
          </a:bodyPr>
          <a:lstStyle/>
          <a:p>
            <a:r>
              <a:rPr lang="en-US" altLang="zh-TW" sz="1000" b="1" dirty="0">
                <a:solidFill>
                  <a:srgbClr val="FF0000"/>
                </a:solidFill>
                <a:latin typeface="Calibri" panose="020F0502020204030204" pitchFamily="34" charset="0"/>
              </a:rPr>
              <a:t>Destination</a:t>
            </a:r>
          </a:p>
          <a:p>
            <a:r>
              <a:rPr lang="en-US" altLang="zh-TW" sz="1000" b="1" dirty="0">
                <a:solidFill>
                  <a:srgbClr val="FF0000"/>
                </a:solidFill>
                <a:latin typeface="Calibri" panose="020F0502020204030204" pitchFamily="34" charset="0"/>
              </a:rPr>
              <a:t>   Alternate</a:t>
            </a:r>
          </a:p>
        </p:txBody>
      </p:sp>
      <p:sp>
        <p:nvSpPr>
          <p:cNvPr id="34" name="右大括弧 33">
            <a:extLst>
              <a:ext uri="{FF2B5EF4-FFF2-40B4-BE49-F238E27FC236}">
                <a16:creationId xmlns:a16="http://schemas.microsoft.com/office/drawing/2014/main" id="{7E57F812-42D4-4A1C-834E-535AA1BBAE83}"/>
              </a:ext>
            </a:extLst>
          </p:cNvPr>
          <p:cNvSpPr/>
          <p:nvPr/>
        </p:nvSpPr>
        <p:spPr>
          <a:xfrm>
            <a:off x="6991942" y="640084"/>
            <a:ext cx="273538" cy="3029290"/>
          </a:xfrm>
          <a:prstGeom prst="righ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35" name="矩形 34">
            <a:extLst>
              <a:ext uri="{FF2B5EF4-FFF2-40B4-BE49-F238E27FC236}">
                <a16:creationId xmlns:a16="http://schemas.microsoft.com/office/drawing/2014/main" id="{C2FA6787-4E1E-4E2E-81FD-B38DD8CA4E84}"/>
              </a:ext>
            </a:extLst>
          </p:cNvPr>
          <p:cNvSpPr/>
          <p:nvPr/>
        </p:nvSpPr>
        <p:spPr>
          <a:xfrm>
            <a:off x="7409670" y="1545538"/>
            <a:ext cx="1446431" cy="1384995"/>
          </a:xfrm>
          <a:prstGeom prst="rect">
            <a:avLst/>
          </a:prstGeom>
          <a:solidFill>
            <a:srgbClr val="C00000"/>
          </a:solidFill>
        </p:spPr>
        <p:txBody>
          <a:bodyPr wrap="square">
            <a:spAutoFit/>
          </a:bodyPr>
          <a:lstStyle/>
          <a:p>
            <a:r>
              <a:rPr lang="en-US" altLang="zh-TW" sz="1200" b="1" dirty="0">
                <a:solidFill>
                  <a:schemeClr val="bg1"/>
                </a:solidFill>
                <a:latin typeface="Calibri" panose="020F0502020204030204" pitchFamily="34" charset="0"/>
              </a:rPr>
              <a:t>    Contingency :</a:t>
            </a:r>
          </a:p>
          <a:p>
            <a:r>
              <a:rPr lang="en-US" altLang="zh-TW" sz="1200" b="1" dirty="0">
                <a:solidFill>
                  <a:schemeClr val="bg1"/>
                </a:solidFill>
              </a:rPr>
              <a:t>             </a:t>
            </a:r>
            <a:r>
              <a:rPr kumimoji="0" lang="en-US" altLang="zh-TW" sz="1200" b="1" dirty="0">
                <a:solidFill>
                  <a:schemeClr val="bg1"/>
                </a:solidFill>
                <a:latin typeface="Calibri" panose="020F0502020204030204" pitchFamily="34" charset="0"/>
              </a:rPr>
              <a:t>≥ </a:t>
            </a:r>
            <a:r>
              <a:rPr kumimoji="0" lang="zh-TW" altLang="en-US" sz="1200" b="1" dirty="0">
                <a:solidFill>
                  <a:schemeClr val="bg1"/>
                </a:solidFill>
                <a:latin typeface="Calibri" panose="020F0502020204030204" pitchFamily="34" charset="0"/>
              </a:rPr>
              <a:t> </a:t>
            </a:r>
            <a:r>
              <a:rPr kumimoji="0" lang="en-US" altLang="zh-TW" sz="1200" b="1" dirty="0">
                <a:solidFill>
                  <a:schemeClr val="bg1"/>
                </a:solidFill>
                <a:latin typeface="Calibri" panose="020F0502020204030204" pitchFamily="34" charset="0"/>
              </a:rPr>
              <a:t>15’  </a:t>
            </a:r>
          </a:p>
          <a:p>
            <a:r>
              <a:rPr lang="en-US" altLang="zh-TW" sz="1200" b="1" dirty="0">
                <a:solidFill>
                  <a:schemeClr val="bg1"/>
                </a:solidFill>
                <a:latin typeface="Calibri" panose="020F0502020204030204" pitchFamily="34" charset="0"/>
              </a:rPr>
              <a:t>       </a:t>
            </a:r>
            <a:r>
              <a:rPr kumimoji="0" lang="en-US" altLang="zh-TW" sz="1200" b="1" dirty="0">
                <a:solidFill>
                  <a:schemeClr val="bg1"/>
                </a:solidFill>
                <a:latin typeface="Calibri" panose="020F0502020204030204" pitchFamily="34" charset="0"/>
              </a:rPr>
              <a:t>or  </a:t>
            </a:r>
            <a:r>
              <a:rPr lang="en-US" altLang="zh-TW" sz="1200" b="1" dirty="0">
                <a:solidFill>
                  <a:schemeClr val="bg1"/>
                </a:solidFill>
              </a:rPr>
              <a:t>≥ 45 ’ </a:t>
            </a:r>
          </a:p>
          <a:p>
            <a:r>
              <a:rPr lang="en-US" altLang="zh-TW" sz="1200" b="1" dirty="0">
                <a:solidFill>
                  <a:schemeClr val="bg1"/>
                </a:solidFill>
              </a:rPr>
              <a:t>       or  ≤ 45’  </a:t>
            </a:r>
          </a:p>
          <a:p>
            <a:r>
              <a:rPr lang="en-US" altLang="zh-TW" sz="1200" b="1" dirty="0">
                <a:solidFill>
                  <a:schemeClr val="bg1"/>
                </a:solidFill>
              </a:rPr>
              <a:t>       or </a:t>
            </a:r>
            <a:r>
              <a:rPr lang="zh-TW" altLang="en-US" sz="1200" b="1" dirty="0">
                <a:solidFill>
                  <a:schemeClr val="bg1"/>
                </a:solidFill>
              </a:rPr>
              <a:t> </a:t>
            </a:r>
            <a:endParaRPr lang="en-US" altLang="zh-TW" sz="1200" b="1" dirty="0">
              <a:solidFill>
                <a:schemeClr val="bg1"/>
              </a:solidFill>
            </a:endParaRPr>
          </a:p>
          <a:p>
            <a:r>
              <a:rPr lang="zh-TW" altLang="en-US" sz="1200" b="1" dirty="0">
                <a:solidFill>
                  <a:schemeClr val="bg1"/>
                </a:solidFill>
              </a:rPr>
              <a:t> </a:t>
            </a:r>
            <a:r>
              <a:rPr lang="en-US" altLang="zh-TW" sz="1200" b="1" dirty="0">
                <a:solidFill>
                  <a:schemeClr val="bg1"/>
                </a:solidFill>
              </a:rPr>
              <a:t>Total reserve fuel</a:t>
            </a:r>
          </a:p>
          <a:p>
            <a:r>
              <a:rPr lang="en-US" altLang="zh-TW" sz="1200" b="1" dirty="0">
                <a:solidFill>
                  <a:schemeClr val="bg1"/>
                </a:solidFill>
              </a:rPr>
              <a:t>      </a:t>
            </a:r>
            <a:r>
              <a:rPr lang="zh-TW" altLang="en-US" sz="1200" b="1" dirty="0">
                <a:solidFill>
                  <a:schemeClr val="bg1"/>
                </a:solidFill>
              </a:rPr>
              <a:t>       </a:t>
            </a:r>
            <a:r>
              <a:rPr lang="en-US" altLang="zh-TW" sz="1200" b="1" dirty="0">
                <a:solidFill>
                  <a:schemeClr val="bg1"/>
                </a:solidFill>
              </a:rPr>
              <a:t>≤</a:t>
            </a:r>
            <a:r>
              <a:rPr lang="zh-TW" altLang="en-US" sz="1200" b="1" dirty="0">
                <a:solidFill>
                  <a:schemeClr val="bg1"/>
                </a:solidFill>
              </a:rPr>
              <a:t> </a:t>
            </a:r>
            <a:r>
              <a:rPr lang="en-US" altLang="zh-TW" sz="1200" b="1" dirty="0">
                <a:solidFill>
                  <a:schemeClr val="bg1"/>
                </a:solidFill>
              </a:rPr>
              <a:t> 1+15’</a:t>
            </a:r>
            <a:endParaRPr lang="zh-TW" altLang="en-US" sz="1200" dirty="0">
              <a:solidFill>
                <a:schemeClr val="bg1"/>
              </a:solidFill>
            </a:endParaRPr>
          </a:p>
        </p:txBody>
      </p:sp>
      <p:sp>
        <p:nvSpPr>
          <p:cNvPr id="42" name="矩形 5">
            <a:extLst>
              <a:ext uri="{FF2B5EF4-FFF2-40B4-BE49-F238E27FC236}">
                <a16:creationId xmlns:a16="http://schemas.microsoft.com/office/drawing/2014/main" id="{120185CF-A44A-46D3-A45D-7B18AC1BFB60}"/>
              </a:ext>
            </a:extLst>
          </p:cNvPr>
          <p:cNvSpPr>
            <a:spLocks noChangeArrowheads="1"/>
          </p:cNvSpPr>
          <p:nvPr/>
        </p:nvSpPr>
        <p:spPr bwMode="auto">
          <a:xfrm>
            <a:off x="145615" y="111108"/>
            <a:ext cx="3098011" cy="600164"/>
          </a:xfrm>
          <a:prstGeom prst="rect">
            <a:avLst/>
          </a:prstGeom>
          <a:solidFill>
            <a:srgbClr val="7030A0"/>
          </a:solid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800" b="1" dirty="0">
                <a:solidFill>
                  <a:schemeClr val="bg1"/>
                </a:solidFill>
                <a:latin typeface="Calibri" panose="020F0502020204030204" pitchFamily="34" charset="0"/>
              </a:rPr>
              <a:t> </a:t>
            </a:r>
            <a:r>
              <a:rPr kumimoji="0" lang="en-US" altLang="zh-TW" sz="1800" b="1" dirty="0">
                <a:solidFill>
                  <a:schemeClr val="bg1"/>
                </a:solidFill>
                <a:latin typeface="新細明體" panose="02020500000000000000" pitchFamily="18" charset="-120"/>
              </a:rPr>
              <a:t>✽</a:t>
            </a:r>
            <a:r>
              <a:rPr kumimoji="0" lang="en-US" altLang="zh-TW" sz="1800" b="1" dirty="0">
                <a:solidFill>
                  <a:schemeClr val="bg1"/>
                </a:solidFill>
                <a:latin typeface="Calibri" panose="020F0502020204030204" pitchFamily="34" charset="0"/>
              </a:rPr>
              <a:t>  </a:t>
            </a:r>
            <a:r>
              <a:rPr kumimoji="0" lang="en-US" altLang="zh-TW" sz="1500" b="1" dirty="0">
                <a:solidFill>
                  <a:schemeClr val="bg1"/>
                </a:solidFill>
                <a:latin typeface="Calibri" panose="020F0502020204030204" pitchFamily="34" charset="0"/>
              </a:rPr>
              <a:t>Fuel – In - Flight Management</a:t>
            </a:r>
          </a:p>
          <a:p>
            <a:pPr eaLnBrk="1" hangingPunct="1">
              <a:spcBef>
                <a:spcPct val="0"/>
              </a:spcBef>
              <a:buFontTx/>
              <a:buNone/>
            </a:pPr>
            <a:r>
              <a:rPr kumimoji="0" lang="en-US" altLang="zh-TW" sz="1500" b="1" dirty="0">
                <a:solidFill>
                  <a:schemeClr val="bg1"/>
                </a:solidFill>
                <a:latin typeface="Calibri" panose="020F0502020204030204" pitchFamily="34" charset="0"/>
              </a:rPr>
              <a:t>          (Normal Operations)</a:t>
            </a:r>
          </a:p>
        </p:txBody>
      </p:sp>
      <p:cxnSp>
        <p:nvCxnSpPr>
          <p:cNvPr id="43" name="直線接點 42">
            <a:extLst>
              <a:ext uri="{FF2B5EF4-FFF2-40B4-BE49-F238E27FC236}">
                <a16:creationId xmlns:a16="http://schemas.microsoft.com/office/drawing/2014/main" id="{32DFEA9B-3239-4370-8C9B-7D5185443FEB}"/>
              </a:ext>
            </a:extLst>
          </p:cNvPr>
          <p:cNvCxnSpPr/>
          <p:nvPr/>
        </p:nvCxnSpPr>
        <p:spPr>
          <a:xfrm>
            <a:off x="543018" y="6358065"/>
            <a:ext cx="703263" cy="0"/>
          </a:xfrm>
          <a:prstGeom prst="line">
            <a:avLst/>
          </a:prstGeom>
          <a:ln w="28575">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CAA20B18-C2B6-4ACB-AFE3-9212630C4DB6}"/>
              </a:ext>
            </a:extLst>
          </p:cNvPr>
          <p:cNvCxnSpPr/>
          <p:nvPr/>
        </p:nvCxnSpPr>
        <p:spPr>
          <a:xfrm flipV="1">
            <a:off x="1246281" y="5759577"/>
            <a:ext cx="546100" cy="592138"/>
          </a:xfrm>
          <a:prstGeom prst="line">
            <a:avLst/>
          </a:prstGeom>
          <a:ln w="28575">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直線接點 44">
            <a:extLst>
              <a:ext uri="{FF2B5EF4-FFF2-40B4-BE49-F238E27FC236}">
                <a16:creationId xmlns:a16="http://schemas.microsoft.com/office/drawing/2014/main" id="{F0E6AA41-051A-4F18-8BB8-8DCB0E0520C6}"/>
              </a:ext>
            </a:extLst>
          </p:cNvPr>
          <p:cNvCxnSpPr>
            <a:cxnSpLocks/>
          </p:cNvCxnSpPr>
          <p:nvPr/>
        </p:nvCxnSpPr>
        <p:spPr>
          <a:xfrm>
            <a:off x="1812299" y="5768975"/>
            <a:ext cx="2240682" cy="3557"/>
          </a:xfrm>
          <a:prstGeom prst="line">
            <a:avLst/>
          </a:prstGeom>
          <a:ln w="28575">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直線接點 45">
            <a:extLst>
              <a:ext uri="{FF2B5EF4-FFF2-40B4-BE49-F238E27FC236}">
                <a16:creationId xmlns:a16="http://schemas.microsoft.com/office/drawing/2014/main" id="{399DABAF-54A5-4A68-A980-1169CAF34468}"/>
              </a:ext>
            </a:extLst>
          </p:cNvPr>
          <p:cNvCxnSpPr>
            <a:cxnSpLocks/>
          </p:cNvCxnSpPr>
          <p:nvPr/>
        </p:nvCxnSpPr>
        <p:spPr>
          <a:xfrm flipV="1">
            <a:off x="5090412" y="5963223"/>
            <a:ext cx="485775" cy="303212"/>
          </a:xfrm>
          <a:prstGeom prst="line">
            <a:avLst/>
          </a:prstGeom>
          <a:ln w="28575">
            <a:solidFill>
              <a:srgbClr val="7030A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a16="http://schemas.microsoft.com/office/drawing/2014/main" id="{7E4D97B4-B17D-4445-AC10-73DDF80A91F0}"/>
              </a:ext>
            </a:extLst>
          </p:cNvPr>
          <p:cNvCxnSpPr>
            <a:cxnSpLocks/>
          </p:cNvCxnSpPr>
          <p:nvPr/>
        </p:nvCxnSpPr>
        <p:spPr>
          <a:xfrm flipV="1">
            <a:off x="5591268" y="5964365"/>
            <a:ext cx="1385888" cy="6350"/>
          </a:xfrm>
          <a:prstGeom prst="line">
            <a:avLst/>
          </a:prstGeom>
          <a:ln w="28575">
            <a:solidFill>
              <a:srgbClr val="7030A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直線接點 47">
            <a:extLst>
              <a:ext uri="{FF2B5EF4-FFF2-40B4-BE49-F238E27FC236}">
                <a16:creationId xmlns:a16="http://schemas.microsoft.com/office/drawing/2014/main" id="{A0D78AD7-8415-42B0-8369-39FBBA4EE555}"/>
              </a:ext>
            </a:extLst>
          </p:cNvPr>
          <p:cNvCxnSpPr>
            <a:cxnSpLocks/>
          </p:cNvCxnSpPr>
          <p:nvPr/>
        </p:nvCxnSpPr>
        <p:spPr>
          <a:xfrm>
            <a:off x="6977156" y="5980240"/>
            <a:ext cx="658812" cy="354012"/>
          </a:xfrm>
          <a:prstGeom prst="line">
            <a:avLst/>
          </a:prstGeom>
          <a:ln w="28575">
            <a:solidFill>
              <a:srgbClr val="FF00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9" name="矩形 7">
            <a:extLst>
              <a:ext uri="{FF2B5EF4-FFF2-40B4-BE49-F238E27FC236}">
                <a16:creationId xmlns:a16="http://schemas.microsoft.com/office/drawing/2014/main" id="{213A0B4F-C9D6-4E32-945E-2CC626C36788}"/>
              </a:ext>
            </a:extLst>
          </p:cNvPr>
          <p:cNvSpPr>
            <a:spLocks noChangeArrowheads="1"/>
          </p:cNvSpPr>
          <p:nvPr/>
        </p:nvSpPr>
        <p:spPr bwMode="auto">
          <a:xfrm>
            <a:off x="463643" y="5605590"/>
            <a:ext cx="9927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200" b="1" dirty="0">
                <a:solidFill>
                  <a:schemeClr val="accent1">
                    <a:lumMod val="75000"/>
                  </a:schemeClr>
                </a:solidFill>
                <a:latin typeface="Calibri" panose="020F0502020204030204" pitchFamily="34" charset="0"/>
              </a:rPr>
              <a:t>APU </a:t>
            </a:r>
          </a:p>
          <a:p>
            <a:pPr eaLnBrk="1" hangingPunct="1">
              <a:spcBef>
                <a:spcPct val="0"/>
              </a:spcBef>
              <a:buFontTx/>
              <a:buNone/>
            </a:pPr>
            <a:r>
              <a:rPr kumimoji="0" lang="en-US" altLang="zh-TW" sz="1200" b="1" dirty="0">
                <a:solidFill>
                  <a:schemeClr val="accent1">
                    <a:lumMod val="75000"/>
                  </a:schemeClr>
                </a:solidFill>
                <a:latin typeface="Calibri" panose="020F0502020204030204" pitchFamily="34" charset="0"/>
              </a:rPr>
              <a:t>Engine Start </a:t>
            </a:r>
          </a:p>
          <a:p>
            <a:pPr eaLnBrk="1" hangingPunct="1">
              <a:spcBef>
                <a:spcPct val="0"/>
              </a:spcBef>
              <a:buFontTx/>
              <a:buNone/>
            </a:pPr>
            <a:r>
              <a:rPr kumimoji="0" lang="en-US" altLang="zh-TW" sz="1200" b="1" dirty="0">
                <a:solidFill>
                  <a:schemeClr val="accent1">
                    <a:lumMod val="75000"/>
                  </a:schemeClr>
                </a:solidFill>
                <a:latin typeface="Calibri" panose="020F0502020204030204" pitchFamily="34" charset="0"/>
              </a:rPr>
              <a:t>Taxi Fuel</a:t>
            </a:r>
          </a:p>
        </p:txBody>
      </p:sp>
      <p:sp>
        <p:nvSpPr>
          <p:cNvPr id="50" name="矩形 49">
            <a:extLst>
              <a:ext uri="{FF2B5EF4-FFF2-40B4-BE49-F238E27FC236}">
                <a16:creationId xmlns:a16="http://schemas.microsoft.com/office/drawing/2014/main" id="{FF2976DD-0736-4497-A21C-6BB993F086B4}"/>
              </a:ext>
            </a:extLst>
          </p:cNvPr>
          <p:cNvSpPr/>
          <p:nvPr/>
        </p:nvSpPr>
        <p:spPr>
          <a:xfrm>
            <a:off x="2528202" y="5747035"/>
            <a:ext cx="808876" cy="369332"/>
          </a:xfrm>
          <a:prstGeom prst="rect">
            <a:avLst/>
          </a:prstGeom>
        </p:spPr>
        <p:txBody>
          <a:bodyPr wrap="none">
            <a:spAutoFit/>
          </a:bodyPr>
          <a:lstStyle/>
          <a:p>
            <a:pPr eaLnBrk="1" fontAlgn="auto" hangingPunct="1">
              <a:spcBef>
                <a:spcPts val="0"/>
              </a:spcBef>
              <a:spcAft>
                <a:spcPts val="0"/>
              </a:spcAft>
              <a:defRPr/>
            </a:pPr>
            <a:r>
              <a:rPr kumimoji="0" lang="en-US" altLang="zh-TW" dirty="0">
                <a:latin typeface="+mn-lt"/>
                <a:ea typeface="+mn-ea"/>
              </a:rPr>
              <a:t> </a:t>
            </a:r>
            <a:r>
              <a:rPr lang="en-US" altLang="zh-TW" sz="1400" b="1" dirty="0">
                <a:solidFill>
                  <a:srgbClr val="0070C0"/>
                </a:solidFill>
              </a:rPr>
              <a:t>1</a:t>
            </a:r>
            <a:r>
              <a:rPr lang="en-US" altLang="zh-TW" sz="1400" b="1" baseline="30000" dirty="0">
                <a:solidFill>
                  <a:srgbClr val="0070C0"/>
                </a:solidFill>
              </a:rPr>
              <a:t>st </a:t>
            </a:r>
            <a:r>
              <a:rPr kumimoji="0" lang="en-US" altLang="zh-TW" sz="1400" b="1" dirty="0">
                <a:solidFill>
                  <a:srgbClr val="0070C0"/>
                </a:solidFill>
                <a:latin typeface="+mn-lt"/>
                <a:ea typeface="+mn-ea"/>
              </a:rPr>
              <a:t>Trip  </a:t>
            </a:r>
          </a:p>
        </p:txBody>
      </p:sp>
      <p:cxnSp>
        <p:nvCxnSpPr>
          <p:cNvPr id="51" name="直線單箭頭接點 50">
            <a:extLst>
              <a:ext uri="{FF2B5EF4-FFF2-40B4-BE49-F238E27FC236}">
                <a16:creationId xmlns:a16="http://schemas.microsoft.com/office/drawing/2014/main" id="{9BAFED70-638B-433A-8194-15B5EBB3C57B}"/>
              </a:ext>
            </a:extLst>
          </p:cNvPr>
          <p:cNvCxnSpPr>
            <a:cxnSpLocks/>
          </p:cNvCxnSpPr>
          <p:nvPr/>
        </p:nvCxnSpPr>
        <p:spPr>
          <a:xfrm>
            <a:off x="4052981" y="5772532"/>
            <a:ext cx="873125" cy="582358"/>
          </a:xfrm>
          <a:prstGeom prst="straightConnector1">
            <a:avLst/>
          </a:prstGeom>
          <a:ln w="28575">
            <a:solidFill>
              <a:srgbClr val="0070C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2" name="橢圓 51">
            <a:extLst>
              <a:ext uri="{FF2B5EF4-FFF2-40B4-BE49-F238E27FC236}">
                <a16:creationId xmlns:a16="http://schemas.microsoft.com/office/drawing/2014/main" id="{5DBFCA0A-F4F3-4A2D-B2D8-850CD4A228DA}"/>
              </a:ext>
            </a:extLst>
          </p:cNvPr>
          <p:cNvSpPr/>
          <p:nvPr/>
        </p:nvSpPr>
        <p:spPr>
          <a:xfrm>
            <a:off x="4356760" y="5510563"/>
            <a:ext cx="927100" cy="441325"/>
          </a:xfrm>
          <a:prstGeom prst="ellipse">
            <a:avLst/>
          </a:prstGeom>
          <a:solidFill>
            <a:srgbClr val="FF0000"/>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cxnSp>
        <p:nvCxnSpPr>
          <p:cNvPr id="53" name="直線接點 52">
            <a:extLst>
              <a:ext uri="{FF2B5EF4-FFF2-40B4-BE49-F238E27FC236}">
                <a16:creationId xmlns:a16="http://schemas.microsoft.com/office/drawing/2014/main" id="{23B1FF43-62B2-4308-BAB4-F2B4A3BAFA52}"/>
              </a:ext>
            </a:extLst>
          </p:cNvPr>
          <p:cNvCxnSpPr>
            <a:cxnSpLocks/>
          </p:cNvCxnSpPr>
          <p:nvPr/>
        </p:nvCxnSpPr>
        <p:spPr>
          <a:xfrm flipV="1">
            <a:off x="1024734" y="6431090"/>
            <a:ext cx="4367213" cy="20637"/>
          </a:xfrm>
          <a:prstGeom prst="line">
            <a:avLst/>
          </a:prstGeom>
          <a:ln w="28575">
            <a:solidFill>
              <a:srgbClr val="00206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直線單箭頭接點 53">
            <a:extLst>
              <a:ext uri="{FF2B5EF4-FFF2-40B4-BE49-F238E27FC236}">
                <a16:creationId xmlns:a16="http://schemas.microsoft.com/office/drawing/2014/main" id="{F41A6F19-70B8-4E2A-B6D4-8CE514D996CB}"/>
              </a:ext>
            </a:extLst>
          </p:cNvPr>
          <p:cNvCxnSpPr>
            <a:cxnSpLocks/>
          </p:cNvCxnSpPr>
          <p:nvPr/>
        </p:nvCxnSpPr>
        <p:spPr>
          <a:xfrm>
            <a:off x="5553168" y="6431090"/>
            <a:ext cx="2108200" cy="0"/>
          </a:xfrm>
          <a:prstGeom prst="straightConnector1">
            <a:avLst/>
          </a:prstGeom>
          <a:ln w="28575">
            <a:solidFill>
              <a:schemeClr val="accent6">
                <a:lumMod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5" name="橢圓 54">
            <a:extLst>
              <a:ext uri="{FF2B5EF4-FFF2-40B4-BE49-F238E27FC236}">
                <a16:creationId xmlns:a16="http://schemas.microsoft.com/office/drawing/2014/main" id="{75BEB7C5-8E24-47DB-8CE5-1A25918F6F00}"/>
              </a:ext>
            </a:extLst>
          </p:cNvPr>
          <p:cNvSpPr/>
          <p:nvPr/>
        </p:nvSpPr>
        <p:spPr>
          <a:xfrm>
            <a:off x="7520081" y="5691315"/>
            <a:ext cx="582612" cy="171450"/>
          </a:xfrm>
          <a:prstGeom prst="ellipse">
            <a:avLst/>
          </a:prstGeom>
          <a:solidFill>
            <a:srgbClr val="FF0000"/>
          </a:solidFill>
          <a:ln>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56" name="矩形 35">
            <a:extLst>
              <a:ext uri="{FF2B5EF4-FFF2-40B4-BE49-F238E27FC236}">
                <a16:creationId xmlns:a16="http://schemas.microsoft.com/office/drawing/2014/main" id="{8534AA6E-88F8-4D54-BCB7-E99601B4F623}"/>
              </a:ext>
            </a:extLst>
          </p:cNvPr>
          <p:cNvSpPr>
            <a:spLocks noChangeArrowheads="1"/>
          </p:cNvSpPr>
          <p:nvPr/>
        </p:nvSpPr>
        <p:spPr bwMode="auto">
          <a:xfrm>
            <a:off x="7632793" y="5640515"/>
            <a:ext cx="382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200" b="1" dirty="0">
                <a:solidFill>
                  <a:schemeClr val="bg1"/>
                </a:solidFill>
                <a:latin typeface="Calibri" panose="020F0502020204030204" pitchFamily="34" charset="0"/>
              </a:rPr>
              <a:t>30’</a:t>
            </a:r>
            <a:endParaRPr kumimoji="0" lang="en-US" altLang="zh-TW" sz="1200" dirty="0">
              <a:solidFill>
                <a:schemeClr val="bg1"/>
              </a:solidFill>
              <a:latin typeface="Calibri" panose="020F0502020204030204" pitchFamily="34" charset="0"/>
            </a:endParaRPr>
          </a:p>
        </p:txBody>
      </p:sp>
      <p:sp>
        <p:nvSpPr>
          <p:cNvPr id="57" name="矩形 20">
            <a:extLst>
              <a:ext uri="{FF2B5EF4-FFF2-40B4-BE49-F238E27FC236}">
                <a16:creationId xmlns:a16="http://schemas.microsoft.com/office/drawing/2014/main" id="{F3C2DB95-B4EE-46F2-AD02-D983A88AC1AA}"/>
              </a:ext>
            </a:extLst>
          </p:cNvPr>
          <p:cNvSpPr>
            <a:spLocks noChangeArrowheads="1"/>
          </p:cNvSpPr>
          <p:nvPr/>
        </p:nvSpPr>
        <p:spPr bwMode="auto">
          <a:xfrm>
            <a:off x="4365226" y="5539687"/>
            <a:ext cx="9444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zh-TW" altLang="en-US" sz="1800" b="1" dirty="0">
                <a:solidFill>
                  <a:schemeClr val="bg1"/>
                </a:solidFill>
                <a:latin typeface="Calibri" panose="020F0502020204030204" pitchFamily="34" charset="0"/>
              </a:rPr>
              <a:t> </a:t>
            </a:r>
            <a:r>
              <a:rPr kumimoji="0" lang="en-US" altLang="zh-TW" sz="1800" b="1" dirty="0">
                <a:solidFill>
                  <a:schemeClr val="bg1"/>
                </a:solidFill>
                <a:latin typeface="Calibri" panose="020F0502020204030204" pitchFamily="34" charset="0"/>
              </a:rPr>
              <a:t>± FREV </a:t>
            </a:r>
          </a:p>
        </p:txBody>
      </p:sp>
      <p:cxnSp>
        <p:nvCxnSpPr>
          <p:cNvPr id="58" name="直線接點 57">
            <a:extLst>
              <a:ext uri="{FF2B5EF4-FFF2-40B4-BE49-F238E27FC236}">
                <a16:creationId xmlns:a16="http://schemas.microsoft.com/office/drawing/2014/main" id="{561CD280-0576-444F-94BB-B8E06C7B9A52}"/>
              </a:ext>
            </a:extLst>
          </p:cNvPr>
          <p:cNvCxnSpPr>
            <a:cxnSpLocks/>
          </p:cNvCxnSpPr>
          <p:nvPr/>
        </p:nvCxnSpPr>
        <p:spPr>
          <a:xfrm>
            <a:off x="4900706" y="6431090"/>
            <a:ext cx="912812"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9" name="直線接點 58">
            <a:extLst>
              <a:ext uri="{FF2B5EF4-FFF2-40B4-BE49-F238E27FC236}">
                <a16:creationId xmlns:a16="http://schemas.microsoft.com/office/drawing/2014/main" id="{D732BA2A-F091-4756-AD7C-92B9E0DB67B6}"/>
              </a:ext>
            </a:extLst>
          </p:cNvPr>
          <p:cNvCxnSpPr>
            <a:cxnSpLocks/>
          </p:cNvCxnSpPr>
          <p:nvPr/>
        </p:nvCxnSpPr>
        <p:spPr>
          <a:xfrm flipV="1">
            <a:off x="7661368" y="6351715"/>
            <a:ext cx="441325" cy="3175"/>
          </a:xfrm>
          <a:prstGeom prst="line">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0" name="等腰三角形 59">
            <a:extLst>
              <a:ext uri="{FF2B5EF4-FFF2-40B4-BE49-F238E27FC236}">
                <a16:creationId xmlns:a16="http://schemas.microsoft.com/office/drawing/2014/main" id="{6F69764D-EF27-4E2D-A92B-01FCD59DD877}"/>
              </a:ext>
            </a:extLst>
          </p:cNvPr>
          <p:cNvSpPr/>
          <p:nvPr/>
        </p:nvSpPr>
        <p:spPr>
          <a:xfrm>
            <a:off x="7708993" y="6199315"/>
            <a:ext cx="44450" cy="13176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cxnSp>
        <p:nvCxnSpPr>
          <p:cNvPr id="61" name="直線接點 60">
            <a:extLst>
              <a:ext uri="{FF2B5EF4-FFF2-40B4-BE49-F238E27FC236}">
                <a16:creationId xmlns:a16="http://schemas.microsoft.com/office/drawing/2014/main" id="{1CE2B073-F258-4B57-B5BC-D5BEAF2C34B3}"/>
              </a:ext>
            </a:extLst>
          </p:cNvPr>
          <p:cNvCxnSpPr>
            <a:cxnSpLocks/>
          </p:cNvCxnSpPr>
          <p:nvPr/>
        </p:nvCxnSpPr>
        <p:spPr>
          <a:xfrm>
            <a:off x="7661368" y="6431090"/>
            <a:ext cx="91281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直線接點 61">
            <a:extLst>
              <a:ext uri="{FF2B5EF4-FFF2-40B4-BE49-F238E27FC236}">
                <a16:creationId xmlns:a16="http://schemas.microsoft.com/office/drawing/2014/main" id="{E920A5A2-000E-487F-B02B-FB02D6C2A752}"/>
              </a:ext>
            </a:extLst>
          </p:cNvPr>
          <p:cNvCxnSpPr>
            <a:cxnSpLocks/>
          </p:cNvCxnSpPr>
          <p:nvPr/>
        </p:nvCxnSpPr>
        <p:spPr>
          <a:xfrm>
            <a:off x="4951506" y="6358065"/>
            <a:ext cx="440441" cy="0"/>
          </a:xfrm>
          <a:prstGeom prst="line">
            <a:avLst/>
          </a:prstGeom>
          <a:ln w="38100">
            <a:solidFill>
              <a:schemeClr val="bg2">
                <a:lumMod val="1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3" name="等腰三角形 62">
            <a:extLst>
              <a:ext uri="{FF2B5EF4-FFF2-40B4-BE49-F238E27FC236}">
                <a16:creationId xmlns:a16="http://schemas.microsoft.com/office/drawing/2014/main" id="{FEBFC0FF-8189-44E6-B59F-96BD3252E932}"/>
              </a:ext>
            </a:extLst>
          </p:cNvPr>
          <p:cNvSpPr/>
          <p:nvPr/>
        </p:nvSpPr>
        <p:spPr>
          <a:xfrm>
            <a:off x="4995956" y="6218365"/>
            <a:ext cx="46037" cy="133350"/>
          </a:xfrm>
          <a:prstGeom prst="triangle">
            <a:avLst/>
          </a:prstGeom>
          <a:solidFill>
            <a:schemeClr val="tx1"/>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64" name="矩形 63">
            <a:extLst>
              <a:ext uri="{FF2B5EF4-FFF2-40B4-BE49-F238E27FC236}">
                <a16:creationId xmlns:a16="http://schemas.microsoft.com/office/drawing/2014/main" id="{D3EE4086-CC0D-488A-8773-7B3113E20C9D}"/>
              </a:ext>
            </a:extLst>
          </p:cNvPr>
          <p:cNvSpPr/>
          <p:nvPr/>
        </p:nvSpPr>
        <p:spPr>
          <a:xfrm>
            <a:off x="4668118" y="6484508"/>
            <a:ext cx="1420645" cy="276999"/>
          </a:xfrm>
          <a:prstGeom prst="rect">
            <a:avLst/>
          </a:prstGeom>
        </p:spPr>
        <p:txBody>
          <a:bodyPr wrap="none">
            <a:spAutoFit/>
          </a:bodyPr>
          <a:lstStyle/>
          <a:p>
            <a:pPr eaLnBrk="1" fontAlgn="auto" hangingPunct="1">
              <a:spcBef>
                <a:spcPts val="0"/>
              </a:spcBef>
              <a:spcAft>
                <a:spcPts val="0"/>
              </a:spcAft>
              <a:defRPr/>
            </a:pPr>
            <a:r>
              <a:rPr kumimoji="0" lang="en-US" altLang="zh-TW" sz="1200" b="1" dirty="0">
                <a:solidFill>
                  <a:srgbClr val="0070C0"/>
                </a:solidFill>
                <a:latin typeface="+mn-lt"/>
                <a:ea typeface="+mn-ea"/>
              </a:rPr>
              <a:t>Destination Airport</a:t>
            </a:r>
            <a:endParaRPr kumimoji="0" lang="zh-TW" altLang="en-US" sz="1200" dirty="0">
              <a:solidFill>
                <a:srgbClr val="0070C0"/>
              </a:solidFill>
              <a:latin typeface="+mn-lt"/>
              <a:ea typeface="+mn-ea"/>
            </a:endParaRPr>
          </a:p>
        </p:txBody>
      </p:sp>
      <p:sp>
        <p:nvSpPr>
          <p:cNvPr id="65" name="矩形 64">
            <a:extLst>
              <a:ext uri="{FF2B5EF4-FFF2-40B4-BE49-F238E27FC236}">
                <a16:creationId xmlns:a16="http://schemas.microsoft.com/office/drawing/2014/main" id="{A112779E-8695-4161-AD24-833E4CF63644}"/>
              </a:ext>
            </a:extLst>
          </p:cNvPr>
          <p:cNvSpPr/>
          <p:nvPr/>
        </p:nvSpPr>
        <p:spPr>
          <a:xfrm>
            <a:off x="7463095" y="6484507"/>
            <a:ext cx="1279196" cy="276999"/>
          </a:xfrm>
          <a:prstGeom prst="rect">
            <a:avLst/>
          </a:prstGeom>
        </p:spPr>
        <p:txBody>
          <a:bodyPr wrap="none">
            <a:spAutoFit/>
          </a:bodyPr>
          <a:lstStyle/>
          <a:p>
            <a:pPr eaLnBrk="1" fontAlgn="auto" hangingPunct="1">
              <a:spcBef>
                <a:spcPts val="0"/>
              </a:spcBef>
              <a:spcAft>
                <a:spcPts val="0"/>
              </a:spcAft>
              <a:defRPr/>
            </a:pPr>
            <a:r>
              <a:rPr kumimoji="0" lang="en-US" altLang="zh-TW" sz="1200" b="1" dirty="0">
                <a:solidFill>
                  <a:srgbClr val="FF0000"/>
                </a:solidFill>
                <a:latin typeface="+mn-lt"/>
                <a:ea typeface="+mn-ea"/>
              </a:rPr>
              <a:t>Alternate Airport</a:t>
            </a:r>
            <a:endParaRPr kumimoji="0" lang="zh-TW" altLang="en-US" sz="1200" dirty="0">
              <a:solidFill>
                <a:srgbClr val="FF0000"/>
              </a:solidFill>
              <a:latin typeface="+mn-lt"/>
              <a:ea typeface="+mn-ea"/>
            </a:endParaRPr>
          </a:p>
        </p:txBody>
      </p:sp>
      <p:sp>
        <p:nvSpPr>
          <p:cNvPr id="66" name="矩形 61">
            <a:extLst>
              <a:ext uri="{FF2B5EF4-FFF2-40B4-BE49-F238E27FC236}">
                <a16:creationId xmlns:a16="http://schemas.microsoft.com/office/drawing/2014/main" id="{CA5D80B5-229D-401A-8693-2562BE2587B2}"/>
              </a:ext>
            </a:extLst>
          </p:cNvPr>
          <p:cNvSpPr>
            <a:spLocks noChangeArrowheads="1"/>
          </p:cNvSpPr>
          <p:nvPr/>
        </p:nvSpPr>
        <p:spPr bwMode="auto">
          <a:xfrm>
            <a:off x="5905873" y="5662740"/>
            <a:ext cx="795337" cy="307975"/>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defRPr/>
            </a:pPr>
            <a:r>
              <a:rPr kumimoji="0" lang="en-US" altLang="zh-TW" sz="1400" b="1" dirty="0">
                <a:solidFill>
                  <a:srgbClr val="7030A0"/>
                </a:solidFill>
                <a:latin typeface="Calibri" panose="020F0502020204030204" pitchFamily="34" charset="0"/>
              </a:rPr>
              <a:t>2</a:t>
            </a:r>
            <a:r>
              <a:rPr kumimoji="0" lang="en-US" altLang="zh-TW" sz="1400" b="1" baseline="30000" dirty="0">
                <a:solidFill>
                  <a:srgbClr val="7030A0"/>
                </a:solidFill>
                <a:latin typeface="Calibri" panose="020F0502020204030204" pitchFamily="34" charset="0"/>
              </a:rPr>
              <a:t>nd </a:t>
            </a:r>
            <a:r>
              <a:rPr kumimoji="0" lang="en-US" altLang="zh-TW" sz="1400" b="1" dirty="0">
                <a:solidFill>
                  <a:srgbClr val="7030A0"/>
                </a:solidFill>
                <a:latin typeface="Calibri" panose="020F0502020204030204" pitchFamily="34" charset="0"/>
              </a:rPr>
              <a:t> Trip </a:t>
            </a:r>
          </a:p>
        </p:txBody>
      </p:sp>
      <p:cxnSp>
        <p:nvCxnSpPr>
          <p:cNvPr id="67" name="直線接點 66">
            <a:extLst>
              <a:ext uri="{FF2B5EF4-FFF2-40B4-BE49-F238E27FC236}">
                <a16:creationId xmlns:a16="http://schemas.microsoft.com/office/drawing/2014/main" id="{D5251F78-E96D-454C-B6A4-D36327C95B94}"/>
              </a:ext>
            </a:extLst>
          </p:cNvPr>
          <p:cNvCxnSpPr>
            <a:cxnSpLocks/>
          </p:cNvCxnSpPr>
          <p:nvPr/>
        </p:nvCxnSpPr>
        <p:spPr>
          <a:xfrm>
            <a:off x="543018" y="6441408"/>
            <a:ext cx="912813" cy="0"/>
          </a:xfrm>
          <a:prstGeom prst="line">
            <a:avLst/>
          </a:prstGeom>
          <a:ln w="7620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68" name="矩形 67">
            <a:extLst>
              <a:ext uri="{FF2B5EF4-FFF2-40B4-BE49-F238E27FC236}">
                <a16:creationId xmlns:a16="http://schemas.microsoft.com/office/drawing/2014/main" id="{C8C75F24-CA0B-4676-BEC7-B9EEBC4CC9B1}"/>
              </a:ext>
            </a:extLst>
          </p:cNvPr>
          <p:cNvSpPr/>
          <p:nvPr/>
        </p:nvSpPr>
        <p:spPr>
          <a:xfrm>
            <a:off x="587473" y="4431088"/>
            <a:ext cx="2042516" cy="938719"/>
          </a:xfrm>
          <a:prstGeom prst="rect">
            <a:avLst/>
          </a:prstGeom>
          <a:solidFill>
            <a:srgbClr val="7030A0"/>
          </a:solidFill>
          <a:ln w="28575">
            <a:solidFill>
              <a:srgbClr val="C00000"/>
            </a:solidFill>
          </a:ln>
        </p:spPr>
        <p:txBody>
          <a:bodyPr wrap="square">
            <a:spAutoFit/>
          </a:bodyPr>
          <a:lstStyle/>
          <a:p>
            <a:pPr>
              <a:defRPr/>
            </a:pPr>
            <a:r>
              <a:rPr lang="en-US" altLang="zh-TW" sz="1100" b="1" dirty="0">
                <a:solidFill>
                  <a:schemeClr val="bg1"/>
                </a:solidFill>
              </a:rPr>
              <a:t>Call ATC :</a:t>
            </a:r>
          </a:p>
          <a:p>
            <a:pPr>
              <a:defRPr/>
            </a:pPr>
            <a:r>
              <a:rPr lang="en-US" altLang="zh-TW" sz="1100" b="1" dirty="0">
                <a:solidFill>
                  <a:schemeClr val="bg1"/>
                </a:solidFill>
              </a:rPr>
              <a:t>  15’  prior to Minimum Fuel</a:t>
            </a:r>
          </a:p>
          <a:p>
            <a:pPr>
              <a:defRPr/>
            </a:pPr>
            <a:r>
              <a:rPr lang="en-US" altLang="zh-TW" sz="1100" b="1" dirty="0">
                <a:solidFill>
                  <a:schemeClr val="bg1"/>
                </a:solidFill>
              </a:rPr>
              <a:t>  10’  prior to Minimum Fuel</a:t>
            </a:r>
          </a:p>
          <a:p>
            <a:pPr>
              <a:defRPr/>
            </a:pPr>
            <a:r>
              <a:rPr lang="en-US" altLang="zh-TW" sz="1100" b="1" dirty="0">
                <a:solidFill>
                  <a:schemeClr val="bg1"/>
                </a:solidFill>
              </a:rPr>
              <a:t>    5’  prior to Minimum Fuel</a:t>
            </a:r>
          </a:p>
          <a:p>
            <a:pPr>
              <a:defRPr/>
            </a:pPr>
            <a:r>
              <a:rPr lang="en-US" altLang="zh-TW" sz="1100" b="1" dirty="0">
                <a:solidFill>
                  <a:srgbClr val="FF66FF"/>
                </a:solidFill>
              </a:rPr>
              <a:t>  approaching Minimum Fuel</a:t>
            </a:r>
            <a:endParaRPr lang="zh-TW" altLang="en-US" sz="1100" dirty="0">
              <a:solidFill>
                <a:srgbClr val="FF66FF"/>
              </a:solidFill>
            </a:endParaRPr>
          </a:p>
        </p:txBody>
      </p:sp>
      <p:sp>
        <p:nvSpPr>
          <p:cNvPr id="69" name="矩形 68">
            <a:extLst>
              <a:ext uri="{FF2B5EF4-FFF2-40B4-BE49-F238E27FC236}">
                <a16:creationId xmlns:a16="http://schemas.microsoft.com/office/drawing/2014/main" id="{C02154FA-DD0C-4D2D-8589-CCA392942A7D}"/>
              </a:ext>
            </a:extLst>
          </p:cNvPr>
          <p:cNvSpPr/>
          <p:nvPr/>
        </p:nvSpPr>
        <p:spPr>
          <a:xfrm>
            <a:off x="6680874" y="4469487"/>
            <a:ext cx="2210422" cy="938719"/>
          </a:xfrm>
          <a:prstGeom prst="rect">
            <a:avLst/>
          </a:prstGeom>
          <a:solidFill>
            <a:srgbClr val="FF00FF"/>
          </a:solidFill>
          <a:ln w="28575">
            <a:solidFill>
              <a:srgbClr val="FF0000"/>
            </a:solidFill>
            <a:prstDash val="sysDot"/>
          </a:ln>
        </p:spPr>
        <p:txBody>
          <a:bodyPr wrap="square">
            <a:spAutoFit/>
          </a:bodyPr>
          <a:lstStyle/>
          <a:p>
            <a:pPr>
              <a:defRPr/>
            </a:pPr>
            <a:r>
              <a:rPr lang="en-US" altLang="zh-TW" sz="1100" b="1" dirty="0">
                <a:solidFill>
                  <a:schemeClr val="bg1"/>
                </a:solidFill>
              </a:rPr>
              <a:t>Call ATC :</a:t>
            </a:r>
          </a:p>
          <a:p>
            <a:pPr>
              <a:defRPr/>
            </a:pPr>
            <a:r>
              <a:rPr lang="en-US" altLang="zh-TW" sz="1100" b="1" dirty="0">
                <a:solidFill>
                  <a:schemeClr val="bg1"/>
                </a:solidFill>
              </a:rPr>
              <a:t>  15’ prior to Final Reserve Fuel</a:t>
            </a:r>
          </a:p>
          <a:p>
            <a:pPr>
              <a:defRPr/>
            </a:pPr>
            <a:r>
              <a:rPr lang="en-US" altLang="zh-TW" sz="1100" b="1" dirty="0">
                <a:solidFill>
                  <a:schemeClr val="bg1"/>
                </a:solidFill>
              </a:rPr>
              <a:t>  10’ prior to Final Reserve Fuel</a:t>
            </a:r>
          </a:p>
          <a:p>
            <a:pPr>
              <a:defRPr/>
            </a:pPr>
            <a:r>
              <a:rPr lang="en-US" altLang="zh-TW" sz="1100" b="1" dirty="0">
                <a:solidFill>
                  <a:schemeClr val="bg1"/>
                </a:solidFill>
              </a:rPr>
              <a:t>    5’ prior to Final Reserve Fuel</a:t>
            </a:r>
          </a:p>
          <a:p>
            <a:pPr>
              <a:defRPr/>
            </a:pPr>
            <a:r>
              <a:rPr lang="en-US" altLang="zh-TW" sz="1100" b="1" dirty="0">
                <a:solidFill>
                  <a:srgbClr val="002060"/>
                </a:solidFill>
              </a:rPr>
              <a:t>  approaching Final Reserve Fuel</a:t>
            </a:r>
            <a:endParaRPr lang="zh-TW" altLang="en-US" sz="1100" dirty="0">
              <a:solidFill>
                <a:srgbClr val="002060"/>
              </a:solidFill>
            </a:endParaRPr>
          </a:p>
        </p:txBody>
      </p:sp>
      <p:cxnSp>
        <p:nvCxnSpPr>
          <p:cNvPr id="70" name="直線單箭頭接點 69">
            <a:extLst>
              <a:ext uri="{FF2B5EF4-FFF2-40B4-BE49-F238E27FC236}">
                <a16:creationId xmlns:a16="http://schemas.microsoft.com/office/drawing/2014/main" id="{5D73CEEE-4CB8-4CBF-A178-A90074E1CEC6}"/>
              </a:ext>
            </a:extLst>
          </p:cNvPr>
          <p:cNvCxnSpPr>
            <a:cxnSpLocks/>
          </p:cNvCxnSpPr>
          <p:nvPr/>
        </p:nvCxnSpPr>
        <p:spPr>
          <a:xfrm flipV="1">
            <a:off x="577733" y="2624396"/>
            <a:ext cx="1231155" cy="17860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單箭頭接點 70">
            <a:extLst>
              <a:ext uri="{FF2B5EF4-FFF2-40B4-BE49-F238E27FC236}">
                <a16:creationId xmlns:a16="http://schemas.microsoft.com/office/drawing/2014/main" id="{203AF52C-F6D2-474F-96A6-B7B16B15142B}"/>
              </a:ext>
            </a:extLst>
          </p:cNvPr>
          <p:cNvCxnSpPr>
            <a:cxnSpLocks/>
          </p:cNvCxnSpPr>
          <p:nvPr/>
        </p:nvCxnSpPr>
        <p:spPr>
          <a:xfrm flipV="1">
            <a:off x="6665648" y="4067708"/>
            <a:ext cx="322126" cy="382730"/>
          </a:xfrm>
          <a:prstGeom prst="straightConnector1">
            <a:avLst/>
          </a:prstGeom>
          <a:ln w="28575">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2" name="矩形 71">
            <a:extLst>
              <a:ext uri="{FF2B5EF4-FFF2-40B4-BE49-F238E27FC236}">
                <a16:creationId xmlns:a16="http://schemas.microsoft.com/office/drawing/2014/main" id="{88E52A7F-35CA-4085-A84B-079510E63251}"/>
              </a:ext>
            </a:extLst>
          </p:cNvPr>
          <p:cNvSpPr/>
          <p:nvPr/>
        </p:nvSpPr>
        <p:spPr>
          <a:xfrm>
            <a:off x="4162581" y="4721610"/>
            <a:ext cx="1315457" cy="646331"/>
          </a:xfrm>
          <a:prstGeom prst="rect">
            <a:avLst/>
          </a:prstGeom>
          <a:solidFill>
            <a:srgbClr val="7030A0"/>
          </a:solidFill>
        </p:spPr>
        <p:txBody>
          <a:bodyPr wrap="square">
            <a:spAutoFit/>
          </a:bodyPr>
          <a:lstStyle/>
          <a:p>
            <a:r>
              <a:rPr lang="en-US" altLang="zh-TW" sz="1200" b="1" dirty="0">
                <a:solidFill>
                  <a:srgbClr val="ED55CC"/>
                </a:solidFill>
              </a:rPr>
              <a:t> </a:t>
            </a:r>
            <a:r>
              <a:rPr lang="en-US" altLang="zh-TW" sz="1200" b="1" dirty="0">
                <a:solidFill>
                  <a:schemeClr val="bg1"/>
                </a:solidFill>
              </a:rPr>
              <a:t>It can be treated</a:t>
            </a:r>
          </a:p>
          <a:p>
            <a:r>
              <a:rPr lang="en-US" altLang="zh-TW" sz="1200" b="1" dirty="0">
                <a:solidFill>
                  <a:schemeClr val="bg1"/>
                </a:solidFill>
              </a:rPr>
              <a:t> as a safe margin</a:t>
            </a:r>
          </a:p>
          <a:p>
            <a:r>
              <a:rPr lang="en-US" altLang="zh-TW" sz="1200" b="1" dirty="0">
                <a:solidFill>
                  <a:schemeClr val="bg1"/>
                </a:solidFill>
              </a:rPr>
              <a:t> fuel to back up…</a:t>
            </a:r>
            <a:endParaRPr lang="zh-TW" altLang="en-US" sz="1200" b="1" dirty="0">
              <a:solidFill>
                <a:schemeClr val="bg1"/>
              </a:solidFill>
            </a:endParaRPr>
          </a:p>
        </p:txBody>
      </p:sp>
      <p:cxnSp>
        <p:nvCxnSpPr>
          <p:cNvPr id="73" name="直線單箭頭接點 72">
            <a:extLst>
              <a:ext uri="{FF2B5EF4-FFF2-40B4-BE49-F238E27FC236}">
                <a16:creationId xmlns:a16="http://schemas.microsoft.com/office/drawing/2014/main" id="{1BD598D7-137B-4F20-B38B-CCB69A8AD213}"/>
              </a:ext>
            </a:extLst>
          </p:cNvPr>
          <p:cNvCxnSpPr>
            <a:cxnSpLocks/>
          </p:cNvCxnSpPr>
          <p:nvPr/>
        </p:nvCxnSpPr>
        <p:spPr>
          <a:xfrm>
            <a:off x="2739733" y="5132610"/>
            <a:ext cx="1313248" cy="0"/>
          </a:xfrm>
          <a:prstGeom prst="straightConnector1">
            <a:avLst/>
          </a:prstGeom>
          <a:ln>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 name="直線單箭頭接點 73">
            <a:extLst>
              <a:ext uri="{FF2B5EF4-FFF2-40B4-BE49-F238E27FC236}">
                <a16:creationId xmlns:a16="http://schemas.microsoft.com/office/drawing/2014/main" id="{096F39DE-37E5-4967-B794-649EEE4B3BA9}"/>
              </a:ext>
            </a:extLst>
          </p:cNvPr>
          <p:cNvCxnSpPr>
            <a:cxnSpLocks/>
          </p:cNvCxnSpPr>
          <p:nvPr/>
        </p:nvCxnSpPr>
        <p:spPr>
          <a:xfrm>
            <a:off x="5553168" y="5106648"/>
            <a:ext cx="1093524" cy="0"/>
          </a:xfrm>
          <a:prstGeom prst="straightConnector1">
            <a:avLst/>
          </a:prstGeom>
          <a:ln>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 name="直線單箭頭接點 74">
            <a:extLst>
              <a:ext uri="{FF2B5EF4-FFF2-40B4-BE49-F238E27FC236}">
                <a16:creationId xmlns:a16="http://schemas.microsoft.com/office/drawing/2014/main" id="{78D4447F-D092-46B2-B10D-39FF79A9AED4}"/>
              </a:ext>
            </a:extLst>
          </p:cNvPr>
          <p:cNvCxnSpPr>
            <a:cxnSpLocks/>
          </p:cNvCxnSpPr>
          <p:nvPr/>
        </p:nvCxnSpPr>
        <p:spPr>
          <a:xfrm>
            <a:off x="2629989" y="5373223"/>
            <a:ext cx="1653979" cy="2895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單箭頭接點 75">
            <a:extLst>
              <a:ext uri="{FF2B5EF4-FFF2-40B4-BE49-F238E27FC236}">
                <a16:creationId xmlns:a16="http://schemas.microsoft.com/office/drawing/2014/main" id="{DD379F0C-752A-4740-B6BB-973557061EB1}"/>
              </a:ext>
            </a:extLst>
          </p:cNvPr>
          <p:cNvCxnSpPr>
            <a:cxnSpLocks/>
          </p:cNvCxnSpPr>
          <p:nvPr/>
        </p:nvCxnSpPr>
        <p:spPr>
          <a:xfrm>
            <a:off x="6682951" y="5401971"/>
            <a:ext cx="385566" cy="460794"/>
          </a:xfrm>
          <a:prstGeom prst="straightConnector1">
            <a:avLst/>
          </a:prstGeom>
          <a:ln w="28575">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5" name="直線接點 84">
            <a:extLst>
              <a:ext uri="{FF2B5EF4-FFF2-40B4-BE49-F238E27FC236}">
                <a16:creationId xmlns:a16="http://schemas.microsoft.com/office/drawing/2014/main" id="{1FCF9355-49DB-42F1-8874-856C2215A7E3}"/>
              </a:ext>
            </a:extLst>
          </p:cNvPr>
          <p:cNvCxnSpPr>
            <a:cxnSpLocks/>
          </p:cNvCxnSpPr>
          <p:nvPr/>
        </p:nvCxnSpPr>
        <p:spPr>
          <a:xfrm flipV="1">
            <a:off x="6429498" y="3980512"/>
            <a:ext cx="1407108" cy="1991"/>
          </a:xfrm>
          <a:prstGeom prst="line">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6" name="直線單箭頭接點 85">
            <a:extLst>
              <a:ext uri="{FF2B5EF4-FFF2-40B4-BE49-F238E27FC236}">
                <a16:creationId xmlns:a16="http://schemas.microsoft.com/office/drawing/2014/main" id="{FF60DD79-ED61-489C-A497-838F44FC730C}"/>
              </a:ext>
            </a:extLst>
          </p:cNvPr>
          <p:cNvCxnSpPr/>
          <p:nvPr/>
        </p:nvCxnSpPr>
        <p:spPr>
          <a:xfrm flipH="1">
            <a:off x="7155690" y="3942905"/>
            <a:ext cx="439652" cy="0"/>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87" name="等腰三角形 86">
            <a:extLst>
              <a:ext uri="{FF2B5EF4-FFF2-40B4-BE49-F238E27FC236}">
                <a16:creationId xmlns:a16="http://schemas.microsoft.com/office/drawing/2014/main" id="{055EC224-29CB-4F64-A267-C0F844FD70F5}"/>
              </a:ext>
            </a:extLst>
          </p:cNvPr>
          <p:cNvSpPr/>
          <p:nvPr/>
        </p:nvSpPr>
        <p:spPr>
          <a:xfrm>
            <a:off x="7186944" y="3803500"/>
            <a:ext cx="103898" cy="139405"/>
          </a:xfrm>
          <a:prstGeom prst="triangle">
            <a:avLst>
              <a:gd name="adj" fmla="val 4728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8" name="矩形 87">
            <a:extLst>
              <a:ext uri="{FF2B5EF4-FFF2-40B4-BE49-F238E27FC236}">
                <a16:creationId xmlns:a16="http://schemas.microsoft.com/office/drawing/2014/main" id="{A570C845-6232-4BB7-BD88-8E61C65A8D69}"/>
              </a:ext>
            </a:extLst>
          </p:cNvPr>
          <p:cNvSpPr/>
          <p:nvPr/>
        </p:nvSpPr>
        <p:spPr>
          <a:xfrm>
            <a:off x="6991942" y="3984792"/>
            <a:ext cx="863602" cy="400110"/>
          </a:xfrm>
          <a:prstGeom prst="rect">
            <a:avLst/>
          </a:prstGeom>
        </p:spPr>
        <p:txBody>
          <a:bodyPr wrap="square">
            <a:spAutoFit/>
          </a:bodyPr>
          <a:lstStyle/>
          <a:p>
            <a:r>
              <a:rPr lang="en-US" altLang="zh-TW" sz="1000" b="1" dirty="0">
                <a:solidFill>
                  <a:srgbClr val="FF0000"/>
                </a:solidFill>
                <a:latin typeface="Calibri" panose="020F0502020204030204" pitchFamily="34" charset="0"/>
              </a:rPr>
              <a:t>Destination</a:t>
            </a:r>
          </a:p>
          <a:p>
            <a:r>
              <a:rPr lang="en-US" altLang="zh-TW" sz="1000" b="1" dirty="0">
                <a:solidFill>
                  <a:srgbClr val="FF0000"/>
                </a:solidFill>
                <a:latin typeface="Calibri" panose="020F0502020204030204" pitchFamily="34" charset="0"/>
              </a:rPr>
              <a:t>   Alternate</a:t>
            </a:r>
          </a:p>
        </p:txBody>
      </p:sp>
      <p:sp>
        <p:nvSpPr>
          <p:cNvPr id="94" name="矩形 93">
            <a:extLst>
              <a:ext uri="{FF2B5EF4-FFF2-40B4-BE49-F238E27FC236}">
                <a16:creationId xmlns:a16="http://schemas.microsoft.com/office/drawing/2014/main" id="{EA0FA7C2-F1B9-46EE-9856-B1E17D474A1A}"/>
              </a:ext>
            </a:extLst>
          </p:cNvPr>
          <p:cNvSpPr/>
          <p:nvPr/>
        </p:nvSpPr>
        <p:spPr>
          <a:xfrm>
            <a:off x="7253139" y="302937"/>
            <a:ext cx="1759492" cy="553998"/>
          </a:xfrm>
          <a:prstGeom prst="rect">
            <a:avLst/>
          </a:prstGeom>
          <a:solidFill>
            <a:srgbClr val="7030A0"/>
          </a:solidFill>
        </p:spPr>
        <p:txBody>
          <a:bodyPr wrap="square">
            <a:spAutoFit/>
          </a:bodyPr>
          <a:lstStyle/>
          <a:p>
            <a:r>
              <a:rPr lang="en-US" altLang="zh-TW" sz="1500" b="1" dirty="0">
                <a:solidFill>
                  <a:schemeClr val="bg1"/>
                </a:solidFill>
              </a:rPr>
              <a:t>The Profile of fuel used distribution....</a:t>
            </a:r>
            <a:endParaRPr lang="zh-TW" altLang="en-US" sz="1500" b="1" dirty="0">
              <a:solidFill>
                <a:schemeClr val="bg1"/>
              </a:solidFill>
            </a:endParaRPr>
          </a:p>
        </p:txBody>
      </p:sp>
      <p:cxnSp>
        <p:nvCxnSpPr>
          <p:cNvPr id="100" name="直線單箭頭接點 99">
            <a:extLst>
              <a:ext uri="{FF2B5EF4-FFF2-40B4-BE49-F238E27FC236}">
                <a16:creationId xmlns:a16="http://schemas.microsoft.com/office/drawing/2014/main" id="{84C17023-D135-429F-92E7-229BA80F7B0B}"/>
              </a:ext>
            </a:extLst>
          </p:cNvPr>
          <p:cNvCxnSpPr/>
          <p:nvPr/>
        </p:nvCxnSpPr>
        <p:spPr>
          <a:xfrm>
            <a:off x="4668118" y="4436552"/>
            <a:ext cx="0" cy="25645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直線單箭頭接點 76">
            <a:extLst>
              <a:ext uri="{FF2B5EF4-FFF2-40B4-BE49-F238E27FC236}">
                <a16:creationId xmlns:a16="http://schemas.microsoft.com/office/drawing/2014/main" id="{3635BBA5-D277-4C9D-A987-8EF9CAFC8886}"/>
              </a:ext>
            </a:extLst>
          </p:cNvPr>
          <p:cNvCxnSpPr/>
          <p:nvPr/>
        </p:nvCxnSpPr>
        <p:spPr>
          <a:xfrm>
            <a:off x="4981236" y="4444828"/>
            <a:ext cx="0" cy="25645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直線單箭頭接點 77">
            <a:extLst>
              <a:ext uri="{FF2B5EF4-FFF2-40B4-BE49-F238E27FC236}">
                <a16:creationId xmlns:a16="http://schemas.microsoft.com/office/drawing/2014/main" id="{8DB96AB6-91A2-4A94-AEB0-290CDB4358F5}"/>
              </a:ext>
            </a:extLst>
          </p:cNvPr>
          <p:cNvCxnSpPr/>
          <p:nvPr/>
        </p:nvCxnSpPr>
        <p:spPr>
          <a:xfrm>
            <a:off x="5309715" y="4431088"/>
            <a:ext cx="0" cy="25645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69589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25F312FB-5CF6-48B1-86EF-E30F25B7B1EC}"/>
              </a:ext>
            </a:extLst>
          </p:cNvPr>
          <p:cNvSpPr>
            <a:spLocks noGrp="1"/>
          </p:cNvSpPr>
          <p:nvPr>
            <p:ph type="sldNum" sz="quarter" idx="12"/>
          </p:nvPr>
        </p:nvSpPr>
        <p:spPr>
          <a:xfrm>
            <a:off x="8511054" y="6483791"/>
            <a:ext cx="596900" cy="365125"/>
          </a:xfrm>
        </p:spPr>
        <p:txBody>
          <a:bodyPr/>
          <a:lstStyle/>
          <a:p>
            <a:pPr>
              <a:defRPr/>
            </a:pPr>
            <a:fld id="{C6735949-D909-4DA0-9331-3289988C2E74}" type="slidenum">
              <a:rPr lang="en-US" altLang="zh-TW" smtClean="0"/>
              <a:pPr>
                <a:defRPr/>
              </a:pPr>
              <a:t>59</a:t>
            </a:fld>
            <a:endParaRPr lang="en-US" altLang="zh-TW" dirty="0"/>
          </a:p>
        </p:txBody>
      </p:sp>
      <p:cxnSp>
        <p:nvCxnSpPr>
          <p:cNvPr id="3" name="直線接點 2">
            <a:extLst>
              <a:ext uri="{FF2B5EF4-FFF2-40B4-BE49-F238E27FC236}">
                <a16:creationId xmlns:a16="http://schemas.microsoft.com/office/drawing/2014/main" id="{64294BE9-22F3-40F1-B31B-AA89578E6BF6}"/>
              </a:ext>
            </a:extLst>
          </p:cNvPr>
          <p:cNvCxnSpPr>
            <a:cxnSpLocks/>
          </p:cNvCxnSpPr>
          <p:nvPr/>
        </p:nvCxnSpPr>
        <p:spPr>
          <a:xfrm flipV="1">
            <a:off x="975631" y="6373946"/>
            <a:ext cx="7495643" cy="3678"/>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4" name="直線接點 3">
            <a:extLst>
              <a:ext uri="{FF2B5EF4-FFF2-40B4-BE49-F238E27FC236}">
                <a16:creationId xmlns:a16="http://schemas.microsoft.com/office/drawing/2014/main" id="{A6B1C1E3-7142-4F94-ACC1-238AA2706711}"/>
              </a:ext>
            </a:extLst>
          </p:cNvPr>
          <p:cNvCxnSpPr>
            <a:cxnSpLocks/>
          </p:cNvCxnSpPr>
          <p:nvPr/>
        </p:nvCxnSpPr>
        <p:spPr>
          <a:xfrm>
            <a:off x="7795880" y="5653338"/>
            <a:ext cx="705403"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 name="直線單箭頭接點 4">
            <a:extLst>
              <a:ext uri="{FF2B5EF4-FFF2-40B4-BE49-F238E27FC236}">
                <a16:creationId xmlns:a16="http://schemas.microsoft.com/office/drawing/2014/main" id="{7A3BF759-C49F-4E51-8C30-67CCE9F836FE}"/>
              </a:ext>
            </a:extLst>
          </p:cNvPr>
          <p:cNvCxnSpPr>
            <a:cxnSpLocks/>
          </p:cNvCxnSpPr>
          <p:nvPr/>
        </p:nvCxnSpPr>
        <p:spPr>
          <a:xfrm flipH="1">
            <a:off x="6843100" y="5804950"/>
            <a:ext cx="952787" cy="14963"/>
          </a:xfrm>
          <a:prstGeom prst="straightConnector1">
            <a:avLst/>
          </a:prstGeom>
          <a:ln>
            <a:solidFill>
              <a:schemeClr val="bg2">
                <a:lumMod val="1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 name="直線接點 5">
            <a:extLst>
              <a:ext uri="{FF2B5EF4-FFF2-40B4-BE49-F238E27FC236}">
                <a16:creationId xmlns:a16="http://schemas.microsoft.com/office/drawing/2014/main" id="{939FCE4B-1F58-4F06-817E-AE118A0C051A}"/>
              </a:ext>
            </a:extLst>
          </p:cNvPr>
          <p:cNvCxnSpPr/>
          <p:nvPr/>
        </p:nvCxnSpPr>
        <p:spPr>
          <a:xfrm>
            <a:off x="5148064" y="6322558"/>
            <a:ext cx="684212"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 name="直線單箭頭接點 6">
            <a:extLst>
              <a:ext uri="{FF2B5EF4-FFF2-40B4-BE49-F238E27FC236}">
                <a16:creationId xmlns:a16="http://schemas.microsoft.com/office/drawing/2014/main" id="{6F5C9A01-57DA-4A66-AE69-62B9768BD9D3}"/>
              </a:ext>
            </a:extLst>
          </p:cNvPr>
          <p:cNvCxnSpPr>
            <a:cxnSpLocks/>
          </p:cNvCxnSpPr>
          <p:nvPr/>
        </p:nvCxnSpPr>
        <p:spPr>
          <a:xfrm flipH="1">
            <a:off x="5779023" y="5816039"/>
            <a:ext cx="1121026" cy="431045"/>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直線單箭頭接點 7">
            <a:extLst>
              <a:ext uri="{FF2B5EF4-FFF2-40B4-BE49-F238E27FC236}">
                <a16:creationId xmlns:a16="http://schemas.microsoft.com/office/drawing/2014/main" id="{4617E744-FB01-4EA0-BED0-EB9E6E4CEC9A}"/>
              </a:ext>
            </a:extLst>
          </p:cNvPr>
          <p:cNvCxnSpPr>
            <a:cxnSpLocks/>
          </p:cNvCxnSpPr>
          <p:nvPr/>
        </p:nvCxnSpPr>
        <p:spPr>
          <a:xfrm flipH="1" flipV="1">
            <a:off x="2604976" y="5756483"/>
            <a:ext cx="2156329" cy="15651"/>
          </a:xfrm>
          <a:prstGeom prst="straightConnector1">
            <a:avLst/>
          </a:prstGeom>
          <a:ln w="28575">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直線單箭頭接點 8">
            <a:extLst>
              <a:ext uri="{FF2B5EF4-FFF2-40B4-BE49-F238E27FC236}">
                <a16:creationId xmlns:a16="http://schemas.microsoft.com/office/drawing/2014/main" id="{08547353-C7A0-42CA-A089-A84630934232}"/>
              </a:ext>
            </a:extLst>
          </p:cNvPr>
          <p:cNvCxnSpPr>
            <a:cxnSpLocks/>
          </p:cNvCxnSpPr>
          <p:nvPr/>
        </p:nvCxnSpPr>
        <p:spPr>
          <a:xfrm flipH="1">
            <a:off x="1642324" y="6021651"/>
            <a:ext cx="482323" cy="233889"/>
          </a:xfrm>
          <a:prstGeom prst="straightConnector1">
            <a:avLst/>
          </a:prstGeom>
          <a:ln w="28575">
            <a:solidFill>
              <a:srgbClr val="FF66FF"/>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直線接點 9">
            <a:extLst>
              <a:ext uri="{FF2B5EF4-FFF2-40B4-BE49-F238E27FC236}">
                <a16:creationId xmlns:a16="http://schemas.microsoft.com/office/drawing/2014/main" id="{7D69BEB9-1DE8-4974-BCEE-B796DDB25AB0}"/>
              </a:ext>
            </a:extLst>
          </p:cNvPr>
          <p:cNvCxnSpPr/>
          <p:nvPr/>
        </p:nvCxnSpPr>
        <p:spPr>
          <a:xfrm>
            <a:off x="1015260" y="6322558"/>
            <a:ext cx="57626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單箭頭接點 10">
            <a:extLst>
              <a:ext uri="{FF2B5EF4-FFF2-40B4-BE49-F238E27FC236}">
                <a16:creationId xmlns:a16="http://schemas.microsoft.com/office/drawing/2014/main" id="{F83F84F0-8A3E-4EEB-A4DD-26F1A4423BB2}"/>
              </a:ext>
            </a:extLst>
          </p:cNvPr>
          <p:cNvCxnSpPr>
            <a:cxnSpLocks/>
          </p:cNvCxnSpPr>
          <p:nvPr/>
        </p:nvCxnSpPr>
        <p:spPr>
          <a:xfrm flipH="1">
            <a:off x="7401486" y="5653338"/>
            <a:ext cx="407261" cy="147044"/>
          </a:xfrm>
          <a:prstGeom prst="straightConnector1">
            <a:avLst/>
          </a:prstGeom>
          <a:ln>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矩形 13">
            <a:extLst>
              <a:ext uri="{FF2B5EF4-FFF2-40B4-BE49-F238E27FC236}">
                <a16:creationId xmlns:a16="http://schemas.microsoft.com/office/drawing/2014/main" id="{75987BD9-11E6-48B1-AC3B-EF018E62E985}"/>
              </a:ext>
            </a:extLst>
          </p:cNvPr>
          <p:cNvSpPr>
            <a:spLocks noChangeArrowheads="1"/>
          </p:cNvSpPr>
          <p:nvPr/>
        </p:nvSpPr>
        <p:spPr bwMode="auto">
          <a:xfrm>
            <a:off x="3345698" y="5103703"/>
            <a:ext cx="722570" cy="276999"/>
          </a:xfrm>
          <a:prstGeom prst="rect">
            <a:avLst/>
          </a:prstGeom>
          <a:solidFill>
            <a:srgbClr val="ED55CC"/>
          </a:solid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200" b="1" dirty="0">
                <a:solidFill>
                  <a:schemeClr val="bg1"/>
                </a:solidFill>
                <a:latin typeface="Calibri" panose="020F0502020204030204" pitchFamily="34" charset="0"/>
              </a:rPr>
              <a:t>Reserve </a:t>
            </a:r>
            <a:endParaRPr kumimoji="0" lang="en-US" altLang="zh-TW" sz="1200" dirty="0">
              <a:solidFill>
                <a:schemeClr val="bg1"/>
              </a:solidFill>
              <a:latin typeface="Calibri" panose="020F0502020204030204" pitchFamily="34" charset="0"/>
            </a:endParaRPr>
          </a:p>
        </p:txBody>
      </p:sp>
      <p:cxnSp>
        <p:nvCxnSpPr>
          <p:cNvPr id="14" name="直線接點 13">
            <a:extLst>
              <a:ext uri="{FF2B5EF4-FFF2-40B4-BE49-F238E27FC236}">
                <a16:creationId xmlns:a16="http://schemas.microsoft.com/office/drawing/2014/main" id="{BDCE5315-2B9C-4FCF-B49C-C5ADB3B2BF60}"/>
              </a:ext>
            </a:extLst>
          </p:cNvPr>
          <p:cNvCxnSpPr>
            <a:cxnSpLocks/>
          </p:cNvCxnSpPr>
          <p:nvPr/>
        </p:nvCxnSpPr>
        <p:spPr>
          <a:xfrm>
            <a:off x="1383543" y="5297656"/>
            <a:ext cx="2320" cy="171042"/>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15" name="直線單箭頭接點 14">
            <a:extLst>
              <a:ext uri="{FF2B5EF4-FFF2-40B4-BE49-F238E27FC236}">
                <a16:creationId xmlns:a16="http://schemas.microsoft.com/office/drawing/2014/main" id="{EFDE2995-B551-47BE-AC4E-38E5CD4612BD}"/>
              </a:ext>
            </a:extLst>
          </p:cNvPr>
          <p:cNvCxnSpPr>
            <a:cxnSpLocks/>
          </p:cNvCxnSpPr>
          <p:nvPr/>
        </p:nvCxnSpPr>
        <p:spPr>
          <a:xfrm>
            <a:off x="1383543" y="5400354"/>
            <a:ext cx="4414760" cy="3834"/>
          </a:xfrm>
          <a:prstGeom prst="straightConnector1">
            <a:avLst/>
          </a:prstGeom>
          <a:ln w="952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橢圓 15">
            <a:extLst>
              <a:ext uri="{FF2B5EF4-FFF2-40B4-BE49-F238E27FC236}">
                <a16:creationId xmlns:a16="http://schemas.microsoft.com/office/drawing/2014/main" id="{A56F9CD9-A851-445C-B479-B76BDC96A3D7}"/>
              </a:ext>
            </a:extLst>
          </p:cNvPr>
          <p:cNvSpPr/>
          <p:nvPr/>
        </p:nvSpPr>
        <p:spPr>
          <a:xfrm>
            <a:off x="1554216" y="5695461"/>
            <a:ext cx="569913" cy="226877"/>
          </a:xfrm>
          <a:prstGeom prst="ellips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 name="橢圓 16">
            <a:extLst>
              <a:ext uri="{FF2B5EF4-FFF2-40B4-BE49-F238E27FC236}">
                <a16:creationId xmlns:a16="http://schemas.microsoft.com/office/drawing/2014/main" id="{15F1C572-EAA3-40EC-BB72-9D13B2AC8E01}"/>
              </a:ext>
            </a:extLst>
          </p:cNvPr>
          <p:cNvSpPr/>
          <p:nvPr/>
        </p:nvSpPr>
        <p:spPr>
          <a:xfrm>
            <a:off x="6022018" y="5635197"/>
            <a:ext cx="647700" cy="227012"/>
          </a:xfrm>
          <a:prstGeom prst="ellipse">
            <a:avLst/>
          </a:prstGeom>
          <a:noFill/>
          <a:ln>
            <a:solidFill>
              <a:schemeClr val="bg2">
                <a:lumMod val="1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18" name="直線單箭頭接點 17">
            <a:extLst>
              <a:ext uri="{FF2B5EF4-FFF2-40B4-BE49-F238E27FC236}">
                <a16:creationId xmlns:a16="http://schemas.microsoft.com/office/drawing/2014/main" id="{6C93A2D5-5421-49D2-8B7E-B25D2502D4E9}"/>
              </a:ext>
            </a:extLst>
          </p:cNvPr>
          <p:cNvCxnSpPr>
            <a:cxnSpLocks/>
          </p:cNvCxnSpPr>
          <p:nvPr/>
        </p:nvCxnSpPr>
        <p:spPr>
          <a:xfrm flipH="1" flipV="1">
            <a:off x="4744264" y="5787582"/>
            <a:ext cx="986978" cy="467958"/>
          </a:xfrm>
          <a:prstGeom prst="straightConnector1">
            <a:avLst/>
          </a:prstGeom>
          <a:ln w="28575">
            <a:solidFill>
              <a:schemeClr val="accent2"/>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矩形 18">
            <a:extLst>
              <a:ext uri="{FF2B5EF4-FFF2-40B4-BE49-F238E27FC236}">
                <a16:creationId xmlns:a16="http://schemas.microsoft.com/office/drawing/2014/main" id="{DB496BCD-9CCE-48A8-80DE-D0CA5B579C48}"/>
              </a:ext>
            </a:extLst>
          </p:cNvPr>
          <p:cNvSpPr/>
          <p:nvPr/>
        </p:nvSpPr>
        <p:spPr>
          <a:xfrm>
            <a:off x="1617582" y="5652135"/>
            <a:ext cx="457176" cy="307777"/>
          </a:xfrm>
          <a:prstGeom prst="rect">
            <a:avLst/>
          </a:prstGeom>
          <a:ln>
            <a:noFill/>
          </a:ln>
        </p:spPr>
        <p:txBody>
          <a:bodyPr wrap="none">
            <a:spAutoFit/>
          </a:bodyPr>
          <a:lstStyle/>
          <a:p>
            <a:pPr>
              <a:defRPr/>
            </a:pPr>
            <a:r>
              <a:rPr lang="en-US" altLang="zh-TW" sz="1200" b="1" dirty="0">
                <a:solidFill>
                  <a:srgbClr val="FF0000"/>
                </a:solidFill>
                <a:effectLst>
                  <a:outerShdw blurRad="38100" dist="38100" dir="2700000" algn="tl">
                    <a:srgbClr val="000000">
                      <a:alpha val="43137"/>
                    </a:srgbClr>
                  </a:outerShdw>
                </a:effectLst>
              </a:rPr>
              <a:t> </a:t>
            </a:r>
            <a:r>
              <a:rPr lang="en-US" altLang="zh-TW" sz="1200" b="1" dirty="0">
                <a:solidFill>
                  <a:schemeClr val="bg1"/>
                </a:solidFill>
              </a:rPr>
              <a:t>30’</a:t>
            </a:r>
            <a:r>
              <a:rPr lang="en-US" altLang="zh-TW" sz="1400" b="1" dirty="0">
                <a:solidFill>
                  <a:schemeClr val="bg1"/>
                </a:solidFill>
              </a:rPr>
              <a:t> </a:t>
            </a:r>
            <a:endParaRPr lang="zh-TW" altLang="en-US" sz="1400" dirty="0">
              <a:solidFill>
                <a:schemeClr val="bg1"/>
              </a:solidFill>
            </a:endParaRPr>
          </a:p>
        </p:txBody>
      </p:sp>
      <p:cxnSp>
        <p:nvCxnSpPr>
          <p:cNvPr id="20" name="直線接點 19">
            <a:extLst>
              <a:ext uri="{FF2B5EF4-FFF2-40B4-BE49-F238E27FC236}">
                <a16:creationId xmlns:a16="http://schemas.microsoft.com/office/drawing/2014/main" id="{D3329743-884A-4445-9FE4-09B0E20DF5CC}"/>
              </a:ext>
            </a:extLst>
          </p:cNvPr>
          <p:cNvCxnSpPr>
            <a:cxnSpLocks/>
          </p:cNvCxnSpPr>
          <p:nvPr/>
        </p:nvCxnSpPr>
        <p:spPr>
          <a:xfrm flipH="1">
            <a:off x="1162152" y="5809024"/>
            <a:ext cx="352425" cy="0"/>
          </a:xfrm>
          <a:prstGeom prst="line">
            <a:avLst/>
          </a:prstGeom>
          <a:ln w="952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矩形 20">
            <a:extLst>
              <a:ext uri="{FF2B5EF4-FFF2-40B4-BE49-F238E27FC236}">
                <a16:creationId xmlns:a16="http://schemas.microsoft.com/office/drawing/2014/main" id="{BA6B0146-900F-4D0B-8627-C6E7A2756D6E}"/>
              </a:ext>
            </a:extLst>
          </p:cNvPr>
          <p:cNvSpPr/>
          <p:nvPr/>
        </p:nvSpPr>
        <p:spPr>
          <a:xfrm>
            <a:off x="677181" y="5655511"/>
            <a:ext cx="596900" cy="307975"/>
          </a:xfrm>
          <a:prstGeom prst="rect">
            <a:avLst/>
          </a:prstGeom>
          <a:ln>
            <a:noFill/>
          </a:ln>
        </p:spPr>
        <p:txBody>
          <a:bodyPr wrap="none">
            <a:spAutoFit/>
          </a:bodyPr>
          <a:lstStyle/>
          <a:p>
            <a:pPr>
              <a:defRPr/>
            </a:pPr>
            <a:r>
              <a:rPr lang="en-US" altLang="zh-TW" sz="1400" b="1" dirty="0">
                <a:solidFill>
                  <a:srgbClr val="FF0000"/>
                </a:solidFill>
              </a:rPr>
              <a:t>1500’</a:t>
            </a:r>
            <a:endParaRPr lang="zh-TW" altLang="en-US" sz="1400" dirty="0">
              <a:solidFill>
                <a:srgbClr val="FF0000"/>
              </a:solidFill>
            </a:endParaRPr>
          </a:p>
        </p:txBody>
      </p:sp>
      <p:sp>
        <p:nvSpPr>
          <p:cNvPr id="22" name="矩形 21">
            <a:extLst>
              <a:ext uri="{FF2B5EF4-FFF2-40B4-BE49-F238E27FC236}">
                <a16:creationId xmlns:a16="http://schemas.microsoft.com/office/drawing/2014/main" id="{0C369CB4-7FE9-4F1F-AF99-B1E788E77CC1}"/>
              </a:ext>
            </a:extLst>
          </p:cNvPr>
          <p:cNvSpPr/>
          <p:nvPr/>
        </p:nvSpPr>
        <p:spPr>
          <a:xfrm>
            <a:off x="6088537" y="5609439"/>
            <a:ext cx="533400" cy="261938"/>
          </a:xfrm>
          <a:prstGeom prst="rect">
            <a:avLst/>
          </a:prstGeom>
        </p:spPr>
        <p:txBody>
          <a:bodyPr wrap="none">
            <a:spAutoFit/>
          </a:bodyPr>
          <a:lstStyle/>
          <a:p>
            <a:pPr>
              <a:defRPr/>
            </a:pPr>
            <a:r>
              <a:rPr lang="en-US" altLang="zh-TW" sz="1100" b="1" dirty="0">
                <a:solidFill>
                  <a:schemeClr val="bg2">
                    <a:lumMod val="10000"/>
                  </a:schemeClr>
                </a:solidFill>
                <a:effectLst>
                  <a:outerShdw blurRad="38100" dist="38100" dir="2700000" algn="tl">
                    <a:srgbClr val="000000">
                      <a:alpha val="43137"/>
                    </a:srgbClr>
                  </a:outerShdw>
                </a:effectLst>
              </a:rPr>
              <a:t>speed</a:t>
            </a:r>
            <a:endParaRPr lang="zh-TW" altLang="en-US" sz="1100" b="1" dirty="0">
              <a:solidFill>
                <a:schemeClr val="bg2">
                  <a:lumMod val="10000"/>
                </a:schemeClr>
              </a:solidFill>
            </a:endParaRPr>
          </a:p>
        </p:txBody>
      </p:sp>
      <p:cxnSp>
        <p:nvCxnSpPr>
          <p:cNvPr id="23" name="直線接點 22">
            <a:extLst>
              <a:ext uri="{FF2B5EF4-FFF2-40B4-BE49-F238E27FC236}">
                <a16:creationId xmlns:a16="http://schemas.microsoft.com/office/drawing/2014/main" id="{D17EA08C-EFC1-43E3-9831-BE67C75D0AEB}"/>
              </a:ext>
            </a:extLst>
          </p:cNvPr>
          <p:cNvCxnSpPr>
            <a:cxnSpLocks/>
          </p:cNvCxnSpPr>
          <p:nvPr/>
        </p:nvCxnSpPr>
        <p:spPr>
          <a:xfrm>
            <a:off x="5798303" y="5311108"/>
            <a:ext cx="0" cy="187992"/>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24" name="直線單箭頭接點 23">
            <a:extLst>
              <a:ext uri="{FF2B5EF4-FFF2-40B4-BE49-F238E27FC236}">
                <a16:creationId xmlns:a16="http://schemas.microsoft.com/office/drawing/2014/main" id="{A92C3FFB-7931-4284-864F-DFC733DE514C}"/>
              </a:ext>
            </a:extLst>
          </p:cNvPr>
          <p:cNvCxnSpPr>
            <a:cxnSpLocks/>
          </p:cNvCxnSpPr>
          <p:nvPr/>
        </p:nvCxnSpPr>
        <p:spPr>
          <a:xfrm flipH="1">
            <a:off x="2136799" y="5780131"/>
            <a:ext cx="467404" cy="217872"/>
          </a:xfrm>
          <a:prstGeom prst="straightConnector1">
            <a:avLst/>
          </a:prstGeom>
          <a:ln w="28575">
            <a:solidFill>
              <a:srgbClr val="FF66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AA27A57B-7834-4522-8C82-567A1C5929B1}"/>
              </a:ext>
            </a:extLst>
          </p:cNvPr>
          <p:cNvSpPr/>
          <p:nvPr/>
        </p:nvSpPr>
        <p:spPr>
          <a:xfrm>
            <a:off x="5323527" y="6373115"/>
            <a:ext cx="486030" cy="261610"/>
          </a:xfrm>
          <a:prstGeom prst="rect">
            <a:avLst/>
          </a:prstGeom>
        </p:spPr>
        <p:txBody>
          <a:bodyPr wrap="none">
            <a:spAutoFit/>
          </a:bodyPr>
          <a:lstStyle/>
          <a:p>
            <a:r>
              <a:rPr lang="en-US" altLang="zh-TW" sz="1100" b="1" dirty="0">
                <a:solidFill>
                  <a:srgbClr val="FF0000"/>
                </a:solidFill>
              </a:rPr>
              <a:t>RCTP</a:t>
            </a:r>
            <a:endParaRPr lang="zh-TW" altLang="en-US" sz="1100" dirty="0"/>
          </a:p>
        </p:txBody>
      </p:sp>
      <p:sp>
        <p:nvSpPr>
          <p:cNvPr id="26" name="矩形 25">
            <a:extLst>
              <a:ext uri="{FF2B5EF4-FFF2-40B4-BE49-F238E27FC236}">
                <a16:creationId xmlns:a16="http://schemas.microsoft.com/office/drawing/2014/main" id="{270CB387-CBAD-4690-BA60-0B6D1EFD7926}"/>
              </a:ext>
            </a:extLst>
          </p:cNvPr>
          <p:cNvSpPr/>
          <p:nvPr/>
        </p:nvSpPr>
        <p:spPr>
          <a:xfrm>
            <a:off x="1084930" y="6364809"/>
            <a:ext cx="506870" cy="261610"/>
          </a:xfrm>
          <a:prstGeom prst="rect">
            <a:avLst/>
          </a:prstGeom>
        </p:spPr>
        <p:txBody>
          <a:bodyPr wrap="none">
            <a:spAutoFit/>
          </a:bodyPr>
          <a:lstStyle/>
          <a:p>
            <a:r>
              <a:rPr lang="en-US" altLang="zh-TW" sz="1100" b="1" dirty="0">
                <a:solidFill>
                  <a:srgbClr val="FF0000"/>
                </a:solidFill>
              </a:rPr>
              <a:t>RCKH</a:t>
            </a:r>
            <a:endParaRPr lang="zh-TW" altLang="en-US" sz="1100" dirty="0"/>
          </a:p>
        </p:txBody>
      </p:sp>
      <p:sp>
        <p:nvSpPr>
          <p:cNvPr id="27" name="矩形 26">
            <a:extLst>
              <a:ext uri="{FF2B5EF4-FFF2-40B4-BE49-F238E27FC236}">
                <a16:creationId xmlns:a16="http://schemas.microsoft.com/office/drawing/2014/main" id="{715BB0EA-BA27-450A-A6A3-6A94AD003957}"/>
              </a:ext>
            </a:extLst>
          </p:cNvPr>
          <p:cNvSpPr/>
          <p:nvPr/>
        </p:nvSpPr>
        <p:spPr>
          <a:xfrm>
            <a:off x="8039242" y="6364809"/>
            <a:ext cx="482824" cy="261610"/>
          </a:xfrm>
          <a:prstGeom prst="rect">
            <a:avLst/>
          </a:prstGeom>
        </p:spPr>
        <p:txBody>
          <a:bodyPr wrap="none">
            <a:spAutoFit/>
          </a:bodyPr>
          <a:lstStyle/>
          <a:p>
            <a:r>
              <a:rPr lang="en-US" altLang="zh-TW" sz="1100" b="1" dirty="0">
                <a:solidFill>
                  <a:srgbClr val="FF0000"/>
                </a:solidFill>
              </a:rPr>
              <a:t>KLAX</a:t>
            </a:r>
            <a:endParaRPr lang="zh-TW" altLang="en-US" sz="1100" b="1" dirty="0">
              <a:solidFill>
                <a:srgbClr val="FF0000"/>
              </a:solidFill>
            </a:endParaRPr>
          </a:p>
        </p:txBody>
      </p:sp>
      <p:cxnSp>
        <p:nvCxnSpPr>
          <p:cNvPr id="28" name="直線單箭頭接點 27">
            <a:extLst>
              <a:ext uri="{FF2B5EF4-FFF2-40B4-BE49-F238E27FC236}">
                <a16:creationId xmlns:a16="http://schemas.microsoft.com/office/drawing/2014/main" id="{69FD22E9-C2D8-49EC-9697-EDB37AA5CFCD}"/>
              </a:ext>
            </a:extLst>
          </p:cNvPr>
          <p:cNvCxnSpPr>
            <a:cxnSpLocks/>
          </p:cNvCxnSpPr>
          <p:nvPr/>
        </p:nvCxnSpPr>
        <p:spPr>
          <a:xfrm>
            <a:off x="7925048" y="5603205"/>
            <a:ext cx="530932" cy="6234"/>
          </a:xfrm>
          <a:prstGeom prst="straightConnector1">
            <a:avLst/>
          </a:prstGeom>
          <a:ln w="38100">
            <a:solidFill>
              <a:srgbClr val="00B0F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等腰三角形 28">
            <a:extLst>
              <a:ext uri="{FF2B5EF4-FFF2-40B4-BE49-F238E27FC236}">
                <a16:creationId xmlns:a16="http://schemas.microsoft.com/office/drawing/2014/main" id="{0124C9B6-A910-4608-9636-6F571F7F8C6D}"/>
              </a:ext>
            </a:extLst>
          </p:cNvPr>
          <p:cNvSpPr/>
          <p:nvPr/>
        </p:nvSpPr>
        <p:spPr>
          <a:xfrm>
            <a:off x="8316416" y="5463800"/>
            <a:ext cx="103898" cy="139405"/>
          </a:xfrm>
          <a:prstGeom prst="triangle">
            <a:avLst>
              <a:gd name="adj" fmla="val 47284"/>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9" name="矩形 68">
            <a:extLst>
              <a:ext uri="{FF2B5EF4-FFF2-40B4-BE49-F238E27FC236}">
                <a16:creationId xmlns:a16="http://schemas.microsoft.com/office/drawing/2014/main" id="{F01EA3B4-3BA1-409A-8EAF-FB0B7FCE6301}"/>
              </a:ext>
            </a:extLst>
          </p:cNvPr>
          <p:cNvSpPr/>
          <p:nvPr/>
        </p:nvSpPr>
        <p:spPr>
          <a:xfrm>
            <a:off x="755141" y="944142"/>
            <a:ext cx="7633718" cy="4093428"/>
          </a:xfrm>
          <a:prstGeom prst="rect">
            <a:avLst/>
          </a:prstGeom>
          <a:solidFill>
            <a:schemeClr val="tx1">
              <a:lumMod val="50000"/>
            </a:schemeClr>
          </a:solidFill>
          <a:ln>
            <a:noFill/>
          </a:ln>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r>
              <a:rPr kumimoji="0" lang="en-US" altLang="zh-TW" b="1" dirty="0">
                <a:solidFill>
                  <a:schemeClr val="bg1"/>
                </a:solidFill>
                <a:latin typeface="Calibri" panose="020F0502020204030204" pitchFamily="34" charset="0"/>
              </a:rPr>
              <a:t>                   </a:t>
            </a:r>
          </a:p>
          <a:p>
            <a:pPr eaLnBrk="1" hangingPunct="1">
              <a:defRPr/>
            </a:pPr>
            <a:r>
              <a:rPr kumimoji="0" lang="en-US" altLang="zh-TW" b="1" dirty="0">
                <a:solidFill>
                  <a:schemeClr val="bg1"/>
                </a:solidFill>
                <a:latin typeface="Calibri" panose="020F0502020204030204" pitchFamily="34" charset="0"/>
              </a:rPr>
              <a:t>                                            </a:t>
            </a:r>
            <a:r>
              <a:rPr kumimoji="0" lang="en-US" altLang="zh-TW" sz="1600" b="1" dirty="0">
                <a:solidFill>
                  <a:schemeClr val="bg1"/>
                </a:solidFill>
                <a:latin typeface="Calibri" panose="020F0502020204030204" pitchFamily="34" charset="0"/>
              </a:rPr>
              <a:t>Minimum  fuel =   alternate trip  + 30’ holding</a:t>
            </a:r>
          </a:p>
          <a:p>
            <a:pPr eaLnBrk="1" hangingPunct="1">
              <a:defRPr/>
            </a:pPr>
            <a:endParaRPr kumimoji="0" lang="en-US" altLang="zh-TW" sz="1600" b="1" dirty="0">
              <a:solidFill>
                <a:schemeClr val="bg1"/>
              </a:solidFill>
              <a:latin typeface="Calibri" panose="020F0502020204030204" pitchFamily="34" charset="0"/>
            </a:endParaRPr>
          </a:p>
          <a:p>
            <a:pPr eaLnBrk="1" hangingPunct="1">
              <a:defRPr/>
            </a:pPr>
            <a:r>
              <a:rPr kumimoji="0" lang="en-US" altLang="zh-TW" sz="1600" b="1" dirty="0">
                <a:solidFill>
                  <a:srgbClr val="FFE4CD"/>
                </a:solidFill>
                <a:latin typeface="Calibri" panose="020F0502020204030204" pitchFamily="34" charset="0"/>
              </a:rPr>
              <a:t>                                                                             </a:t>
            </a:r>
            <a:r>
              <a:rPr kumimoji="0" lang="en-US" altLang="zh-TW" sz="1600" b="1" dirty="0">
                <a:solidFill>
                  <a:schemeClr val="accent1">
                    <a:lumMod val="60000"/>
                    <a:lumOff val="40000"/>
                  </a:schemeClr>
                </a:solidFill>
                <a:latin typeface="Calibri" panose="020F0502020204030204" pitchFamily="34" charset="0"/>
              </a:rPr>
              <a:t>15’  +  Minimum  Fuel</a:t>
            </a:r>
          </a:p>
          <a:p>
            <a:pPr>
              <a:defRPr/>
            </a:pPr>
            <a:r>
              <a:rPr kumimoji="0" lang="en-US" altLang="zh-TW" sz="1600" b="1" dirty="0">
                <a:solidFill>
                  <a:schemeClr val="accent1">
                    <a:lumMod val="60000"/>
                    <a:lumOff val="40000"/>
                  </a:schemeClr>
                </a:solidFill>
                <a:latin typeface="Calibri" panose="020F0502020204030204" pitchFamily="34" charset="0"/>
              </a:rPr>
              <a:t>                                                                             10’  +  Minimum  Fuel</a:t>
            </a:r>
          </a:p>
          <a:p>
            <a:pPr eaLnBrk="1" hangingPunct="1">
              <a:defRPr/>
            </a:pPr>
            <a:r>
              <a:rPr kumimoji="0" lang="en-US" altLang="zh-TW" sz="1600" b="1" dirty="0">
                <a:solidFill>
                  <a:schemeClr val="bg1"/>
                </a:solidFill>
                <a:latin typeface="Calibri" panose="020F0502020204030204" pitchFamily="34" charset="0"/>
              </a:rPr>
              <a:t>                                                                        </a:t>
            </a:r>
            <a:r>
              <a:rPr kumimoji="0" lang="en-US" altLang="zh-TW" sz="1600" b="1" dirty="0">
                <a:solidFill>
                  <a:srgbClr val="FFC89B"/>
                </a:solidFill>
                <a:latin typeface="Calibri" panose="020F0502020204030204" pitchFamily="34" charset="0"/>
              </a:rPr>
              <a:t> </a:t>
            </a:r>
            <a:r>
              <a:rPr kumimoji="0" lang="en-US" altLang="zh-TW" sz="1600" b="1" dirty="0">
                <a:latin typeface="Calibri" panose="020F0502020204030204" pitchFamily="34" charset="0"/>
              </a:rPr>
              <a:t>      </a:t>
            </a:r>
            <a:r>
              <a:rPr kumimoji="0" lang="en-US" altLang="zh-TW" sz="1600" b="1" dirty="0">
                <a:solidFill>
                  <a:schemeClr val="accent1">
                    <a:lumMod val="40000"/>
                    <a:lumOff val="60000"/>
                  </a:schemeClr>
                </a:solidFill>
                <a:latin typeface="Calibri" panose="020F0502020204030204" pitchFamily="34" charset="0"/>
              </a:rPr>
              <a:t>5’  +  Minimum  Fuel   </a:t>
            </a:r>
          </a:p>
          <a:p>
            <a:pPr eaLnBrk="1" hangingPunct="1">
              <a:defRPr/>
            </a:pPr>
            <a:r>
              <a:rPr kumimoji="0" lang="en-US" altLang="zh-TW" sz="1600" b="1" dirty="0">
                <a:solidFill>
                  <a:srgbClr val="00B050"/>
                </a:solidFill>
                <a:latin typeface="Calibri" panose="020F0502020204030204" pitchFamily="34" charset="0"/>
              </a:rPr>
              <a:t>                                                                </a:t>
            </a:r>
            <a:r>
              <a:rPr kumimoji="0" lang="en-US" altLang="zh-TW" sz="1600" b="1" dirty="0">
                <a:solidFill>
                  <a:schemeClr val="accent2">
                    <a:lumMod val="20000"/>
                    <a:lumOff val="80000"/>
                  </a:schemeClr>
                </a:solidFill>
                <a:latin typeface="Calibri" panose="020F0502020204030204" pitchFamily="34" charset="0"/>
              </a:rPr>
              <a:t>approaching  Minimum  Fuel</a:t>
            </a:r>
          </a:p>
          <a:p>
            <a:pPr eaLnBrk="1" hangingPunct="1">
              <a:defRPr/>
            </a:pPr>
            <a:r>
              <a:rPr kumimoji="0" lang="en-US" altLang="zh-TW" sz="1600" b="1" dirty="0">
                <a:solidFill>
                  <a:schemeClr val="accent1"/>
                </a:solidFill>
                <a:latin typeface="Calibri" panose="020F0502020204030204" pitchFamily="34" charset="0"/>
              </a:rPr>
              <a:t>                                                                                         </a:t>
            </a:r>
            <a:r>
              <a:rPr kumimoji="0" lang="en-US" altLang="zh-TW" sz="1600" b="1" dirty="0">
                <a:solidFill>
                  <a:schemeClr val="accent2"/>
                </a:solidFill>
                <a:latin typeface="Calibri" panose="020F0502020204030204" pitchFamily="34" charset="0"/>
              </a:rPr>
              <a:t>Minimum  Fuel </a:t>
            </a:r>
          </a:p>
          <a:p>
            <a:pPr eaLnBrk="1" hangingPunct="1">
              <a:defRPr/>
            </a:pPr>
            <a:r>
              <a:rPr kumimoji="0" lang="en-US" altLang="zh-TW" sz="1600" b="1" dirty="0">
                <a:solidFill>
                  <a:srgbClr val="F2B800"/>
                </a:solidFill>
                <a:latin typeface="Calibri" panose="020F0502020204030204" pitchFamily="34" charset="0"/>
              </a:rPr>
              <a:t>                                                                       </a:t>
            </a:r>
            <a:r>
              <a:rPr kumimoji="0" lang="en-US" altLang="zh-TW" sz="1600" b="1" dirty="0">
                <a:solidFill>
                  <a:schemeClr val="accent2">
                    <a:lumMod val="60000"/>
                    <a:lumOff val="40000"/>
                  </a:schemeClr>
                </a:solidFill>
                <a:latin typeface="Calibri" panose="020F0502020204030204" pitchFamily="34" charset="0"/>
              </a:rPr>
              <a:t>15’  +  Final Reserve  Fuel</a:t>
            </a:r>
          </a:p>
          <a:p>
            <a:pPr>
              <a:defRPr/>
            </a:pPr>
            <a:r>
              <a:rPr kumimoji="0" lang="en-US" altLang="zh-TW" sz="1600" b="1" dirty="0">
                <a:solidFill>
                  <a:schemeClr val="accent2">
                    <a:lumMod val="60000"/>
                    <a:lumOff val="40000"/>
                  </a:schemeClr>
                </a:solidFill>
                <a:latin typeface="Calibri" panose="020F0502020204030204" pitchFamily="34" charset="0"/>
              </a:rPr>
              <a:t>                                                                       10’  +  Final Reserve  Fuel</a:t>
            </a:r>
          </a:p>
          <a:p>
            <a:pPr eaLnBrk="1" hangingPunct="1">
              <a:defRPr/>
            </a:pPr>
            <a:r>
              <a:rPr kumimoji="0" lang="en-US" altLang="zh-TW" sz="1600" b="1" dirty="0">
                <a:solidFill>
                  <a:schemeClr val="bg1"/>
                </a:solidFill>
                <a:latin typeface="Calibri" panose="020F0502020204030204" pitchFamily="34" charset="0"/>
              </a:rPr>
              <a:t>                                            </a:t>
            </a:r>
            <a:r>
              <a:rPr kumimoji="0" lang="en-US" altLang="zh-TW" sz="1600" b="1" dirty="0">
                <a:solidFill>
                  <a:srgbClr val="FFC89B"/>
                </a:solidFill>
                <a:latin typeface="Calibri" panose="020F0502020204030204" pitchFamily="34" charset="0"/>
              </a:rPr>
              <a:t> </a:t>
            </a:r>
            <a:r>
              <a:rPr kumimoji="0" lang="en-US" altLang="zh-TW" sz="1600" b="1" dirty="0">
                <a:latin typeface="Calibri" panose="020F0502020204030204" pitchFamily="34" charset="0"/>
              </a:rPr>
              <a:t>                            </a:t>
            </a:r>
            <a:r>
              <a:rPr kumimoji="0" lang="en-US" altLang="zh-TW" sz="1600" b="1" dirty="0">
                <a:solidFill>
                  <a:schemeClr val="accent2">
                    <a:lumMod val="40000"/>
                    <a:lumOff val="60000"/>
                  </a:schemeClr>
                </a:solidFill>
                <a:latin typeface="Calibri" panose="020F0502020204030204" pitchFamily="34" charset="0"/>
              </a:rPr>
              <a:t>5’  +  Final Reserve  Fuel</a:t>
            </a:r>
          </a:p>
          <a:p>
            <a:pPr eaLnBrk="1" hangingPunct="1">
              <a:defRPr/>
            </a:pPr>
            <a:r>
              <a:rPr kumimoji="0" lang="en-US" altLang="zh-TW" sz="1600" b="1" dirty="0">
                <a:solidFill>
                  <a:schemeClr val="accent2">
                    <a:lumMod val="20000"/>
                    <a:lumOff val="80000"/>
                  </a:schemeClr>
                </a:solidFill>
                <a:latin typeface="Calibri" panose="020F0502020204030204" pitchFamily="34" charset="0"/>
              </a:rPr>
              <a:t>                                                          approaching  Final Reserve  Fuel</a:t>
            </a:r>
          </a:p>
          <a:p>
            <a:pPr eaLnBrk="1" hangingPunct="1">
              <a:defRPr/>
            </a:pPr>
            <a:endParaRPr kumimoji="0" lang="en-US" altLang="zh-TW" sz="1600" b="1" dirty="0">
              <a:solidFill>
                <a:srgbClr val="FFFF00"/>
              </a:solidFill>
              <a:latin typeface="Calibri" panose="020F0502020204030204" pitchFamily="34" charset="0"/>
            </a:endParaRPr>
          </a:p>
          <a:p>
            <a:pPr eaLnBrk="1" hangingPunct="1">
              <a:defRPr/>
            </a:pPr>
            <a:endParaRPr kumimoji="0" lang="en-US" altLang="zh-TW" sz="1600" b="1" dirty="0">
              <a:solidFill>
                <a:srgbClr val="FFFF00"/>
              </a:solidFill>
              <a:latin typeface="Calibri" panose="020F0502020204030204" pitchFamily="34" charset="0"/>
            </a:endParaRPr>
          </a:p>
          <a:p>
            <a:pPr eaLnBrk="1" hangingPunct="1">
              <a:defRPr/>
            </a:pPr>
            <a:r>
              <a:rPr kumimoji="0" lang="en-US" altLang="zh-TW" sz="1600" b="1" dirty="0">
                <a:solidFill>
                  <a:srgbClr val="FFFF00"/>
                </a:solidFill>
                <a:latin typeface="Calibri" panose="020F0502020204030204" pitchFamily="34" charset="0"/>
              </a:rPr>
              <a:t>                                                     </a:t>
            </a:r>
          </a:p>
          <a:p>
            <a:pPr eaLnBrk="1" hangingPunct="1">
              <a:defRPr/>
            </a:pPr>
            <a:r>
              <a:rPr kumimoji="0" lang="en-US" altLang="zh-TW" sz="1600" b="1" dirty="0">
                <a:solidFill>
                  <a:srgbClr val="FFFF00"/>
                </a:solidFill>
                <a:latin typeface="Calibri" panose="020F0502020204030204" pitchFamily="34" charset="0"/>
              </a:rPr>
              <a:t> </a:t>
            </a:r>
            <a:endParaRPr kumimoji="0" lang="en-US" altLang="zh-TW" b="1" dirty="0">
              <a:solidFill>
                <a:srgbClr val="FFFF00"/>
              </a:solidFill>
              <a:latin typeface="Calibri" panose="020F0502020204030204" pitchFamily="34" charset="0"/>
            </a:endParaRPr>
          </a:p>
        </p:txBody>
      </p:sp>
      <p:sp>
        <p:nvSpPr>
          <p:cNvPr id="70" name="矩形 69">
            <a:extLst>
              <a:ext uri="{FF2B5EF4-FFF2-40B4-BE49-F238E27FC236}">
                <a16:creationId xmlns:a16="http://schemas.microsoft.com/office/drawing/2014/main" id="{CD15FF19-2075-4AAA-BA5E-B14A2085CB86}"/>
              </a:ext>
            </a:extLst>
          </p:cNvPr>
          <p:cNvSpPr/>
          <p:nvPr/>
        </p:nvSpPr>
        <p:spPr>
          <a:xfrm>
            <a:off x="1943230" y="2811968"/>
            <a:ext cx="983003" cy="1179764"/>
          </a:xfrm>
          <a:prstGeom prst="rect">
            <a:avLst/>
          </a:prstGeom>
          <a:solidFill>
            <a:srgbClr val="F2B8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71" name="矩形 70">
            <a:extLst>
              <a:ext uri="{FF2B5EF4-FFF2-40B4-BE49-F238E27FC236}">
                <a16:creationId xmlns:a16="http://schemas.microsoft.com/office/drawing/2014/main" id="{406560BA-732E-4260-A923-58048DF1DE59}"/>
              </a:ext>
            </a:extLst>
          </p:cNvPr>
          <p:cNvSpPr/>
          <p:nvPr/>
        </p:nvSpPr>
        <p:spPr>
          <a:xfrm>
            <a:off x="1947995" y="1613911"/>
            <a:ext cx="961308" cy="1124202"/>
          </a:xfrm>
          <a:prstGeom prst="rect">
            <a:avLst/>
          </a:prstGeom>
          <a:solidFill>
            <a:srgbClr val="69D8FF"/>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72" name="矩形 71">
            <a:extLst>
              <a:ext uri="{FF2B5EF4-FFF2-40B4-BE49-F238E27FC236}">
                <a16:creationId xmlns:a16="http://schemas.microsoft.com/office/drawing/2014/main" id="{F4AC6468-B25D-42B0-BD40-E34482029364}"/>
              </a:ext>
            </a:extLst>
          </p:cNvPr>
          <p:cNvSpPr/>
          <p:nvPr/>
        </p:nvSpPr>
        <p:spPr>
          <a:xfrm>
            <a:off x="1947995" y="1326574"/>
            <a:ext cx="956300" cy="231775"/>
          </a:xfrm>
          <a:prstGeom prst="rect">
            <a:avLst/>
          </a:prstGeom>
          <a:solidFill>
            <a:srgbClr val="92D050"/>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73" name="矩形 72">
            <a:extLst>
              <a:ext uri="{FF2B5EF4-FFF2-40B4-BE49-F238E27FC236}">
                <a16:creationId xmlns:a16="http://schemas.microsoft.com/office/drawing/2014/main" id="{F59688D5-56AA-4C06-9FB7-38813C4D8636}"/>
              </a:ext>
            </a:extLst>
          </p:cNvPr>
          <p:cNvSpPr/>
          <p:nvPr/>
        </p:nvSpPr>
        <p:spPr>
          <a:xfrm>
            <a:off x="1941677" y="4071487"/>
            <a:ext cx="961308" cy="284163"/>
          </a:xfrm>
          <a:prstGeom prst="rect">
            <a:avLst/>
          </a:prstGeom>
          <a:solidFill>
            <a:srgbClr val="FF000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74" name="矩形 29">
            <a:extLst>
              <a:ext uri="{FF2B5EF4-FFF2-40B4-BE49-F238E27FC236}">
                <a16:creationId xmlns:a16="http://schemas.microsoft.com/office/drawing/2014/main" id="{4C702CA0-71B2-4BE6-AF51-3EFEAA1282A2}"/>
              </a:ext>
            </a:extLst>
          </p:cNvPr>
          <p:cNvSpPr>
            <a:spLocks noChangeArrowheads="1"/>
          </p:cNvSpPr>
          <p:nvPr/>
        </p:nvSpPr>
        <p:spPr bwMode="auto">
          <a:xfrm>
            <a:off x="2100395" y="1248786"/>
            <a:ext cx="59914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800" b="1" dirty="0">
                <a:solidFill>
                  <a:schemeClr val="bg1"/>
                </a:solidFill>
                <a:latin typeface="Calibri" panose="020F0502020204030204" pitchFamily="34" charset="0"/>
              </a:rPr>
              <a:t>Taxi</a:t>
            </a:r>
            <a:endParaRPr kumimoji="0" lang="en-US" altLang="zh-TW" sz="1800" dirty="0">
              <a:latin typeface="Calibri" panose="020F0502020204030204" pitchFamily="34" charset="0"/>
            </a:endParaRPr>
          </a:p>
        </p:txBody>
      </p:sp>
      <p:sp>
        <p:nvSpPr>
          <p:cNvPr id="75" name="矩形 30">
            <a:extLst>
              <a:ext uri="{FF2B5EF4-FFF2-40B4-BE49-F238E27FC236}">
                <a16:creationId xmlns:a16="http://schemas.microsoft.com/office/drawing/2014/main" id="{D15461B5-1228-4B34-8B9D-67C389E5C60F}"/>
              </a:ext>
            </a:extLst>
          </p:cNvPr>
          <p:cNvSpPr>
            <a:spLocks noChangeArrowheads="1"/>
          </p:cNvSpPr>
          <p:nvPr/>
        </p:nvSpPr>
        <p:spPr bwMode="auto">
          <a:xfrm>
            <a:off x="2143257" y="1885374"/>
            <a:ext cx="58412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800" b="1" dirty="0">
                <a:solidFill>
                  <a:schemeClr val="bg1"/>
                </a:solidFill>
                <a:latin typeface="Calibri" panose="020F0502020204030204" pitchFamily="34" charset="0"/>
              </a:rPr>
              <a:t>Trip</a:t>
            </a:r>
            <a:endParaRPr kumimoji="0" lang="en-US" altLang="zh-TW" sz="1800" dirty="0">
              <a:latin typeface="Calibri" panose="020F0502020204030204" pitchFamily="34" charset="0"/>
            </a:endParaRPr>
          </a:p>
        </p:txBody>
      </p:sp>
      <p:sp>
        <p:nvSpPr>
          <p:cNvPr id="76" name="矩形 31">
            <a:extLst>
              <a:ext uri="{FF2B5EF4-FFF2-40B4-BE49-F238E27FC236}">
                <a16:creationId xmlns:a16="http://schemas.microsoft.com/office/drawing/2014/main" id="{BDE74230-6686-4E6B-8CB6-22746E77C261}"/>
              </a:ext>
            </a:extLst>
          </p:cNvPr>
          <p:cNvSpPr>
            <a:spLocks noChangeArrowheads="1"/>
          </p:cNvSpPr>
          <p:nvPr/>
        </p:nvSpPr>
        <p:spPr bwMode="auto">
          <a:xfrm rot="5400000">
            <a:off x="1255841" y="3382904"/>
            <a:ext cx="9350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800" b="1" dirty="0">
                <a:solidFill>
                  <a:srgbClr val="ED55CC"/>
                </a:solidFill>
                <a:latin typeface="Calibri" panose="020F0502020204030204" pitchFamily="34" charset="0"/>
              </a:rPr>
              <a:t>Reserve</a:t>
            </a:r>
            <a:endParaRPr kumimoji="0" lang="en-US" altLang="zh-TW" sz="1800" dirty="0">
              <a:solidFill>
                <a:srgbClr val="ED55CC"/>
              </a:solidFill>
              <a:latin typeface="Calibri" panose="020F0502020204030204" pitchFamily="34" charset="0"/>
            </a:endParaRPr>
          </a:p>
        </p:txBody>
      </p:sp>
      <p:sp>
        <p:nvSpPr>
          <p:cNvPr id="77" name="矩形 32">
            <a:extLst>
              <a:ext uri="{FF2B5EF4-FFF2-40B4-BE49-F238E27FC236}">
                <a16:creationId xmlns:a16="http://schemas.microsoft.com/office/drawing/2014/main" id="{DA779446-C3FF-48CD-A996-60709990A7E4}"/>
              </a:ext>
            </a:extLst>
          </p:cNvPr>
          <p:cNvSpPr>
            <a:spLocks noChangeArrowheads="1"/>
          </p:cNvSpPr>
          <p:nvPr/>
        </p:nvSpPr>
        <p:spPr bwMode="auto">
          <a:xfrm>
            <a:off x="2069437" y="3204598"/>
            <a:ext cx="71764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800" b="1" dirty="0">
                <a:solidFill>
                  <a:schemeClr val="bg1"/>
                </a:solidFill>
                <a:latin typeface="Calibri" panose="020F0502020204030204" pitchFamily="34" charset="0"/>
              </a:rPr>
              <a:t>ALTN</a:t>
            </a:r>
            <a:endParaRPr kumimoji="0" lang="en-US" altLang="zh-TW" sz="1800" dirty="0">
              <a:latin typeface="Calibri" panose="020F0502020204030204" pitchFamily="34" charset="0"/>
            </a:endParaRPr>
          </a:p>
        </p:txBody>
      </p:sp>
      <p:sp>
        <p:nvSpPr>
          <p:cNvPr id="78" name="矩形 33">
            <a:extLst>
              <a:ext uri="{FF2B5EF4-FFF2-40B4-BE49-F238E27FC236}">
                <a16:creationId xmlns:a16="http://schemas.microsoft.com/office/drawing/2014/main" id="{4AD95A77-F8A0-4A52-869B-B2AE3A93F9CB}"/>
              </a:ext>
            </a:extLst>
          </p:cNvPr>
          <p:cNvSpPr>
            <a:spLocks noChangeArrowheads="1"/>
          </p:cNvSpPr>
          <p:nvPr/>
        </p:nvSpPr>
        <p:spPr bwMode="auto">
          <a:xfrm>
            <a:off x="2064041" y="4035011"/>
            <a:ext cx="637359"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800" b="1" dirty="0">
                <a:solidFill>
                  <a:schemeClr val="bg1"/>
                </a:solidFill>
                <a:latin typeface="Calibri" panose="020F0502020204030204" pitchFamily="34" charset="0"/>
              </a:rPr>
              <a:t>≥ 30’</a:t>
            </a:r>
            <a:endParaRPr kumimoji="0" lang="en-US" altLang="zh-TW" sz="1800" dirty="0">
              <a:latin typeface="Calibri" panose="020F0502020204030204" pitchFamily="34" charset="0"/>
            </a:endParaRPr>
          </a:p>
        </p:txBody>
      </p:sp>
      <p:cxnSp>
        <p:nvCxnSpPr>
          <p:cNvPr id="79" name="直線接點 78">
            <a:extLst>
              <a:ext uri="{FF2B5EF4-FFF2-40B4-BE49-F238E27FC236}">
                <a16:creationId xmlns:a16="http://schemas.microsoft.com/office/drawing/2014/main" id="{BDFC7083-AC4D-4A54-956A-696E2DEE9D16}"/>
              </a:ext>
            </a:extLst>
          </p:cNvPr>
          <p:cNvCxnSpPr>
            <a:cxnSpLocks/>
          </p:cNvCxnSpPr>
          <p:nvPr/>
        </p:nvCxnSpPr>
        <p:spPr>
          <a:xfrm flipV="1">
            <a:off x="1247638" y="3998114"/>
            <a:ext cx="6035994" cy="3299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直線接點 79">
            <a:extLst>
              <a:ext uri="{FF2B5EF4-FFF2-40B4-BE49-F238E27FC236}">
                <a16:creationId xmlns:a16="http://schemas.microsoft.com/office/drawing/2014/main" id="{2751501B-3232-4FEA-B1D7-09B5C2D16A3A}"/>
              </a:ext>
            </a:extLst>
          </p:cNvPr>
          <p:cNvCxnSpPr>
            <a:cxnSpLocks/>
          </p:cNvCxnSpPr>
          <p:nvPr/>
        </p:nvCxnSpPr>
        <p:spPr>
          <a:xfrm>
            <a:off x="1325230" y="2779339"/>
            <a:ext cx="595442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接點: 肘形 28">
            <a:extLst>
              <a:ext uri="{FF2B5EF4-FFF2-40B4-BE49-F238E27FC236}">
                <a16:creationId xmlns:a16="http://schemas.microsoft.com/office/drawing/2014/main" id="{B2A8F5BD-6037-49E4-8F6D-3A30366C8E32}"/>
              </a:ext>
            </a:extLst>
          </p:cNvPr>
          <p:cNvCxnSpPr>
            <a:cxnSpLocks/>
          </p:cNvCxnSpPr>
          <p:nvPr/>
        </p:nvCxnSpPr>
        <p:spPr bwMode="auto">
          <a:xfrm rot="5400000">
            <a:off x="94526" y="2648552"/>
            <a:ext cx="2440454" cy="245913"/>
          </a:xfrm>
          <a:prstGeom prst="bentConnector3">
            <a:avLst>
              <a:gd name="adj1" fmla="val 50000"/>
            </a:avLst>
          </a:prstGeom>
          <a:noFill/>
          <a:ln w="38100" algn="ctr">
            <a:solidFill>
              <a:srgbClr val="FFFF00"/>
            </a:solidFill>
            <a:prstDash val="sysDot"/>
            <a:miter lim="800000"/>
            <a:headEnd/>
            <a:tailEnd type="triangle" w="med" len="med"/>
          </a:ln>
          <a:extLst>
            <a:ext uri="{909E8E84-426E-40DD-AFC4-6F175D3DCCD1}">
              <a14:hiddenFill xmlns:a14="http://schemas.microsoft.com/office/drawing/2010/main">
                <a:noFill/>
              </a14:hiddenFill>
            </a:ext>
          </a:extLst>
        </p:spPr>
      </p:cxnSp>
      <p:sp>
        <p:nvSpPr>
          <p:cNvPr id="82" name="矩形 81">
            <a:extLst>
              <a:ext uri="{FF2B5EF4-FFF2-40B4-BE49-F238E27FC236}">
                <a16:creationId xmlns:a16="http://schemas.microsoft.com/office/drawing/2014/main" id="{BFFE05CF-DC9D-4A69-8308-A221FDDEC7CF}"/>
              </a:ext>
            </a:extLst>
          </p:cNvPr>
          <p:cNvSpPr/>
          <p:nvPr/>
        </p:nvSpPr>
        <p:spPr>
          <a:xfrm>
            <a:off x="4490378" y="4087668"/>
            <a:ext cx="2042779" cy="376238"/>
          </a:xfrm>
          <a:prstGeom prst="rect">
            <a:avLst/>
          </a:prstGeom>
          <a:solidFill>
            <a:srgbClr val="FF6699"/>
          </a:solidFill>
          <a:ln>
            <a:solidFill>
              <a:schemeClr val="bg1">
                <a:lumMod val="95000"/>
              </a:schemeClr>
            </a:solidFill>
          </a:ln>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r>
              <a:rPr kumimoji="0" lang="en-US" altLang="zh-TW" b="1" dirty="0">
                <a:solidFill>
                  <a:schemeClr val="bg1"/>
                </a:solidFill>
                <a:latin typeface="Calibri" panose="020F0502020204030204" pitchFamily="34" charset="0"/>
              </a:rPr>
              <a:t> ≥  </a:t>
            </a:r>
            <a:r>
              <a:rPr kumimoji="0" lang="en-US" altLang="zh-TW" sz="1400" b="1" dirty="0">
                <a:solidFill>
                  <a:schemeClr val="bg1"/>
                </a:solidFill>
                <a:latin typeface="Calibri" panose="020F0502020204030204" pitchFamily="34" charset="0"/>
              </a:rPr>
              <a:t>Final Reserve Fuel</a:t>
            </a:r>
            <a:endParaRPr kumimoji="0" lang="en-US" altLang="zh-TW" sz="1400" dirty="0">
              <a:solidFill>
                <a:schemeClr val="bg1"/>
              </a:solidFill>
              <a:latin typeface="Calibri" panose="020F0502020204030204" pitchFamily="34" charset="0"/>
            </a:endParaRPr>
          </a:p>
        </p:txBody>
      </p:sp>
      <p:sp>
        <p:nvSpPr>
          <p:cNvPr id="83" name="矩形 82">
            <a:extLst>
              <a:ext uri="{FF2B5EF4-FFF2-40B4-BE49-F238E27FC236}">
                <a16:creationId xmlns:a16="http://schemas.microsoft.com/office/drawing/2014/main" id="{AA7362BD-9212-4376-9657-73F00502BCA1}"/>
              </a:ext>
            </a:extLst>
          </p:cNvPr>
          <p:cNvSpPr/>
          <p:nvPr/>
        </p:nvSpPr>
        <p:spPr>
          <a:xfrm>
            <a:off x="4497237" y="4595094"/>
            <a:ext cx="2042779" cy="346075"/>
          </a:xfrm>
          <a:prstGeom prst="rect">
            <a:avLst/>
          </a:prstGeom>
          <a:solidFill>
            <a:srgbClr val="FF0000"/>
          </a:solidFill>
          <a:ln>
            <a:solidFill>
              <a:schemeClr val="bg1">
                <a:lumMod val="95000"/>
              </a:schemeClr>
            </a:solidFill>
          </a:ln>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r>
              <a:rPr kumimoji="0" lang="en-US" altLang="zh-TW" sz="1600" b="1" dirty="0">
                <a:solidFill>
                  <a:schemeClr val="bg1"/>
                </a:solidFill>
                <a:latin typeface="Calibri" panose="020F0502020204030204" pitchFamily="34" charset="0"/>
              </a:rPr>
              <a:t>  ≤  Fuel Emergency</a:t>
            </a:r>
          </a:p>
        </p:txBody>
      </p:sp>
      <p:sp>
        <p:nvSpPr>
          <p:cNvPr id="84" name="矩形 15">
            <a:extLst>
              <a:ext uri="{FF2B5EF4-FFF2-40B4-BE49-F238E27FC236}">
                <a16:creationId xmlns:a16="http://schemas.microsoft.com/office/drawing/2014/main" id="{C23776D3-3689-4DFE-B65C-D424FACE675A}"/>
              </a:ext>
            </a:extLst>
          </p:cNvPr>
          <p:cNvSpPr>
            <a:spLocks noChangeArrowheads="1"/>
          </p:cNvSpPr>
          <p:nvPr/>
        </p:nvSpPr>
        <p:spPr bwMode="auto">
          <a:xfrm rot="5400000">
            <a:off x="6061210" y="2060117"/>
            <a:ext cx="89535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66"/>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400" b="1" dirty="0">
                <a:solidFill>
                  <a:srgbClr val="FFFF00"/>
                </a:solidFill>
                <a:latin typeface="Calibri" panose="020F0502020204030204" pitchFamily="34" charset="0"/>
              </a:rPr>
              <a:t>     </a:t>
            </a:r>
            <a:r>
              <a:rPr kumimoji="0" lang="en-US" altLang="zh-TW" sz="1100" b="1" dirty="0">
                <a:solidFill>
                  <a:srgbClr val="FFFF00"/>
                </a:solidFill>
                <a:latin typeface="Calibri" panose="020F0502020204030204" pitchFamily="34" charset="0"/>
              </a:rPr>
              <a:t>1</a:t>
            </a:r>
            <a:r>
              <a:rPr kumimoji="0" lang="en-US" altLang="zh-TW" sz="1100" b="1" baseline="30000" dirty="0">
                <a:solidFill>
                  <a:srgbClr val="FFFF00"/>
                </a:solidFill>
                <a:latin typeface="Calibri" panose="020F0502020204030204" pitchFamily="34" charset="0"/>
              </a:rPr>
              <a:t>st</a:t>
            </a:r>
            <a:r>
              <a:rPr kumimoji="0" lang="en-US" altLang="zh-TW" sz="1100" b="1" dirty="0">
                <a:solidFill>
                  <a:srgbClr val="FFFF00"/>
                </a:solidFill>
                <a:latin typeface="Calibri" panose="020F0502020204030204" pitchFamily="34" charset="0"/>
              </a:rPr>
              <a:t> trip</a:t>
            </a:r>
          </a:p>
          <a:p>
            <a:pPr eaLnBrk="1" hangingPunct="1">
              <a:spcBef>
                <a:spcPct val="0"/>
              </a:spcBef>
              <a:buFontTx/>
              <a:buNone/>
            </a:pPr>
            <a:r>
              <a:rPr kumimoji="0" lang="en-US" altLang="zh-TW" sz="1100" b="1" dirty="0">
                <a:solidFill>
                  <a:srgbClr val="FFFF00"/>
                </a:solidFill>
                <a:latin typeface="Calibri" panose="020F0502020204030204" pitchFamily="34" charset="0"/>
              </a:rPr>
              <a:t>contingency</a:t>
            </a:r>
          </a:p>
        </p:txBody>
      </p:sp>
      <p:sp>
        <p:nvSpPr>
          <p:cNvPr id="85" name="Line 41">
            <a:extLst>
              <a:ext uri="{FF2B5EF4-FFF2-40B4-BE49-F238E27FC236}">
                <a16:creationId xmlns:a16="http://schemas.microsoft.com/office/drawing/2014/main" id="{6AE640DC-C0A7-4ABF-BA6F-3DFB7FD5B0DB}"/>
              </a:ext>
            </a:extLst>
          </p:cNvPr>
          <p:cNvSpPr>
            <a:spLocks noChangeShapeType="1"/>
          </p:cNvSpPr>
          <p:nvPr/>
        </p:nvSpPr>
        <p:spPr bwMode="auto">
          <a:xfrm>
            <a:off x="1540002" y="4393112"/>
            <a:ext cx="1515395"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86" name="Line 42">
            <a:extLst>
              <a:ext uri="{FF2B5EF4-FFF2-40B4-BE49-F238E27FC236}">
                <a16:creationId xmlns:a16="http://schemas.microsoft.com/office/drawing/2014/main" id="{4F2538DA-49CF-4351-B744-4645DD8BD3B4}"/>
              </a:ext>
            </a:extLst>
          </p:cNvPr>
          <p:cNvSpPr>
            <a:spLocks noChangeShapeType="1"/>
          </p:cNvSpPr>
          <p:nvPr/>
        </p:nvSpPr>
        <p:spPr bwMode="auto">
          <a:xfrm flipH="1" flipV="1">
            <a:off x="1695582" y="2816802"/>
            <a:ext cx="0" cy="297865"/>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87" name="Line 43">
            <a:extLst>
              <a:ext uri="{FF2B5EF4-FFF2-40B4-BE49-F238E27FC236}">
                <a16:creationId xmlns:a16="http://schemas.microsoft.com/office/drawing/2014/main" id="{D3E8757C-1ABD-4A43-B384-498AB8EDCAD7}"/>
              </a:ext>
            </a:extLst>
          </p:cNvPr>
          <p:cNvSpPr>
            <a:spLocks noChangeShapeType="1"/>
          </p:cNvSpPr>
          <p:nvPr/>
        </p:nvSpPr>
        <p:spPr bwMode="auto">
          <a:xfrm>
            <a:off x="1695582" y="3991732"/>
            <a:ext cx="0" cy="360363"/>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TW" altLang="en-US"/>
          </a:p>
        </p:txBody>
      </p:sp>
      <p:sp>
        <p:nvSpPr>
          <p:cNvPr id="89" name="矩形 2">
            <a:extLst>
              <a:ext uri="{FF2B5EF4-FFF2-40B4-BE49-F238E27FC236}">
                <a16:creationId xmlns:a16="http://schemas.microsoft.com/office/drawing/2014/main" id="{A774D020-F014-41B5-B7E0-B1A1209530D7}"/>
              </a:ext>
            </a:extLst>
          </p:cNvPr>
          <p:cNvSpPr>
            <a:spLocks noChangeArrowheads="1"/>
          </p:cNvSpPr>
          <p:nvPr/>
        </p:nvSpPr>
        <p:spPr bwMode="auto">
          <a:xfrm rot="5400000">
            <a:off x="6036177" y="3160406"/>
            <a:ext cx="90963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100" b="1" dirty="0">
                <a:solidFill>
                  <a:srgbClr val="FFFF00"/>
                </a:solidFill>
                <a:latin typeface="Calibri" panose="020F0502020204030204" pitchFamily="34" charset="0"/>
              </a:rPr>
              <a:t>  2</a:t>
            </a:r>
            <a:r>
              <a:rPr kumimoji="0" lang="en-US" altLang="zh-TW" sz="1100" b="1" baseline="30000" dirty="0">
                <a:solidFill>
                  <a:srgbClr val="FFFF00"/>
                </a:solidFill>
                <a:latin typeface="Calibri" panose="020F0502020204030204" pitchFamily="34" charset="0"/>
              </a:rPr>
              <a:t>nd</a:t>
            </a:r>
            <a:r>
              <a:rPr kumimoji="0" lang="en-US" altLang="zh-TW" sz="1100" b="1" dirty="0">
                <a:solidFill>
                  <a:srgbClr val="FFFF00"/>
                </a:solidFill>
                <a:latin typeface="Calibri" panose="020F0502020204030204" pitchFamily="34" charset="0"/>
              </a:rPr>
              <a:t> trip</a:t>
            </a:r>
          </a:p>
          <a:p>
            <a:pPr eaLnBrk="1" hangingPunct="1">
              <a:spcBef>
                <a:spcPct val="0"/>
              </a:spcBef>
              <a:buFontTx/>
              <a:buNone/>
            </a:pPr>
            <a:r>
              <a:rPr kumimoji="0" lang="en-US" altLang="zh-TW" sz="1100" b="1" dirty="0">
                <a:solidFill>
                  <a:srgbClr val="FFFF00"/>
                </a:solidFill>
                <a:latin typeface="Calibri" panose="020F0502020204030204" pitchFamily="34" charset="0"/>
              </a:rPr>
              <a:t>contingency</a:t>
            </a:r>
            <a:endParaRPr lang="zh-TW" altLang="en-US" sz="1100" dirty="0"/>
          </a:p>
        </p:txBody>
      </p:sp>
      <p:sp>
        <p:nvSpPr>
          <p:cNvPr id="90" name="矩形 89">
            <a:extLst>
              <a:ext uri="{FF2B5EF4-FFF2-40B4-BE49-F238E27FC236}">
                <a16:creationId xmlns:a16="http://schemas.microsoft.com/office/drawing/2014/main" id="{A92D37EA-536F-4920-8928-7C301DB8400D}"/>
              </a:ext>
            </a:extLst>
          </p:cNvPr>
          <p:cNvSpPr/>
          <p:nvPr/>
        </p:nvSpPr>
        <p:spPr>
          <a:xfrm>
            <a:off x="6768773" y="2502851"/>
            <a:ext cx="972786" cy="276999"/>
          </a:xfrm>
          <a:prstGeom prst="rect">
            <a:avLst/>
          </a:prstGeom>
          <a:solidFill>
            <a:srgbClr val="00B0F0"/>
          </a:solidFill>
        </p:spPr>
        <p:txBody>
          <a:bodyPr wrap="square">
            <a:spAutoFit/>
          </a:bodyPr>
          <a:lstStyle/>
          <a:p>
            <a:pPr>
              <a:defRPr/>
            </a:pPr>
            <a:r>
              <a:rPr kumimoji="0" lang="en-US" altLang="zh-TW" sz="1200" b="1" dirty="0">
                <a:solidFill>
                  <a:schemeClr val="bg1"/>
                </a:solidFill>
              </a:rPr>
              <a:t>Destination</a:t>
            </a:r>
            <a:endParaRPr lang="zh-TW" altLang="en-US" sz="1200" dirty="0">
              <a:solidFill>
                <a:schemeClr val="bg1"/>
              </a:solidFill>
            </a:endParaRPr>
          </a:p>
        </p:txBody>
      </p:sp>
      <p:sp>
        <p:nvSpPr>
          <p:cNvPr id="91" name="矩形 1">
            <a:extLst>
              <a:ext uri="{FF2B5EF4-FFF2-40B4-BE49-F238E27FC236}">
                <a16:creationId xmlns:a16="http://schemas.microsoft.com/office/drawing/2014/main" id="{7124EAB0-D889-4A82-9198-242734D40C55}"/>
              </a:ext>
            </a:extLst>
          </p:cNvPr>
          <p:cNvSpPr>
            <a:spLocks noChangeArrowheads="1"/>
          </p:cNvSpPr>
          <p:nvPr/>
        </p:nvSpPr>
        <p:spPr bwMode="auto">
          <a:xfrm>
            <a:off x="6843100" y="4007398"/>
            <a:ext cx="824081" cy="276999"/>
          </a:xfrm>
          <a:prstGeom prst="rect">
            <a:avLst/>
          </a:prstGeom>
          <a:solidFill>
            <a:srgbClr val="FF0000"/>
          </a:solid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FontTx/>
              <a:buNone/>
            </a:pPr>
            <a:r>
              <a:rPr kumimoji="0" lang="en-US" altLang="zh-TW" sz="1200" b="1" dirty="0">
                <a:solidFill>
                  <a:schemeClr val="bg1"/>
                </a:solidFill>
                <a:latin typeface="+mn-lt"/>
              </a:rPr>
              <a:t>Alternate</a:t>
            </a:r>
            <a:endParaRPr lang="zh-TW" altLang="en-US" sz="1200" dirty="0">
              <a:solidFill>
                <a:schemeClr val="bg1"/>
              </a:solidFill>
              <a:latin typeface="+mn-lt"/>
            </a:endParaRPr>
          </a:p>
        </p:txBody>
      </p:sp>
      <p:sp>
        <p:nvSpPr>
          <p:cNvPr id="92" name="矩形 91">
            <a:extLst>
              <a:ext uri="{FF2B5EF4-FFF2-40B4-BE49-F238E27FC236}">
                <a16:creationId xmlns:a16="http://schemas.microsoft.com/office/drawing/2014/main" id="{D385C503-E4B8-467C-BE3D-AE68E489B59D}"/>
              </a:ext>
            </a:extLst>
          </p:cNvPr>
          <p:cNvSpPr/>
          <p:nvPr/>
        </p:nvSpPr>
        <p:spPr>
          <a:xfrm>
            <a:off x="1191795" y="1161334"/>
            <a:ext cx="505908" cy="369332"/>
          </a:xfrm>
          <a:prstGeom prst="rect">
            <a:avLst/>
          </a:prstGeom>
          <a:solidFill>
            <a:srgbClr val="FF0000"/>
          </a:solidFill>
        </p:spPr>
        <p:txBody>
          <a:bodyPr wrap="square">
            <a:spAutoFit/>
          </a:bodyPr>
          <a:lstStyle/>
          <a:p>
            <a:r>
              <a:rPr lang="en-US" altLang="zh-TW" b="1" dirty="0">
                <a:solidFill>
                  <a:schemeClr val="bg1"/>
                </a:solidFill>
                <a:latin typeface="Calibri" panose="020F0502020204030204" pitchFamily="34" charset="0"/>
              </a:rPr>
              <a:t>IFR</a:t>
            </a:r>
            <a:endParaRPr lang="zh-TW" altLang="en-US" dirty="0">
              <a:solidFill>
                <a:schemeClr val="bg1"/>
              </a:solidFill>
            </a:endParaRPr>
          </a:p>
        </p:txBody>
      </p:sp>
      <p:sp>
        <p:nvSpPr>
          <p:cNvPr id="94" name="文字方塊 93">
            <a:extLst>
              <a:ext uri="{FF2B5EF4-FFF2-40B4-BE49-F238E27FC236}">
                <a16:creationId xmlns:a16="http://schemas.microsoft.com/office/drawing/2014/main" id="{FB877A0A-B665-4FF0-81F4-4299131B64BA}"/>
              </a:ext>
            </a:extLst>
          </p:cNvPr>
          <p:cNvSpPr txBox="1"/>
          <p:nvPr/>
        </p:nvSpPr>
        <p:spPr>
          <a:xfrm>
            <a:off x="1883485" y="265435"/>
            <a:ext cx="5542982" cy="646331"/>
          </a:xfrm>
          <a:prstGeom prst="rect">
            <a:avLst/>
          </a:prstGeom>
          <a:solidFill>
            <a:srgbClr val="7030A0"/>
          </a:solidFill>
        </p:spPr>
        <p:txBody>
          <a:bodyPr wrap="square">
            <a:spAutoFit/>
          </a:bodyPr>
          <a:lstStyle/>
          <a:p>
            <a:pPr eaLnBrk="1" hangingPunct="1">
              <a:defRPr/>
            </a:pPr>
            <a:r>
              <a:rPr kumimoji="0" lang="en-US" altLang="zh-TW" sz="1800" b="1" dirty="0">
                <a:solidFill>
                  <a:srgbClr val="69D8FF"/>
                </a:solidFill>
                <a:latin typeface="Calibri" panose="020F0502020204030204" pitchFamily="34" charset="0"/>
              </a:rPr>
              <a:t>               Pilots</a:t>
            </a:r>
            <a:r>
              <a:rPr kumimoji="0" lang="en-US" altLang="zh-TW" sz="1800" b="1" dirty="0">
                <a:solidFill>
                  <a:schemeClr val="accent2"/>
                </a:solidFill>
                <a:latin typeface="Calibri" panose="020F0502020204030204" pitchFamily="34" charset="0"/>
              </a:rPr>
              <a:t>/</a:t>
            </a:r>
            <a:r>
              <a:rPr kumimoji="0" lang="en-US" altLang="zh-TW" sz="1800" b="1" dirty="0">
                <a:solidFill>
                  <a:schemeClr val="bg1"/>
                </a:solidFill>
                <a:latin typeface="Calibri" panose="020F0502020204030204" pitchFamily="34" charset="0"/>
              </a:rPr>
              <a:t>ATC</a:t>
            </a:r>
            <a:r>
              <a:rPr kumimoji="0" lang="en-US" altLang="zh-TW" sz="1800" b="1" dirty="0">
                <a:solidFill>
                  <a:srgbClr val="92D050"/>
                </a:solidFill>
                <a:latin typeface="Calibri" panose="020F0502020204030204" pitchFamily="34" charset="0"/>
              </a:rPr>
              <a:t> :  Say fuel remaining on board </a:t>
            </a:r>
          </a:p>
          <a:p>
            <a:pPr eaLnBrk="1" hangingPunct="1">
              <a:defRPr/>
            </a:pPr>
            <a:r>
              <a:rPr kumimoji="0" lang="en-US" altLang="zh-TW" sz="1800" b="1" dirty="0">
                <a:solidFill>
                  <a:srgbClr val="92D050"/>
                </a:solidFill>
                <a:latin typeface="Calibri" panose="020F0502020204030204" pitchFamily="34" charset="0"/>
              </a:rPr>
              <a:t>               in minutes ? ( …..</a:t>
            </a:r>
            <a:r>
              <a:rPr kumimoji="0" lang="en-US" altLang="zh-TW" sz="1800" b="1" dirty="0">
                <a:solidFill>
                  <a:srgbClr val="FFFF00"/>
                </a:solidFill>
                <a:latin typeface="Calibri" panose="020F0502020204030204" pitchFamily="34" charset="0"/>
              </a:rPr>
              <a:t>  15’ ?,  </a:t>
            </a:r>
            <a:r>
              <a:rPr kumimoji="0" lang="en-US" altLang="zh-TW" sz="1800" b="1" dirty="0">
                <a:solidFill>
                  <a:schemeClr val="accent2"/>
                </a:solidFill>
                <a:latin typeface="Calibri" panose="020F0502020204030204" pitchFamily="34" charset="0"/>
              </a:rPr>
              <a:t>10’ ?,  </a:t>
            </a:r>
            <a:r>
              <a:rPr kumimoji="0" lang="en-US" altLang="zh-TW" sz="1800" b="1" dirty="0">
                <a:solidFill>
                  <a:srgbClr val="FF0000"/>
                </a:solidFill>
                <a:latin typeface="Calibri" panose="020F0502020204030204" pitchFamily="34" charset="0"/>
              </a:rPr>
              <a:t>5’ ?  </a:t>
            </a:r>
            <a:r>
              <a:rPr kumimoji="0" lang="en-US" altLang="zh-TW" sz="1800" b="1" dirty="0">
                <a:solidFill>
                  <a:srgbClr val="92D050"/>
                </a:solidFill>
                <a:latin typeface="Calibri" panose="020F0502020204030204" pitchFamily="34" charset="0"/>
              </a:rPr>
              <a:t>……..)</a:t>
            </a:r>
            <a:r>
              <a:rPr kumimoji="0" lang="en-US" altLang="zh-TW" sz="1800" b="1" dirty="0">
                <a:solidFill>
                  <a:srgbClr val="FFFF00"/>
                </a:solidFill>
                <a:latin typeface="Calibri" panose="020F0502020204030204" pitchFamily="34" charset="0"/>
              </a:rPr>
              <a:t>  </a:t>
            </a:r>
            <a:r>
              <a:rPr kumimoji="0" lang="en-US" altLang="zh-TW" b="1" dirty="0">
                <a:solidFill>
                  <a:srgbClr val="FFFF00"/>
                </a:solidFill>
                <a:latin typeface="Calibri" panose="020F0502020204030204" pitchFamily="34" charset="0"/>
              </a:rPr>
              <a:t>                                   </a:t>
            </a:r>
          </a:p>
        </p:txBody>
      </p:sp>
      <p:sp>
        <p:nvSpPr>
          <p:cNvPr id="118" name="矩形 117">
            <a:extLst>
              <a:ext uri="{FF2B5EF4-FFF2-40B4-BE49-F238E27FC236}">
                <a16:creationId xmlns:a16="http://schemas.microsoft.com/office/drawing/2014/main" id="{1E06D124-49B8-46CB-AA90-5678FD9A24B3}"/>
              </a:ext>
            </a:extLst>
          </p:cNvPr>
          <p:cNvSpPr/>
          <p:nvPr/>
        </p:nvSpPr>
        <p:spPr>
          <a:xfrm>
            <a:off x="5832277" y="5265097"/>
            <a:ext cx="1370020" cy="276999"/>
          </a:xfrm>
          <a:prstGeom prst="rect">
            <a:avLst/>
          </a:prstGeom>
          <a:solidFill>
            <a:srgbClr val="00B0F0"/>
          </a:solidFill>
        </p:spPr>
        <p:txBody>
          <a:bodyPr wrap="square">
            <a:spAutoFit/>
          </a:bodyPr>
          <a:lstStyle/>
          <a:p>
            <a:pPr>
              <a:defRPr/>
            </a:pPr>
            <a:r>
              <a:rPr lang="en-US" altLang="zh-TW" sz="1200" b="1" dirty="0">
                <a:solidFill>
                  <a:schemeClr val="bg1"/>
                </a:solidFill>
                <a:latin typeface="Calibri" panose="020F0502020204030204" pitchFamily="34" charset="0"/>
              </a:rPr>
              <a:t>≥   Minimum  Fuel</a:t>
            </a:r>
          </a:p>
        </p:txBody>
      </p:sp>
      <p:sp>
        <p:nvSpPr>
          <p:cNvPr id="119" name="矩形 118">
            <a:extLst>
              <a:ext uri="{FF2B5EF4-FFF2-40B4-BE49-F238E27FC236}">
                <a16:creationId xmlns:a16="http://schemas.microsoft.com/office/drawing/2014/main" id="{74CAEDE4-07DE-4518-B8DB-B00800FA8FFF}"/>
              </a:ext>
            </a:extLst>
          </p:cNvPr>
          <p:cNvSpPr/>
          <p:nvPr/>
        </p:nvSpPr>
        <p:spPr>
          <a:xfrm>
            <a:off x="2604203" y="5884632"/>
            <a:ext cx="1574969" cy="307777"/>
          </a:xfrm>
          <a:prstGeom prst="rect">
            <a:avLst/>
          </a:prstGeom>
          <a:solidFill>
            <a:srgbClr val="FF6699"/>
          </a:solidFill>
          <a:ln>
            <a:solidFill>
              <a:schemeClr val="bg1">
                <a:lumMod val="95000"/>
              </a:schemeClr>
            </a:solidFill>
          </a:ln>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r>
              <a:rPr kumimoji="0" lang="en-US" altLang="zh-TW" sz="1400" b="1" dirty="0">
                <a:solidFill>
                  <a:schemeClr val="bg1"/>
                </a:solidFill>
                <a:latin typeface="Calibri" panose="020F0502020204030204" pitchFamily="34" charset="0"/>
              </a:rPr>
              <a:t> </a:t>
            </a:r>
            <a:r>
              <a:rPr kumimoji="0" lang="en-US" altLang="zh-TW" sz="1200" b="1" dirty="0">
                <a:solidFill>
                  <a:schemeClr val="bg1"/>
                </a:solidFill>
                <a:latin typeface="Calibri" panose="020F0502020204030204" pitchFamily="34" charset="0"/>
              </a:rPr>
              <a:t>≥  Final Reserve  Fuel</a:t>
            </a:r>
            <a:endParaRPr kumimoji="0" lang="en-US" altLang="zh-TW" sz="1200" dirty="0">
              <a:solidFill>
                <a:schemeClr val="bg1"/>
              </a:solidFill>
              <a:latin typeface="Calibri" panose="020F0502020204030204" pitchFamily="34" charset="0"/>
            </a:endParaRPr>
          </a:p>
        </p:txBody>
      </p:sp>
      <p:cxnSp>
        <p:nvCxnSpPr>
          <p:cNvPr id="30" name="直線接點 29">
            <a:extLst>
              <a:ext uri="{FF2B5EF4-FFF2-40B4-BE49-F238E27FC236}">
                <a16:creationId xmlns:a16="http://schemas.microsoft.com/office/drawing/2014/main" id="{2BCEE5E8-4CDA-4280-AF56-BF6B50A78CAE}"/>
              </a:ext>
            </a:extLst>
          </p:cNvPr>
          <p:cNvCxnSpPr/>
          <p:nvPr/>
        </p:nvCxnSpPr>
        <p:spPr>
          <a:xfrm flipH="1">
            <a:off x="8016428" y="5456863"/>
            <a:ext cx="277174" cy="29268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9" name="直線單箭頭接點 58">
            <a:extLst>
              <a:ext uri="{FF2B5EF4-FFF2-40B4-BE49-F238E27FC236}">
                <a16:creationId xmlns:a16="http://schemas.microsoft.com/office/drawing/2014/main" id="{C3E8E9FD-B812-4F2A-B4D1-B6D3CEA4129A}"/>
              </a:ext>
            </a:extLst>
          </p:cNvPr>
          <p:cNvCxnSpPr>
            <a:cxnSpLocks/>
          </p:cNvCxnSpPr>
          <p:nvPr/>
        </p:nvCxnSpPr>
        <p:spPr>
          <a:xfrm>
            <a:off x="2646105" y="5630216"/>
            <a:ext cx="654063" cy="10620"/>
          </a:xfrm>
          <a:prstGeom prst="straightConnector1">
            <a:avLst/>
          </a:prstGeom>
          <a:ln w="38100">
            <a:solidFill>
              <a:srgbClr val="FF66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0" name="等腰三角形 59">
            <a:extLst>
              <a:ext uri="{FF2B5EF4-FFF2-40B4-BE49-F238E27FC236}">
                <a16:creationId xmlns:a16="http://schemas.microsoft.com/office/drawing/2014/main" id="{5C356C6D-E78C-4095-BF5E-858A1F8C2F5C}"/>
              </a:ext>
            </a:extLst>
          </p:cNvPr>
          <p:cNvSpPr/>
          <p:nvPr/>
        </p:nvSpPr>
        <p:spPr>
          <a:xfrm>
            <a:off x="3150940" y="5496121"/>
            <a:ext cx="103898" cy="139405"/>
          </a:xfrm>
          <a:prstGeom prst="triangle">
            <a:avLst>
              <a:gd name="adj" fmla="val 47284"/>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1" name="直線接點 60">
            <a:extLst>
              <a:ext uri="{FF2B5EF4-FFF2-40B4-BE49-F238E27FC236}">
                <a16:creationId xmlns:a16="http://schemas.microsoft.com/office/drawing/2014/main" id="{BBAE4FCD-2C79-4152-9BE8-549C9C7A27EE}"/>
              </a:ext>
            </a:extLst>
          </p:cNvPr>
          <p:cNvCxnSpPr>
            <a:cxnSpLocks/>
          </p:cNvCxnSpPr>
          <p:nvPr/>
        </p:nvCxnSpPr>
        <p:spPr>
          <a:xfrm flipH="1">
            <a:off x="2780354" y="5471625"/>
            <a:ext cx="307951" cy="351896"/>
          </a:xfrm>
          <a:prstGeom prst="line">
            <a:avLst/>
          </a:prstGeom>
          <a:ln w="57150">
            <a:solidFill>
              <a:srgbClr val="FF66FF"/>
            </a:solidFill>
          </a:ln>
        </p:spPr>
        <p:style>
          <a:lnRef idx="1">
            <a:schemeClr val="accent1"/>
          </a:lnRef>
          <a:fillRef idx="0">
            <a:schemeClr val="accent1"/>
          </a:fillRef>
          <a:effectRef idx="0">
            <a:schemeClr val="accent1"/>
          </a:effectRef>
          <a:fontRef idx="minor">
            <a:schemeClr val="tx1"/>
          </a:fontRef>
        </p:style>
      </p:cxnSp>
      <p:cxnSp>
        <p:nvCxnSpPr>
          <p:cNvPr id="62" name="直線接點 61">
            <a:extLst>
              <a:ext uri="{FF2B5EF4-FFF2-40B4-BE49-F238E27FC236}">
                <a16:creationId xmlns:a16="http://schemas.microsoft.com/office/drawing/2014/main" id="{D0188BDC-5D1B-40F4-808E-31688D2FABF7}"/>
              </a:ext>
            </a:extLst>
          </p:cNvPr>
          <p:cNvCxnSpPr>
            <a:cxnSpLocks/>
          </p:cNvCxnSpPr>
          <p:nvPr/>
        </p:nvCxnSpPr>
        <p:spPr>
          <a:xfrm>
            <a:off x="7222356" y="2343212"/>
            <a:ext cx="741589"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3" name="直線單箭頭接點 62">
            <a:extLst>
              <a:ext uri="{FF2B5EF4-FFF2-40B4-BE49-F238E27FC236}">
                <a16:creationId xmlns:a16="http://schemas.microsoft.com/office/drawing/2014/main" id="{D85A6A63-47F3-4914-B937-B6498D1D19E2}"/>
              </a:ext>
            </a:extLst>
          </p:cNvPr>
          <p:cNvCxnSpPr>
            <a:cxnSpLocks/>
          </p:cNvCxnSpPr>
          <p:nvPr/>
        </p:nvCxnSpPr>
        <p:spPr>
          <a:xfrm>
            <a:off x="7351524" y="2293079"/>
            <a:ext cx="558168" cy="9351"/>
          </a:xfrm>
          <a:prstGeom prst="straightConnector1">
            <a:avLst/>
          </a:prstGeom>
          <a:ln w="38100">
            <a:solidFill>
              <a:srgbClr val="00B0F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4" name="等腰三角形 63">
            <a:extLst>
              <a:ext uri="{FF2B5EF4-FFF2-40B4-BE49-F238E27FC236}">
                <a16:creationId xmlns:a16="http://schemas.microsoft.com/office/drawing/2014/main" id="{FD326265-A4FD-4DE5-9F9C-506637B062BB}"/>
              </a:ext>
            </a:extLst>
          </p:cNvPr>
          <p:cNvSpPr/>
          <p:nvPr/>
        </p:nvSpPr>
        <p:spPr>
          <a:xfrm>
            <a:off x="7742892" y="2153674"/>
            <a:ext cx="109228" cy="139405"/>
          </a:xfrm>
          <a:prstGeom prst="triangle">
            <a:avLst>
              <a:gd name="adj" fmla="val 47284"/>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5" name="直線接點 64">
            <a:extLst>
              <a:ext uri="{FF2B5EF4-FFF2-40B4-BE49-F238E27FC236}">
                <a16:creationId xmlns:a16="http://schemas.microsoft.com/office/drawing/2014/main" id="{A7D28320-B78D-49F8-AAE3-2862D5ECBDCF}"/>
              </a:ext>
            </a:extLst>
          </p:cNvPr>
          <p:cNvCxnSpPr/>
          <p:nvPr/>
        </p:nvCxnSpPr>
        <p:spPr>
          <a:xfrm flipH="1">
            <a:off x="7442904" y="2146737"/>
            <a:ext cx="277174" cy="29268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8" name="直線單箭頭接點 87">
            <a:extLst>
              <a:ext uri="{FF2B5EF4-FFF2-40B4-BE49-F238E27FC236}">
                <a16:creationId xmlns:a16="http://schemas.microsoft.com/office/drawing/2014/main" id="{067C9221-F769-48CD-BEF6-47AF29867DA4}"/>
              </a:ext>
            </a:extLst>
          </p:cNvPr>
          <p:cNvCxnSpPr>
            <a:cxnSpLocks/>
          </p:cNvCxnSpPr>
          <p:nvPr/>
        </p:nvCxnSpPr>
        <p:spPr>
          <a:xfrm flipH="1">
            <a:off x="6832613" y="2330114"/>
            <a:ext cx="407261" cy="147044"/>
          </a:xfrm>
          <a:prstGeom prst="straightConnector1">
            <a:avLst/>
          </a:prstGeom>
          <a:ln>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3" name="直線單箭頭接點 92">
            <a:extLst>
              <a:ext uri="{FF2B5EF4-FFF2-40B4-BE49-F238E27FC236}">
                <a16:creationId xmlns:a16="http://schemas.microsoft.com/office/drawing/2014/main" id="{F4353C68-0C1F-4B0F-A090-A61908C6CA58}"/>
              </a:ext>
            </a:extLst>
          </p:cNvPr>
          <p:cNvCxnSpPr>
            <a:cxnSpLocks/>
          </p:cNvCxnSpPr>
          <p:nvPr/>
        </p:nvCxnSpPr>
        <p:spPr>
          <a:xfrm>
            <a:off x="7426730" y="3717886"/>
            <a:ext cx="665064" cy="5310"/>
          </a:xfrm>
          <a:prstGeom prst="straightConnector1">
            <a:avLst/>
          </a:prstGeom>
          <a:ln w="38100">
            <a:solidFill>
              <a:srgbClr val="FF66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95" name="等腰三角形 94">
            <a:extLst>
              <a:ext uri="{FF2B5EF4-FFF2-40B4-BE49-F238E27FC236}">
                <a16:creationId xmlns:a16="http://schemas.microsoft.com/office/drawing/2014/main" id="{57C39CCC-0823-4885-8AC8-BFFA1733B77D}"/>
              </a:ext>
            </a:extLst>
          </p:cNvPr>
          <p:cNvSpPr/>
          <p:nvPr/>
        </p:nvSpPr>
        <p:spPr>
          <a:xfrm>
            <a:off x="7935184" y="3573380"/>
            <a:ext cx="103898" cy="139405"/>
          </a:xfrm>
          <a:prstGeom prst="triangle">
            <a:avLst>
              <a:gd name="adj" fmla="val 47284"/>
            </a:avLst>
          </a:prstGeom>
          <a:solidFill>
            <a:srgbClr val="FF66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96" name="直線接點 95">
            <a:extLst>
              <a:ext uri="{FF2B5EF4-FFF2-40B4-BE49-F238E27FC236}">
                <a16:creationId xmlns:a16="http://schemas.microsoft.com/office/drawing/2014/main" id="{54429778-6335-4A33-B8C6-B73E595DC532}"/>
              </a:ext>
            </a:extLst>
          </p:cNvPr>
          <p:cNvCxnSpPr>
            <a:cxnSpLocks/>
          </p:cNvCxnSpPr>
          <p:nvPr/>
        </p:nvCxnSpPr>
        <p:spPr>
          <a:xfrm flipH="1">
            <a:off x="7560979" y="3559295"/>
            <a:ext cx="307951" cy="351896"/>
          </a:xfrm>
          <a:prstGeom prst="line">
            <a:avLst/>
          </a:prstGeom>
          <a:ln w="38100">
            <a:solidFill>
              <a:srgbClr val="FF66FF"/>
            </a:solidFill>
          </a:ln>
        </p:spPr>
        <p:style>
          <a:lnRef idx="1">
            <a:schemeClr val="accent1"/>
          </a:lnRef>
          <a:fillRef idx="0">
            <a:schemeClr val="accent1"/>
          </a:fillRef>
          <a:effectRef idx="0">
            <a:schemeClr val="accent1"/>
          </a:effectRef>
          <a:fontRef idx="minor">
            <a:schemeClr val="tx1"/>
          </a:fontRef>
        </p:style>
      </p:cxnSp>
      <p:cxnSp>
        <p:nvCxnSpPr>
          <p:cNvPr id="97" name="直線單箭頭接點 96">
            <a:extLst>
              <a:ext uri="{FF2B5EF4-FFF2-40B4-BE49-F238E27FC236}">
                <a16:creationId xmlns:a16="http://schemas.microsoft.com/office/drawing/2014/main" id="{33B6B44C-E285-428B-81E6-D62728D56937}"/>
              </a:ext>
            </a:extLst>
          </p:cNvPr>
          <p:cNvCxnSpPr>
            <a:cxnSpLocks/>
          </p:cNvCxnSpPr>
          <p:nvPr/>
        </p:nvCxnSpPr>
        <p:spPr>
          <a:xfrm flipH="1">
            <a:off x="6915950" y="3780980"/>
            <a:ext cx="454921" cy="200533"/>
          </a:xfrm>
          <a:prstGeom prst="straightConnector1">
            <a:avLst/>
          </a:prstGeom>
          <a:ln w="6350">
            <a:solidFill>
              <a:srgbClr val="FF66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直線接點 36">
            <a:extLst>
              <a:ext uri="{FF2B5EF4-FFF2-40B4-BE49-F238E27FC236}">
                <a16:creationId xmlns:a16="http://schemas.microsoft.com/office/drawing/2014/main" id="{57E04195-E857-4715-8BC9-D3038DECE755}"/>
              </a:ext>
            </a:extLst>
          </p:cNvPr>
          <p:cNvCxnSpPr>
            <a:cxnSpLocks/>
          </p:cNvCxnSpPr>
          <p:nvPr/>
        </p:nvCxnSpPr>
        <p:spPr>
          <a:xfrm flipV="1">
            <a:off x="7324583" y="3776917"/>
            <a:ext cx="767211" cy="440"/>
          </a:xfrm>
          <a:prstGeom prst="line">
            <a:avLst/>
          </a:prstGeom>
          <a:ln>
            <a:solidFill>
              <a:srgbClr val="ED55CC"/>
            </a:solidFill>
          </a:ln>
        </p:spPr>
        <p:style>
          <a:lnRef idx="1">
            <a:schemeClr val="accent1"/>
          </a:lnRef>
          <a:fillRef idx="0">
            <a:schemeClr val="accent1"/>
          </a:fillRef>
          <a:effectRef idx="0">
            <a:schemeClr val="accent1"/>
          </a:effectRef>
          <a:fontRef idx="minor">
            <a:schemeClr val="tx1"/>
          </a:fontRef>
        </p:style>
      </p:cxnSp>
      <p:sp>
        <p:nvSpPr>
          <p:cNvPr id="98" name="文字方塊 97">
            <a:extLst>
              <a:ext uri="{FF2B5EF4-FFF2-40B4-BE49-F238E27FC236}">
                <a16:creationId xmlns:a16="http://schemas.microsoft.com/office/drawing/2014/main" id="{683826E0-157D-4579-ABAD-3F1A1BC8B747}"/>
              </a:ext>
            </a:extLst>
          </p:cNvPr>
          <p:cNvSpPr txBox="1"/>
          <p:nvPr/>
        </p:nvSpPr>
        <p:spPr>
          <a:xfrm>
            <a:off x="1845786" y="2591397"/>
            <a:ext cx="1228894" cy="369332"/>
          </a:xfrm>
          <a:prstGeom prst="rect">
            <a:avLst/>
          </a:prstGeom>
          <a:solidFill>
            <a:srgbClr val="FF0000"/>
          </a:solidFill>
          <a:ln w="38100">
            <a:solidFill>
              <a:schemeClr val="bg1"/>
            </a:solidFill>
          </a:ln>
        </p:spPr>
        <p:txBody>
          <a:bodyPr wrap="square">
            <a:spAutoFit/>
          </a:bodyPr>
          <a:lstStyle/>
          <a:p>
            <a:r>
              <a:rPr kumimoji="0" lang="en-US" altLang="zh-TW" sz="1800" b="1" dirty="0">
                <a:solidFill>
                  <a:schemeClr val="bg1"/>
                </a:solidFill>
                <a:latin typeface="Calibri" panose="020F0502020204030204" pitchFamily="34" charset="0"/>
              </a:rPr>
              <a:t>Pilots</a:t>
            </a:r>
            <a:r>
              <a:rPr kumimoji="0" lang="en-US" altLang="zh-TW" sz="1800" b="1" dirty="0">
                <a:latin typeface="Calibri" panose="020F0502020204030204" pitchFamily="34" charset="0"/>
              </a:rPr>
              <a:t>/</a:t>
            </a:r>
            <a:r>
              <a:rPr kumimoji="0" lang="en-US" altLang="zh-TW" sz="1800" b="1" dirty="0">
                <a:solidFill>
                  <a:schemeClr val="bg1"/>
                </a:solidFill>
                <a:latin typeface="Calibri" panose="020F0502020204030204" pitchFamily="34" charset="0"/>
              </a:rPr>
              <a:t>ATC</a:t>
            </a:r>
            <a:r>
              <a:rPr kumimoji="0" lang="en-US" altLang="zh-TW" sz="1800" b="1" dirty="0">
                <a:solidFill>
                  <a:srgbClr val="92D050"/>
                </a:solidFill>
                <a:latin typeface="Calibri" panose="020F0502020204030204" pitchFamily="34" charset="0"/>
              </a:rPr>
              <a:t> </a:t>
            </a:r>
            <a:endParaRPr lang="zh-TW" altLang="en-US" dirty="0"/>
          </a:p>
        </p:txBody>
      </p:sp>
    </p:spTree>
    <p:extLst>
      <p:ext uri="{BB962C8B-B14F-4D97-AF65-F5344CB8AC3E}">
        <p14:creationId xmlns:p14="http://schemas.microsoft.com/office/powerpoint/2010/main" val="828046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F2CC47A0-9203-431C-9B46-1E57C04D5C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334" y="476672"/>
            <a:ext cx="8721331" cy="6122578"/>
          </a:xfrm>
          <a:prstGeom prst="rect">
            <a:avLst/>
          </a:prstGeom>
          <a:ln>
            <a:solidFill>
              <a:srgbClr val="7030A0"/>
            </a:solidFill>
          </a:ln>
        </p:spPr>
      </p:pic>
      <p:pic>
        <p:nvPicPr>
          <p:cNvPr id="5" name="圖片 4">
            <a:extLst>
              <a:ext uri="{FF2B5EF4-FFF2-40B4-BE49-F238E27FC236}">
                <a16:creationId xmlns:a16="http://schemas.microsoft.com/office/drawing/2014/main" id="{EAFC38CD-AD97-4EF6-89E0-BC09BACDDA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1720"/>
          <a:stretch/>
        </p:blipFill>
        <p:spPr>
          <a:xfrm>
            <a:off x="220338" y="953887"/>
            <a:ext cx="2777083" cy="2004978"/>
          </a:xfrm>
          <a:prstGeom prst="rect">
            <a:avLst/>
          </a:prstGeom>
          <a:ln>
            <a:solidFill>
              <a:schemeClr val="bg1"/>
            </a:solidFill>
          </a:ln>
        </p:spPr>
      </p:pic>
      <p:sp>
        <p:nvSpPr>
          <p:cNvPr id="2" name="矩形 1">
            <a:extLst>
              <a:ext uri="{FF2B5EF4-FFF2-40B4-BE49-F238E27FC236}">
                <a16:creationId xmlns:a16="http://schemas.microsoft.com/office/drawing/2014/main" id="{BEFF2B9A-E46C-44FD-8CD7-08A3397A72CC}"/>
              </a:ext>
            </a:extLst>
          </p:cNvPr>
          <p:cNvSpPr/>
          <p:nvPr/>
        </p:nvSpPr>
        <p:spPr>
          <a:xfrm>
            <a:off x="8276780" y="4763804"/>
            <a:ext cx="654346" cy="246221"/>
          </a:xfrm>
          <a:prstGeom prst="rect">
            <a:avLst/>
          </a:prstGeom>
          <a:solidFill>
            <a:srgbClr val="FF0000"/>
          </a:solidFill>
        </p:spPr>
        <p:txBody>
          <a:bodyPr wrap="none">
            <a:spAutoFit/>
          </a:bodyPr>
          <a:lstStyle/>
          <a:p>
            <a:r>
              <a:rPr lang="en-US" altLang="zh-TW" sz="1000" b="1" dirty="0">
                <a:solidFill>
                  <a:schemeClr val="bg1"/>
                </a:solidFill>
              </a:rPr>
              <a:t>3. Dubai </a:t>
            </a:r>
            <a:endParaRPr lang="zh-TW" altLang="en-US" sz="1000" b="1" dirty="0">
              <a:solidFill>
                <a:schemeClr val="bg1"/>
              </a:solidFill>
            </a:endParaRPr>
          </a:p>
        </p:txBody>
      </p:sp>
      <p:sp>
        <p:nvSpPr>
          <p:cNvPr id="6" name="矩形 5">
            <a:extLst>
              <a:ext uri="{FF2B5EF4-FFF2-40B4-BE49-F238E27FC236}">
                <a16:creationId xmlns:a16="http://schemas.microsoft.com/office/drawing/2014/main" id="{7A47651C-833C-47EA-B9F9-A2609A87DF75}"/>
              </a:ext>
            </a:extLst>
          </p:cNvPr>
          <p:cNvSpPr/>
          <p:nvPr/>
        </p:nvSpPr>
        <p:spPr>
          <a:xfrm>
            <a:off x="213475" y="3440254"/>
            <a:ext cx="705642" cy="246221"/>
          </a:xfrm>
          <a:prstGeom prst="rect">
            <a:avLst/>
          </a:prstGeom>
          <a:solidFill>
            <a:srgbClr val="FF0000"/>
          </a:solidFill>
        </p:spPr>
        <p:txBody>
          <a:bodyPr wrap="none">
            <a:spAutoFit/>
          </a:bodyPr>
          <a:lstStyle/>
          <a:p>
            <a:r>
              <a:rPr lang="en-US" altLang="zh-TW" sz="1000" b="1" dirty="0">
                <a:solidFill>
                  <a:schemeClr val="bg1"/>
                </a:solidFill>
              </a:rPr>
              <a:t>1. Atlanta</a:t>
            </a:r>
            <a:endParaRPr lang="zh-TW" altLang="en-US" sz="1000" dirty="0">
              <a:solidFill>
                <a:schemeClr val="bg1"/>
              </a:solidFill>
            </a:endParaRPr>
          </a:p>
        </p:txBody>
      </p:sp>
      <p:sp>
        <p:nvSpPr>
          <p:cNvPr id="7" name="矩形 6">
            <a:extLst>
              <a:ext uri="{FF2B5EF4-FFF2-40B4-BE49-F238E27FC236}">
                <a16:creationId xmlns:a16="http://schemas.microsoft.com/office/drawing/2014/main" id="{93A397D3-0458-4DE5-B086-997D14D06A8D}"/>
              </a:ext>
            </a:extLst>
          </p:cNvPr>
          <p:cNvSpPr/>
          <p:nvPr/>
        </p:nvSpPr>
        <p:spPr>
          <a:xfrm>
            <a:off x="8257835" y="3770579"/>
            <a:ext cx="675185" cy="246221"/>
          </a:xfrm>
          <a:prstGeom prst="rect">
            <a:avLst/>
          </a:prstGeom>
          <a:solidFill>
            <a:srgbClr val="FF0000"/>
          </a:solidFill>
        </p:spPr>
        <p:txBody>
          <a:bodyPr wrap="none">
            <a:spAutoFit/>
          </a:bodyPr>
          <a:lstStyle/>
          <a:p>
            <a:r>
              <a:rPr lang="en-US" altLang="zh-TW" sz="1000" b="1" dirty="0">
                <a:solidFill>
                  <a:schemeClr val="bg1"/>
                </a:solidFill>
              </a:rPr>
              <a:t>2. Beijing</a:t>
            </a:r>
            <a:endParaRPr lang="zh-TW" altLang="en-US" sz="1000" dirty="0">
              <a:solidFill>
                <a:schemeClr val="bg1"/>
              </a:solidFill>
            </a:endParaRPr>
          </a:p>
        </p:txBody>
      </p:sp>
      <p:sp>
        <p:nvSpPr>
          <p:cNvPr id="8" name="矩形 7">
            <a:extLst>
              <a:ext uri="{FF2B5EF4-FFF2-40B4-BE49-F238E27FC236}">
                <a16:creationId xmlns:a16="http://schemas.microsoft.com/office/drawing/2014/main" id="{B28DE28A-B30E-4586-8593-91D503C4FF8E}"/>
              </a:ext>
            </a:extLst>
          </p:cNvPr>
          <p:cNvSpPr/>
          <p:nvPr/>
        </p:nvSpPr>
        <p:spPr>
          <a:xfrm>
            <a:off x="8028109" y="4423108"/>
            <a:ext cx="902479" cy="244514"/>
          </a:xfrm>
          <a:prstGeom prst="rect">
            <a:avLst/>
          </a:prstGeom>
          <a:solidFill>
            <a:srgbClr val="FF0000"/>
          </a:solidFill>
        </p:spPr>
        <p:txBody>
          <a:bodyPr wrap="square">
            <a:spAutoFit/>
          </a:bodyPr>
          <a:lstStyle/>
          <a:p>
            <a:r>
              <a:rPr lang="en-US" altLang="zh-TW" sz="1000" b="1" dirty="0">
                <a:solidFill>
                  <a:schemeClr val="bg1"/>
                </a:solidFill>
              </a:rPr>
              <a:t>8. Hong </a:t>
            </a:r>
            <a:r>
              <a:rPr lang="en-US" altLang="zh-TW" sz="1000" b="1" dirty="0" err="1">
                <a:solidFill>
                  <a:schemeClr val="bg1"/>
                </a:solidFill>
              </a:rPr>
              <a:t>kong</a:t>
            </a:r>
            <a:endParaRPr lang="zh-TW" altLang="en-US" sz="1000" dirty="0">
              <a:solidFill>
                <a:schemeClr val="bg1"/>
              </a:solidFill>
            </a:endParaRPr>
          </a:p>
        </p:txBody>
      </p:sp>
      <p:sp>
        <p:nvSpPr>
          <p:cNvPr id="9" name="矩形 8">
            <a:extLst>
              <a:ext uri="{FF2B5EF4-FFF2-40B4-BE49-F238E27FC236}">
                <a16:creationId xmlns:a16="http://schemas.microsoft.com/office/drawing/2014/main" id="{39957775-F0A6-4D22-B235-27528059D850}"/>
              </a:ext>
            </a:extLst>
          </p:cNvPr>
          <p:cNvSpPr/>
          <p:nvPr/>
        </p:nvSpPr>
        <p:spPr>
          <a:xfrm>
            <a:off x="220338" y="4759462"/>
            <a:ext cx="843501" cy="246221"/>
          </a:xfrm>
          <a:prstGeom prst="rect">
            <a:avLst/>
          </a:prstGeom>
          <a:solidFill>
            <a:srgbClr val="FF0000"/>
          </a:solidFill>
        </p:spPr>
        <p:txBody>
          <a:bodyPr wrap="none">
            <a:spAutoFit/>
          </a:bodyPr>
          <a:lstStyle/>
          <a:p>
            <a:r>
              <a:rPr lang="en-US" altLang="zh-TW" sz="1000" b="1" dirty="0">
                <a:solidFill>
                  <a:schemeClr val="bg1"/>
                </a:solidFill>
              </a:rPr>
              <a:t>7. Heathrow</a:t>
            </a:r>
            <a:endParaRPr lang="zh-TW" altLang="en-US" sz="1000" dirty="0">
              <a:solidFill>
                <a:schemeClr val="bg1"/>
              </a:solidFill>
            </a:endParaRPr>
          </a:p>
        </p:txBody>
      </p:sp>
      <p:sp>
        <p:nvSpPr>
          <p:cNvPr id="10" name="矩形 9">
            <a:extLst>
              <a:ext uri="{FF2B5EF4-FFF2-40B4-BE49-F238E27FC236}">
                <a16:creationId xmlns:a16="http://schemas.microsoft.com/office/drawing/2014/main" id="{CF832F2D-53C8-4473-B427-F896E2F8FA39}"/>
              </a:ext>
            </a:extLst>
          </p:cNvPr>
          <p:cNvSpPr/>
          <p:nvPr/>
        </p:nvSpPr>
        <p:spPr>
          <a:xfrm>
            <a:off x="8211057" y="3433960"/>
            <a:ext cx="720069" cy="246221"/>
          </a:xfrm>
          <a:prstGeom prst="rect">
            <a:avLst/>
          </a:prstGeom>
          <a:solidFill>
            <a:srgbClr val="FF0000"/>
          </a:solidFill>
        </p:spPr>
        <p:txBody>
          <a:bodyPr wrap="none">
            <a:spAutoFit/>
          </a:bodyPr>
          <a:lstStyle/>
          <a:p>
            <a:r>
              <a:rPr lang="en-US" altLang="zh-TW" sz="1000" b="1" dirty="0">
                <a:solidFill>
                  <a:schemeClr val="bg1"/>
                </a:solidFill>
              </a:rPr>
              <a:t>5. Haneda</a:t>
            </a:r>
            <a:endParaRPr lang="zh-TW" altLang="en-US" sz="1000" dirty="0">
              <a:solidFill>
                <a:schemeClr val="bg1"/>
              </a:solidFill>
            </a:endParaRPr>
          </a:p>
        </p:txBody>
      </p:sp>
      <p:sp>
        <p:nvSpPr>
          <p:cNvPr id="11" name="矩形 10">
            <a:extLst>
              <a:ext uri="{FF2B5EF4-FFF2-40B4-BE49-F238E27FC236}">
                <a16:creationId xmlns:a16="http://schemas.microsoft.com/office/drawing/2014/main" id="{5195E2B1-DB10-4722-8831-933B42325F34}"/>
              </a:ext>
            </a:extLst>
          </p:cNvPr>
          <p:cNvSpPr/>
          <p:nvPr/>
        </p:nvSpPr>
        <p:spPr>
          <a:xfrm>
            <a:off x="216304" y="4087261"/>
            <a:ext cx="726481" cy="246221"/>
          </a:xfrm>
          <a:prstGeom prst="rect">
            <a:avLst/>
          </a:prstGeom>
          <a:solidFill>
            <a:srgbClr val="FF0000"/>
          </a:solidFill>
        </p:spPr>
        <p:txBody>
          <a:bodyPr wrap="none">
            <a:spAutoFit/>
          </a:bodyPr>
          <a:lstStyle/>
          <a:p>
            <a:r>
              <a:rPr lang="en-US" altLang="zh-TW" sz="1000" b="1" dirty="0">
                <a:solidFill>
                  <a:schemeClr val="bg1"/>
                </a:solidFill>
              </a:rPr>
              <a:t>6. Chicago</a:t>
            </a:r>
            <a:endParaRPr lang="zh-TW" altLang="en-US" sz="1000" dirty="0">
              <a:solidFill>
                <a:schemeClr val="bg1"/>
              </a:solidFill>
            </a:endParaRPr>
          </a:p>
        </p:txBody>
      </p:sp>
      <p:sp>
        <p:nvSpPr>
          <p:cNvPr id="12" name="矩形 11">
            <a:extLst>
              <a:ext uri="{FF2B5EF4-FFF2-40B4-BE49-F238E27FC236}">
                <a16:creationId xmlns:a16="http://schemas.microsoft.com/office/drawing/2014/main" id="{C5B338A8-E4BB-4A8E-9E4A-4027A2B328CD}"/>
              </a:ext>
            </a:extLst>
          </p:cNvPr>
          <p:cNvSpPr/>
          <p:nvPr/>
        </p:nvSpPr>
        <p:spPr>
          <a:xfrm>
            <a:off x="8134284" y="4099409"/>
            <a:ext cx="798617" cy="246221"/>
          </a:xfrm>
          <a:prstGeom prst="rect">
            <a:avLst/>
          </a:prstGeom>
          <a:solidFill>
            <a:srgbClr val="FF0000"/>
          </a:solidFill>
        </p:spPr>
        <p:txBody>
          <a:bodyPr wrap="none">
            <a:spAutoFit/>
          </a:bodyPr>
          <a:lstStyle/>
          <a:p>
            <a:r>
              <a:rPr lang="en-US" altLang="zh-TW" sz="1000" b="1" dirty="0">
                <a:solidFill>
                  <a:schemeClr val="bg1"/>
                </a:solidFill>
              </a:rPr>
              <a:t>9. Shanghai</a:t>
            </a:r>
            <a:endParaRPr lang="zh-TW" altLang="en-US" sz="1000" dirty="0">
              <a:solidFill>
                <a:schemeClr val="bg1"/>
              </a:solidFill>
            </a:endParaRPr>
          </a:p>
        </p:txBody>
      </p:sp>
      <p:sp>
        <p:nvSpPr>
          <p:cNvPr id="13" name="矩形 12">
            <a:extLst>
              <a:ext uri="{FF2B5EF4-FFF2-40B4-BE49-F238E27FC236}">
                <a16:creationId xmlns:a16="http://schemas.microsoft.com/office/drawing/2014/main" id="{2AB1E2A8-AAE4-4056-A901-CB6297DC0C17}"/>
              </a:ext>
            </a:extLst>
          </p:cNvPr>
          <p:cNvSpPr/>
          <p:nvPr/>
        </p:nvSpPr>
        <p:spPr>
          <a:xfrm>
            <a:off x="210977" y="4424665"/>
            <a:ext cx="649114" cy="246221"/>
          </a:xfrm>
          <a:prstGeom prst="rect">
            <a:avLst/>
          </a:prstGeom>
          <a:solidFill>
            <a:srgbClr val="FF0000"/>
          </a:solidFill>
        </p:spPr>
        <p:txBody>
          <a:bodyPr wrap="square">
            <a:spAutoFit/>
          </a:bodyPr>
          <a:lstStyle/>
          <a:p>
            <a:r>
              <a:rPr lang="en-US" altLang="zh-TW" sz="1000" b="1" dirty="0">
                <a:solidFill>
                  <a:schemeClr val="bg1"/>
                </a:solidFill>
              </a:rPr>
              <a:t>10. Paris</a:t>
            </a:r>
            <a:endParaRPr lang="zh-TW" altLang="en-US" sz="1000" dirty="0">
              <a:solidFill>
                <a:schemeClr val="bg1"/>
              </a:solidFill>
            </a:endParaRPr>
          </a:p>
        </p:txBody>
      </p:sp>
      <p:sp>
        <p:nvSpPr>
          <p:cNvPr id="14" name="矩形 13">
            <a:extLst>
              <a:ext uri="{FF2B5EF4-FFF2-40B4-BE49-F238E27FC236}">
                <a16:creationId xmlns:a16="http://schemas.microsoft.com/office/drawing/2014/main" id="{9EC8DD89-8F36-4E78-9904-DF89A7957FCD}"/>
              </a:ext>
            </a:extLst>
          </p:cNvPr>
          <p:cNvSpPr/>
          <p:nvPr/>
        </p:nvSpPr>
        <p:spPr>
          <a:xfrm>
            <a:off x="213475" y="3749857"/>
            <a:ext cx="934871" cy="246221"/>
          </a:xfrm>
          <a:prstGeom prst="rect">
            <a:avLst/>
          </a:prstGeom>
          <a:solidFill>
            <a:srgbClr val="FF0000"/>
          </a:solidFill>
        </p:spPr>
        <p:txBody>
          <a:bodyPr wrap="none">
            <a:spAutoFit/>
          </a:bodyPr>
          <a:lstStyle/>
          <a:p>
            <a:r>
              <a:rPr lang="en-US" altLang="zh-TW" sz="1000" b="1" dirty="0">
                <a:solidFill>
                  <a:schemeClr val="bg1"/>
                </a:solidFill>
              </a:rPr>
              <a:t>4. Los Angeles</a:t>
            </a:r>
            <a:endParaRPr lang="zh-TW" altLang="en-US" sz="1000" dirty="0">
              <a:solidFill>
                <a:schemeClr val="bg1"/>
              </a:solidFill>
            </a:endParaRPr>
          </a:p>
        </p:txBody>
      </p:sp>
      <p:pic>
        <p:nvPicPr>
          <p:cNvPr id="15" name="圖片 14">
            <a:extLst>
              <a:ext uri="{FF2B5EF4-FFF2-40B4-BE49-F238E27FC236}">
                <a16:creationId xmlns:a16="http://schemas.microsoft.com/office/drawing/2014/main" id="{E74985FD-C114-4D6B-9F47-5C73E90727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3946" y="962657"/>
            <a:ext cx="3148758" cy="1960676"/>
          </a:xfrm>
          <a:prstGeom prst="rect">
            <a:avLst/>
          </a:prstGeom>
          <a:ln>
            <a:solidFill>
              <a:schemeClr val="bg1"/>
            </a:solidFill>
          </a:ln>
        </p:spPr>
      </p:pic>
      <p:sp>
        <p:nvSpPr>
          <p:cNvPr id="3" name="矩形 2">
            <a:extLst>
              <a:ext uri="{FF2B5EF4-FFF2-40B4-BE49-F238E27FC236}">
                <a16:creationId xmlns:a16="http://schemas.microsoft.com/office/drawing/2014/main" id="{07D51C3D-EF3D-4AF2-A007-A7D77C796CC5}"/>
              </a:ext>
            </a:extLst>
          </p:cNvPr>
          <p:cNvSpPr/>
          <p:nvPr/>
        </p:nvSpPr>
        <p:spPr>
          <a:xfrm>
            <a:off x="5674234" y="6215399"/>
            <a:ext cx="3258508" cy="276999"/>
          </a:xfrm>
          <a:prstGeom prst="rect">
            <a:avLst/>
          </a:prstGeom>
        </p:spPr>
        <p:txBody>
          <a:bodyPr wrap="square">
            <a:spAutoFit/>
          </a:bodyPr>
          <a:lstStyle/>
          <a:p>
            <a:r>
              <a:rPr lang="en-US" altLang="zh-TW" sz="1200" b="1" u="sng" dirty="0">
                <a:solidFill>
                  <a:schemeClr val="accent4"/>
                </a:solidFill>
              </a:rPr>
              <a:t>Dubai</a:t>
            </a:r>
            <a:r>
              <a:rPr lang="en-US" altLang="zh-TW" sz="1200" b="1" dirty="0">
                <a:solidFill>
                  <a:schemeClr val="accent4"/>
                </a:solidFill>
              </a:rPr>
              <a:t>'s new airport is set to take over the title.</a:t>
            </a:r>
            <a:endParaRPr lang="zh-TW" altLang="en-US" sz="1200" dirty="0">
              <a:solidFill>
                <a:schemeClr val="accent4"/>
              </a:solidFill>
            </a:endParaRPr>
          </a:p>
        </p:txBody>
      </p:sp>
      <p:sp>
        <p:nvSpPr>
          <p:cNvPr id="17" name="矩形 16">
            <a:extLst>
              <a:ext uri="{FF2B5EF4-FFF2-40B4-BE49-F238E27FC236}">
                <a16:creationId xmlns:a16="http://schemas.microsoft.com/office/drawing/2014/main" id="{6D21BC98-EF76-4234-A597-CB7B95D60A72}"/>
              </a:ext>
            </a:extLst>
          </p:cNvPr>
          <p:cNvSpPr/>
          <p:nvPr/>
        </p:nvSpPr>
        <p:spPr>
          <a:xfrm>
            <a:off x="228915" y="6052905"/>
            <a:ext cx="2848446" cy="461665"/>
          </a:xfrm>
          <a:prstGeom prst="rect">
            <a:avLst/>
          </a:prstGeom>
        </p:spPr>
        <p:txBody>
          <a:bodyPr wrap="square">
            <a:spAutoFit/>
          </a:bodyPr>
          <a:lstStyle/>
          <a:p>
            <a:r>
              <a:rPr lang="en-US" altLang="zh-TW" sz="1050" b="1" dirty="0">
                <a:solidFill>
                  <a:srgbClr val="FFFF00"/>
                </a:solidFill>
              </a:rPr>
              <a:t> </a:t>
            </a:r>
            <a:r>
              <a:rPr lang="en-US" altLang="zh-TW" sz="1200" b="1" dirty="0">
                <a:solidFill>
                  <a:srgbClr val="FFFF00"/>
                </a:solidFill>
              </a:rPr>
              <a:t>Every year : passengers 95.5 million  </a:t>
            </a:r>
          </a:p>
          <a:p>
            <a:r>
              <a:rPr lang="en-US" altLang="zh-TW" sz="1200" b="1" dirty="0">
                <a:solidFill>
                  <a:srgbClr val="FFFF00"/>
                </a:solidFill>
              </a:rPr>
              <a:t>                      takeoffs and landings 930,000</a:t>
            </a:r>
          </a:p>
        </p:txBody>
      </p:sp>
      <p:sp>
        <p:nvSpPr>
          <p:cNvPr id="18" name="矩形 17">
            <a:extLst>
              <a:ext uri="{FF2B5EF4-FFF2-40B4-BE49-F238E27FC236}">
                <a16:creationId xmlns:a16="http://schemas.microsoft.com/office/drawing/2014/main" id="{D1A4EF6E-C9A2-4BA2-B42E-3A85C9CCABA2}"/>
              </a:ext>
            </a:extLst>
          </p:cNvPr>
          <p:cNvSpPr/>
          <p:nvPr/>
        </p:nvSpPr>
        <p:spPr>
          <a:xfrm>
            <a:off x="242966" y="5853550"/>
            <a:ext cx="3247556" cy="276999"/>
          </a:xfrm>
          <a:prstGeom prst="rect">
            <a:avLst/>
          </a:prstGeom>
        </p:spPr>
        <p:txBody>
          <a:bodyPr wrap="none">
            <a:spAutoFit/>
          </a:bodyPr>
          <a:lstStyle/>
          <a:p>
            <a:r>
              <a:rPr lang="en-US" altLang="zh-TW" sz="1200" b="1" dirty="0">
                <a:solidFill>
                  <a:srgbClr val="FFFF00"/>
                </a:solidFill>
              </a:rPr>
              <a:t>Hartsfield-Jackson </a:t>
            </a:r>
            <a:r>
              <a:rPr lang="en-US" altLang="zh-TW" sz="1200" b="1" u="sng" dirty="0">
                <a:solidFill>
                  <a:srgbClr val="FFFF00"/>
                </a:solidFill>
              </a:rPr>
              <a:t>Atlanta</a:t>
            </a:r>
            <a:r>
              <a:rPr lang="en-US" altLang="zh-TW" sz="1200" b="1" dirty="0">
                <a:solidFill>
                  <a:srgbClr val="FFFF00"/>
                </a:solidFill>
              </a:rPr>
              <a:t> International Airport </a:t>
            </a:r>
          </a:p>
        </p:txBody>
      </p:sp>
      <p:cxnSp>
        <p:nvCxnSpPr>
          <p:cNvPr id="20" name="直線單箭頭接點 19">
            <a:extLst>
              <a:ext uri="{FF2B5EF4-FFF2-40B4-BE49-F238E27FC236}">
                <a16:creationId xmlns:a16="http://schemas.microsoft.com/office/drawing/2014/main" id="{CC92DE8D-6B42-4E78-ABA7-F33E4E1DCBF9}"/>
              </a:ext>
            </a:extLst>
          </p:cNvPr>
          <p:cNvCxnSpPr>
            <a:cxnSpLocks/>
          </p:cNvCxnSpPr>
          <p:nvPr/>
        </p:nvCxnSpPr>
        <p:spPr>
          <a:xfrm flipV="1">
            <a:off x="1366131" y="4348847"/>
            <a:ext cx="1235959" cy="1512917"/>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C05B54DD-D463-4889-9683-18DD11487F60}"/>
              </a:ext>
            </a:extLst>
          </p:cNvPr>
          <p:cNvCxnSpPr>
            <a:cxnSpLocks/>
          </p:cNvCxnSpPr>
          <p:nvPr/>
        </p:nvCxnSpPr>
        <p:spPr>
          <a:xfrm flipH="1" flipV="1">
            <a:off x="5675309" y="4258425"/>
            <a:ext cx="1976523" cy="2025312"/>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9" name="橢圓 18">
            <a:extLst>
              <a:ext uri="{FF2B5EF4-FFF2-40B4-BE49-F238E27FC236}">
                <a16:creationId xmlns:a16="http://schemas.microsoft.com/office/drawing/2014/main" id="{85DB9666-9495-4984-8A3E-41FA39F28FA0}"/>
              </a:ext>
            </a:extLst>
          </p:cNvPr>
          <p:cNvSpPr/>
          <p:nvPr/>
        </p:nvSpPr>
        <p:spPr>
          <a:xfrm>
            <a:off x="2542389" y="4175647"/>
            <a:ext cx="187412" cy="1655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
        <p:nvSpPr>
          <p:cNvPr id="37" name="矩形 36">
            <a:extLst>
              <a:ext uri="{FF2B5EF4-FFF2-40B4-BE49-F238E27FC236}">
                <a16:creationId xmlns:a16="http://schemas.microsoft.com/office/drawing/2014/main" id="{4187EF8B-721B-495A-BD99-FBAF86A8A8C3}"/>
              </a:ext>
            </a:extLst>
          </p:cNvPr>
          <p:cNvSpPr/>
          <p:nvPr/>
        </p:nvSpPr>
        <p:spPr>
          <a:xfrm>
            <a:off x="2464633" y="4037853"/>
            <a:ext cx="357861" cy="369332"/>
          </a:xfrm>
          <a:prstGeom prst="rect">
            <a:avLst/>
          </a:prstGeom>
        </p:spPr>
        <p:txBody>
          <a:bodyPr wrap="square">
            <a:spAutoFit/>
          </a:bodyPr>
          <a:lstStyle/>
          <a:p>
            <a:r>
              <a:rPr lang="en-US" altLang="zh-TW" b="1" dirty="0">
                <a:solidFill>
                  <a:schemeClr val="bg1"/>
                </a:solidFill>
              </a:rPr>
              <a:t> </a:t>
            </a:r>
            <a:r>
              <a:rPr lang="en-US" altLang="zh-TW" sz="800" b="1" dirty="0">
                <a:solidFill>
                  <a:srgbClr val="FF0000"/>
                </a:solidFill>
              </a:rPr>
              <a:t>1</a:t>
            </a:r>
            <a:endParaRPr lang="zh-TW" altLang="en-US" sz="800" dirty="0">
              <a:solidFill>
                <a:srgbClr val="FF0000"/>
              </a:solidFill>
            </a:endParaRPr>
          </a:p>
        </p:txBody>
      </p:sp>
      <p:sp>
        <p:nvSpPr>
          <p:cNvPr id="39" name="橢圓 38">
            <a:extLst>
              <a:ext uri="{FF2B5EF4-FFF2-40B4-BE49-F238E27FC236}">
                <a16:creationId xmlns:a16="http://schemas.microsoft.com/office/drawing/2014/main" id="{9E6AE4BB-3295-4C43-8693-913E2885653B}"/>
              </a:ext>
            </a:extLst>
          </p:cNvPr>
          <p:cNvSpPr/>
          <p:nvPr/>
        </p:nvSpPr>
        <p:spPr>
          <a:xfrm flipV="1">
            <a:off x="1564037" y="4037660"/>
            <a:ext cx="169487" cy="1559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
        <p:nvSpPr>
          <p:cNvPr id="46" name="橢圓 45">
            <a:extLst>
              <a:ext uri="{FF2B5EF4-FFF2-40B4-BE49-F238E27FC236}">
                <a16:creationId xmlns:a16="http://schemas.microsoft.com/office/drawing/2014/main" id="{85B1AE90-96D1-44C1-ACD7-3C1F56BE3D87}"/>
              </a:ext>
            </a:extLst>
          </p:cNvPr>
          <p:cNvSpPr/>
          <p:nvPr/>
        </p:nvSpPr>
        <p:spPr>
          <a:xfrm>
            <a:off x="2290871" y="4180076"/>
            <a:ext cx="187412" cy="1655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
        <p:nvSpPr>
          <p:cNvPr id="47" name="橢圓 46">
            <a:extLst>
              <a:ext uri="{FF2B5EF4-FFF2-40B4-BE49-F238E27FC236}">
                <a16:creationId xmlns:a16="http://schemas.microsoft.com/office/drawing/2014/main" id="{A56FD195-7A70-444F-A138-F0F5C5991567}"/>
              </a:ext>
            </a:extLst>
          </p:cNvPr>
          <p:cNvSpPr/>
          <p:nvPr/>
        </p:nvSpPr>
        <p:spPr>
          <a:xfrm>
            <a:off x="7562398" y="3872105"/>
            <a:ext cx="187412" cy="1655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
        <p:nvSpPr>
          <p:cNvPr id="48" name="橢圓 47">
            <a:extLst>
              <a:ext uri="{FF2B5EF4-FFF2-40B4-BE49-F238E27FC236}">
                <a16:creationId xmlns:a16="http://schemas.microsoft.com/office/drawing/2014/main" id="{CC68FCC0-11E9-43C6-B82A-27FC60A67734}"/>
              </a:ext>
            </a:extLst>
          </p:cNvPr>
          <p:cNvSpPr/>
          <p:nvPr/>
        </p:nvSpPr>
        <p:spPr>
          <a:xfrm>
            <a:off x="7195763" y="4326623"/>
            <a:ext cx="187412" cy="1655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
        <p:nvSpPr>
          <p:cNvPr id="49" name="橢圓 48">
            <a:extLst>
              <a:ext uri="{FF2B5EF4-FFF2-40B4-BE49-F238E27FC236}">
                <a16:creationId xmlns:a16="http://schemas.microsoft.com/office/drawing/2014/main" id="{21ED71E1-305D-47AE-96DB-E7F02B4195AE}"/>
              </a:ext>
            </a:extLst>
          </p:cNvPr>
          <p:cNvSpPr/>
          <p:nvPr/>
        </p:nvSpPr>
        <p:spPr>
          <a:xfrm>
            <a:off x="7242676" y="4499965"/>
            <a:ext cx="187412" cy="1655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
        <p:nvSpPr>
          <p:cNvPr id="50" name="橢圓 49">
            <a:extLst>
              <a:ext uri="{FF2B5EF4-FFF2-40B4-BE49-F238E27FC236}">
                <a16:creationId xmlns:a16="http://schemas.microsoft.com/office/drawing/2014/main" id="{F6AA405E-1B65-412A-9EDD-1E98889F15C5}"/>
              </a:ext>
            </a:extLst>
          </p:cNvPr>
          <p:cNvSpPr/>
          <p:nvPr/>
        </p:nvSpPr>
        <p:spPr>
          <a:xfrm>
            <a:off x="7195763" y="4656182"/>
            <a:ext cx="187412" cy="1655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
        <p:nvSpPr>
          <p:cNvPr id="51" name="橢圓 50">
            <a:extLst>
              <a:ext uri="{FF2B5EF4-FFF2-40B4-BE49-F238E27FC236}">
                <a16:creationId xmlns:a16="http://schemas.microsoft.com/office/drawing/2014/main" id="{DB4E7B19-86EC-4CE5-9715-E5471CA6E0BF}"/>
              </a:ext>
            </a:extLst>
          </p:cNvPr>
          <p:cNvSpPr/>
          <p:nvPr/>
        </p:nvSpPr>
        <p:spPr>
          <a:xfrm>
            <a:off x="5506698" y="4084080"/>
            <a:ext cx="187412" cy="1655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
        <p:nvSpPr>
          <p:cNvPr id="52" name="橢圓 51">
            <a:extLst>
              <a:ext uri="{FF2B5EF4-FFF2-40B4-BE49-F238E27FC236}">
                <a16:creationId xmlns:a16="http://schemas.microsoft.com/office/drawing/2014/main" id="{CCBC35C9-D25D-4716-81E1-41910F698D90}"/>
              </a:ext>
            </a:extLst>
          </p:cNvPr>
          <p:cNvSpPr/>
          <p:nvPr/>
        </p:nvSpPr>
        <p:spPr>
          <a:xfrm>
            <a:off x="3526778" y="3455184"/>
            <a:ext cx="187412" cy="1655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
        <p:nvSpPr>
          <p:cNvPr id="53" name="橢圓 52">
            <a:extLst>
              <a:ext uri="{FF2B5EF4-FFF2-40B4-BE49-F238E27FC236}">
                <a16:creationId xmlns:a16="http://schemas.microsoft.com/office/drawing/2014/main" id="{5553407E-B684-4D7C-8145-559C3EB69A3E}"/>
              </a:ext>
            </a:extLst>
          </p:cNvPr>
          <p:cNvSpPr/>
          <p:nvPr/>
        </p:nvSpPr>
        <p:spPr>
          <a:xfrm>
            <a:off x="3990841" y="3515969"/>
            <a:ext cx="187412" cy="1505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
        <p:nvSpPr>
          <p:cNvPr id="22" name="矩形 21">
            <a:extLst>
              <a:ext uri="{FF2B5EF4-FFF2-40B4-BE49-F238E27FC236}">
                <a16:creationId xmlns:a16="http://schemas.microsoft.com/office/drawing/2014/main" id="{5DDFD27B-429B-4966-8E98-ACD5EE8C00BA}"/>
              </a:ext>
            </a:extLst>
          </p:cNvPr>
          <p:cNvSpPr/>
          <p:nvPr/>
        </p:nvSpPr>
        <p:spPr>
          <a:xfrm>
            <a:off x="7171488" y="4306554"/>
            <a:ext cx="235962" cy="215444"/>
          </a:xfrm>
          <a:prstGeom prst="rect">
            <a:avLst/>
          </a:prstGeom>
        </p:spPr>
        <p:txBody>
          <a:bodyPr wrap="none">
            <a:spAutoFit/>
          </a:bodyPr>
          <a:lstStyle/>
          <a:p>
            <a:r>
              <a:rPr lang="en-US" altLang="zh-TW" sz="800" b="1" dirty="0">
                <a:solidFill>
                  <a:srgbClr val="FF0000"/>
                </a:solidFill>
              </a:rPr>
              <a:t>2</a:t>
            </a:r>
            <a:endParaRPr lang="zh-TW" altLang="en-US" sz="800" dirty="0"/>
          </a:p>
        </p:txBody>
      </p:sp>
      <p:sp>
        <p:nvSpPr>
          <p:cNvPr id="54" name="矩形 53">
            <a:extLst>
              <a:ext uri="{FF2B5EF4-FFF2-40B4-BE49-F238E27FC236}">
                <a16:creationId xmlns:a16="http://schemas.microsoft.com/office/drawing/2014/main" id="{B5DB03BD-B245-46FA-9B1D-D6E67840B241}"/>
              </a:ext>
            </a:extLst>
          </p:cNvPr>
          <p:cNvSpPr/>
          <p:nvPr/>
        </p:nvSpPr>
        <p:spPr>
          <a:xfrm>
            <a:off x="5426556" y="3944205"/>
            <a:ext cx="357861" cy="369332"/>
          </a:xfrm>
          <a:prstGeom prst="rect">
            <a:avLst/>
          </a:prstGeom>
        </p:spPr>
        <p:txBody>
          <a:bodyPr wrap="square">
            <a:spAutoFit/>
          </a:bodyPr>
          <a:lstStyle/>
          <a:p>
            <a:r>
              <a:rPr lang="en-US" altLang="zh-TW" b="1" dirty="0">
                <a:solidFill>
                  <a:schemeClr val="bg1"/>
                </a:solidFill>
              </a:rPr>
              <a:t> </a:t>
            </a:r>
            <a:r>
              <a:rPr lang="en-US" altLang="zh-TW" sz="800" b="1" dirty="0">
                <a:solidFill>
                  <a:srgbClr val="FF0000"/>
                </a:solidFill>
              </a:rPr>
              <a:t>3</a:t>
            </a:r>
            <a:endParaRPr lang="zh-TW" altLang="en-US" sz="800" dirty="0">
              <a:solidFill>
                <a:srgbClr val="FF0000"/>
              </a:solidFill>
            </a:endParaRPr>
          </a:p>
        </p:txBody>
      </p:sp>
      <p:sp>
        <p:nvSpPr>
          <p:cNvPr id="55" name="矩形 54">
            <a:extLst>
              <a:ext uri="{FF2B5EF4-FFF2-40B4-BE49-F238E27FC236}">
                <a16:creationId xmlns:a16="http://schemas.microsoft.com/office/drawing/2014/main" id="{DBB6FF96-94A3-4C87-857E-B00C5B40B2DA}"/>
              </a:ext>
            </a:extLst>
          </p:cNvPr>
          <p:cNvSpPr/>
          <p:nvPr/>
        </p:nvSpPr>
        <p:spPr>
          <a:xfrm>
            <a:off x="1480419" y="3897934"/>
            <a:ext cx="357861" cy="369332"/>
          </a:xfrm>
          <a:prstGeom prst="rect">
            <a:avLst/>
          </a:prstGeom>
        </p:spPr>
        <p:txBody>
          <a:bodyPr wrap="square">
            <a:spAutoFit/>
          </a:bodyPr>
          <a:lstStyle/>
          <a:p>
            <a:r>
              <a:rPr lang="en-US" altLang="zh-TW" b="1" dirty="0">
                <a:solidFill>
                  <a:schemeClr val="bg1"/>
                </a:solidFill>
              </a:rPr>
              <a:t> </a:t>
            </a:r>
            <a:r>
              <a:rPr lang="en-US" altLang="zh-TW" sz="800" b="1" dirty="0">
                <a:solidFill>
                  <a:srgbClr val="FF0000"/>
                </a:solidFill>
              </a:rPr>
              <a:t>4</a:t>
            </a:r>
            <a:endParaRPr lang="zh-TW" altLang="en-US" sz="800" dirty="0">
              <a:solidFill>
                <a:srgbClr val="FF0000"/>
              </a:solidFill>
            </a:endParaRPr>
          </a:p>
        </p:txBody>
      </p:sp>
      <p:sp>
        <p:nvSpPr>
          <p:cNvPr id="56" name="矩形 55">
            <a:extLst>
              <a:ext uri="{FF2B5EF4-FFF2-40B4-BE49-F238E27FC236}">
                <a16:creationId xmlns:a16="http://schemas.microsoft.com/office/drawing/2014/main" id="{206F5F56-E28D-4A6F-97E7-CA43170282FF}"/>
              </a:ext>
            </a:extLst>
          </p:cNvPr>
          <p:cNvSpPr/>
          <p:nvPr/>
        </p:nvSpPr>
        <p:spPr>
          <a:xfrm>
            <a:off x="7163815" y="4359205"/>
            <a:ext cx="357861" cy="369332"/>
          </a:xfrm>
          <a:prstGeom prst="rect">
            <a:avLst/>
          </a:prstGeom>
        </p:spPr>
        <p:txBody>
          <a:bodyPr wrap="square">
            <a:spAutoFit/>
          </a:bodyPr>
          <a:lstStyle/>
          <a:p>
            <a:r>
              <a:rPr lang="en-US" altLang="zh-TW" b="1" dirty="0">
                <a:solidFill>
                  <a:schemeClr val="bg1"/>
                </a:solidFill>
              </a:rPr>
              <a:t> </a:t>
            </a:r>
            <a:r>
              <a:rPr lang="en-US" altLang="zh-TW" sz="800" b="1" dirty="0">
                <a:solidFill>
                  <a:srgbClr val="FF0000"/>
                </a:solidFill>
              </a:rPr>
              <a:t>9</a:t>
            </a:r>
            <a:endParaRPr lang="zh-TW" altLang="en-US" sz="800" dirty="0">
              <a:solidFill>
                <a:srgbClr val="FF0000"/>
              </a:solidFill>
            </a:endParaRPr>
          </a:p>
        </p:txBody>
      </p:sp>
      <p:sp>
        <p:nvSpPr>
          <p:cNvPr id="57" name="矩形 56">
            <a:extLst>
              <a:ext uri="{FF2B5EF4-FFF2-40B4-BE49-F238E27FC236}">
                <a16:creationId xmlns:a16="http://schemas.microsoft.com/office/drawing/2014/main" id="{F2B6979A-9BA8-4382-B279-F8BE9A31DAC3}"/>
              </a:ext>
            </a:extLst>
          </p:cNvPr>
          <p:cNvSpPr/>
          <p:nvPr/>
        </p:nvSpPr>
        <p:spPr>
          <a:xfrm>
            <a:off x="7157451" y="4629720"/>
            <a:ext cx="357861" cy="215444"/>
          </a:xfrm>
          <a:prstGeom prst="rect">
            <a:avLst/>
          </a:prstGeom>
        </p:spPr>
        <p:txBody>
          <a:bodyPr wrap="square">
            <a:spAutoFit/>
          </a:bodyPr>
          <a:lstStyle/>
          <a:p>
            <a:r>
              <a:rPr lang="en-US" altLang="zh-TW" sz="800" b="1" dirty="0">
                <a:solidFill>
                  <a:schemeClr val="bg1"/>
                </a:solidFill>
              </a:rPr>
              <a:t> </a:t>
            </a:r>
            <a:r>
              <a:rPr lang="en-US" altLang="zh-TW" sz="800" b="1" dirty="0">
                <a:solidFill>
                  <a:srgbClr val="FF0000"/>
                </a:solidFill>
              </a:rPr>
              <a:t>8</a:t>
            </a:r>
            <a:endParaRPr lang="zh-TW" altLang="en-US" sz="800" dirty="0">
              <a:solidFill>
                <a:srgbClr val="FF0000"/>
              </a:solidFill>
            </a:endParaRPr>
          </a:p>
        </p:txBody>
      </p:sp>
      <p:sp>
        <p:nvSpPr>
          <p:cNvPr id="58" name="矩形 57">
            <a:extLst>
              <a:ext uri="{FF2B5EF4-FFF2-40B4-BE49-F238E27FC236}">
                <a16:creationId xmlns:a16="http://schemas.microsoft.com/office/drawing/2014/main" id="{B229A7CA-0D7B-4A1D-A1E3-910281F0D469}"/>
              </a:ext>
            </a:extLst>
          </p:cNvPr>
          <p:cNvSpPr/>
          <p:nvPr/>
        </p:nvSpPr>
        <p:spPr>
          <a:xfrm>
            <a:off x="3449917" y="3310849"/>
            <a:ext cx="357861" cy="369332"/>
          </a:xfrm>
          <a:prstGeom prst="rect">
            <a:avLst/>
          </a:prstGeom>
        </p:spPr>
        <p:txBody>
          <a:bodyPr wrap="square">
            <a:spAutoFit/>
          </a:bodyPr>
          <a:lstStyle/>
          <a:p>
            <a:r>
              <a:rPr lang="en-US" altLang="zh-TW" b="1" dirty="0">
                <a:solidFill>
                  <a:schemeClr val="bg1"/>
                </a:solidFill>
              </a:rPr>
              <a:t> </a:t>
            </a:r>
            <a:r>
              <a:rPr lang="en-US" altLang="zh-TW" sz="800" b="1" dirty="0">
                <a:solidFill>
                  <a:srgbClr val="FF0000"/>
                </a:solidFill>
              </a:rPr>
              <a:t>7</a:t>
            </a:r>
            <a:endParaRPr lang="zh-TW" altLang="en-US" sz="800" dirty="0">
              <a:solidFill>
                <a:srgbClr val="FF0000"/>
              </a:solidFill>
            </a:endParaRPr>
          </a:p>
        </p:txBody>
      </p:sp>
      <p:sp>
        <p:nvSpPr>
          <p:cNvPr id="59" name="矩形 58">
            <a:extLst>
              <a:ext uri="{FF2B5EF4-FFF2-40B4-BE49-F238E27FC236}">
                <a16:creationId xmlns:a16="http://schemas.microsoft.com/office/drawing/2014/main" id="{B6E39037-D2C1-4592-A66D-70A4CD376B7B}"/>
              </a:ext>
            </a:extLst>
          </p:cNvPr>
          <p:cNvSpPr/>
          <p:nvPr/>
        </p:nvSpPr>
        <p:spPr>
          <a:xfrm>
            <a:off x="7486232" y="3735852"/>
            <a:ext cx="357861" cy="369332"/>
          </a:xfrm>
          <a:prstGeom prst="rect">
            <a:avLst/>
          </a:prstGeom>
        </p:spPr>
        <p:txBody>
          <a:bodyPr wrap="square">
            <a:spAutoFit/>
          </a:bodyPr>
          <a:lstStyle/>
          <a:p>
            <a:r>
              <a:rPr lang="en-US" altLang="zh-TW" b="1" dirty="0">
                <a:solidFill>
                  <a:schemeClr val="bg1"/>
                </a:solidFill>
              </a:rPr>
              <a:t> </a:t>
            </a:r>
            <a:r>
              <a:rPr lang="en-US" altLang="zh-TW" sz="800" b="1" dirty="0">
                <a:solidFill>
                  <a:srgbClr val="FF0000"/>
                </a:solidFill>
              </a:rPr>
              <a:t>5</a:t>
            </a:r>
            <a:endParaRPr lang="zh-TW" altLang="en-US" sz="800" dirty="0">
              <a:solidFill>
                <a:srgbClr val="FF0000"/>
              </a:solidFill>
            </a:endParaRPr>
          </a:p>
        </p:txBody>
      </p:sp>
      <p:sp>
        <p:nvSpPr>
          <p:cNvPr id="60" name="矩形 59">
            <a:extLst>
              <a:ext uri="{FF2B5EF4-FFF2-40B4-BE49-F238E27FC236}">
                <a16:creationId xmlns:a16="http://schemas.microsoft.com/office/drawing/2014/main" id="{ACA7303A-AB91-4CD1-A6B1-957EACCA1A1F}"/>
              </a:ext>
            </a:extLst>
          </p:cNvPr>
          <p:cNvSpPr/>
          <p:nvPr/>
        </p:nvSpPr>
        <p:spPr>
          <a:xfrm>
            <a:off x="2211417" y="4038563"/>
            <a:ext cx="357861" cy="369332"/>
          </a:xfrm>
          <a:prstGeom prst="rect">
            <a:avLst/>
          </a:prstGeom>
        </p:spPr>
        <p:txBody>
          <a:bodyPr wrap="square">
            <a:spAutoFit/>
          </a:bodyPr>
          <a:lstStyle/>
          <a:p>
            <a:r>
              <a:rPr lang="en-US" altLang="zh-TW" b="1" dirty="0">
                <a:solidFill>
                  <a:schemeClr val="bg1"/>
                </a:solidFill>
              </a:rPr>
              <a:t> </a:t>
            </a:r>
            <a:r>
              <a:rPr lang="en-US" altLang="zh-TW" sz="800" b="1" dirty="0">
                <a:solidFill>
                  <a:srgbClr val="FF0000"/>
                </a:solidFill>
              </a:rPr>
              <a:t>6</a:t>
            </a:r>
            <a:endParaRPr lang="zh-TW" altLang="en-US" sz="800" dirty="0">
              <a:solidFill>
                <a:srgbClr val="FF0000"/>
              </a:solidFill>
            </a:endParaRPr>
          </a:p>
        </p:txBody>
      </p:sp>
      <p:sp>
        <p:nvSpPr>
          <p:cNvPr id="61" name="矩形 60">
            <a:extLst>
              <a:ext uri="{FF2B5EF4-FFF2-40B4-BE49-F238E27FC236}">
                <a16:creationId xmlns:a16="http://schemas.microsoft.com/office/drawing/2014/main" id="{B9A02478-2944-4643-BC9A-F76E33DB2576}"/>
              </a:ext>
            </a:extLst>
          </p:cNvPr>
          <p:cNvSpPr/>
          <p:nvPr/>
        </p:nvSpPr>
        <p:spPr>
          <a:xfrm>
            <a:off x="3872308" y="3366520"/>
            <a:ext cx="444981" cy="369332"/>
          </a:xfrm>
          <a:prstGeom prst="rect">
            <a:avLst/>
          </a:prstGeom>
        </p:spPr>
        <p:txBody>
          <a:bodyPr wrap="square">
            <a:spAutoFit/>
          </a:bodyPr>
          <a:lstStyle/>
          <a:p>
            <a:r>
              <a:rPr lang="en-US" altLang="zh-TW" b="1" dirty="0">
                <a:solidFill>
                  <a:schemeClr val="bg1"/>
                </a:solidFill>
              </a:rPr>
              <a:t> </a:t>
            </a:r>
            <a:r>
              <a:rPr lang="en-US" altLang="zh-TW" sz="800" b="1" dirty="0">
                <a:solidFill>
                  <a:srgbClr val="FF0000"/>
                </a:solidFill>
              </a:rPr>
              <a:t>10</a:t>
            </a:r>
            <a:endParaRPr lang="zh-TW" altLang="en-US" sz="800" dirty="0">
              <a:solidFill>
                <a:srgbClr val="FF0000"/>
              </a:solidFill>
            </a:endParaRPr>
          </a:p>
        </p:txBody>
      </p:sp>
      <p:sp>
        <p:nvSpPr>
          <p:cNvPr id="42" name="投影片編號版面配置區 1">
            <a:extLst>
              <a:ext uri="{FF2B5EF4-FFF2-40B4-BE49-F238E27FC236}">
                <a16:creationId xmlns:a16="http://schemas.microsoft.com/office/drawing/2014/main" id="{6A6D28D2-C089-499A-B520-EFE2EBC5C1B6}"/>
              </a:ext>
            </a:extLst>
          </p:cNvPr>
          <p:cNvSpPr txBox="1">
            <a:spLocks/>
          </p:cNvSpPr>
          <p:nvPr/>
        </p:nvSpPr>
        <p:spPr>
          <a:xfrm>
            <a:off x="7059805" y="6487685"/>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6735949-D909-4DA0-9331-3289988C2E74}" type="slidenum">
              <a:rPr lang="en-US" altLang="zh-TW" smtClean="0"/>
              <a:pPr>
                <a:defRPr/>
              </a:pPr>
              <a:t>6</a:t>
            </a:fld>
            <a:endParaRPr lang="en-US" altLang="zh-TW" dirty="0"/>
          </a:p>
        </p:txBody>
      </p:sp>
      <p:sp>
        <p:nvSpPr>
          <p:cNvPr id="44" name="文字方塊 43">
            <a:extLst>
              <a:ext uri="{FF2B5EF4-FFF2-40B4-BE49-F238E27FC236}">
                <a16:creationId xmlns:a16="http://schemas.microsoft.com/office/drawing/2014/main" id="{7049E859-F04F-4F49-ADE5-81177B8A9B1E}"/>
              </a:ext>
            </a:extLst>
          </p:cNvPr>
          <p:cNvSpPr txBox="1"/>
          <p:nvPr/>
        </p:nvSpPr>
        <p:spPr>
          <a:xfrm>
            <a:off x="2384577" y="5459782"/>
            <a:ext cx="4487626" cy="400110"/>
          </a:xfrm>
          <a:prstGeom prst="rect">
            <a:avLst/>
          </a:prstGeom>
          <a:solidFill>
            <a:srgbClr val="FF0000"/>
          </a:solidFill>
        </p:spPr>
        <p:txBody>
          <a:bodyPr wrap="square">
            <a:spAutoFit/>
          </a:bodyPr>
          <a:lstStyle/>
          <a:p>
            <a:r>
              <a:rPr lang="en-US" altLang="zh-TW" sz="2000" b="1" dirty="0">
                <a:solidFill>
                  <a:schemeClr val="bg1"/>
                </a:solidFill>
              </a:rPr>
              <a:t> </a:t>
            </a:r>
            <a:r>
              <a:rPr lang="en-US" altLang="zh-TW" sz="1600" b="1" dirty="0">
                <a:solidFill>
                  <a:schemeClr val="bg1"/>
                </a:solidFill>
              </a:rPr>
              <a:t>G</a:t>
            </a:r>
            <a:r>
              <a:rPr lang="en-US" altLang="zh-TW" sz="1600" b="1" i="0" u="none" strike="noStrike" dirty="0">
                <a:solidFill>
                  <a:schemeClr val="bg1"/>
                </a:solidFill>
                <a:effectLst/>
              </a:rPr>
              <a:t>lobal economic system </a:t>
            </a:r>
            <a:r>
              <a:rPr lang="en-US" altLang="zh-TW" sz="1600" b="1" dirty="0">
                <a:solidFill>
                  <a:schemeClr val="bg1"/>
                </a:solidFill>
              </a:rPr>
              <a:t>is activated and flying…..</a:t>
            </a:r>
            <a:endParaRPr lang="zh-TW" altLang="en-US" sz="1600" b="1" dirty="0">
              <a:solidFill>
                <a:schemeClr val="bg1"/>
              </a:solidFill>
            </a:endParaRPr>
          </a:p>
        </p:txBody>
      </p:sp>
      <p:sp>
        <p:nvSpPr>
          <p:cNvPr id="45" name="矩形 44">
            <a:extLst>
              <a:ext uri="{FF2B5EF4-FFF2-40B4-BE49-F238E27FC236}">
                <a16:creationId xmlns:a16="http://schemas.microsoft.com/office/drawing/2014/main" id="{011EEF20-2428-49C8-9EA1-9E87458938EF}"/>
              </a:ext>
            </a:extLst>
          </p:cNvPr>
          <p:cNvSpPr/>
          <p:nvPr/>
        </p:nvSpPr>
        <p:spPr>
          <a:xfrm>
            <a:off x="1677508" y="511389"/>
            <a:ext cx="7161571" cy="369332"/>
          </a:xfrm>
          <a:prstGeom prst="rect">
            <a:avLst/>
          </a:prstGeom>
          <a:solidFill>
            <a:srgbClr val="7030A0"/>
          </a:solidFill>
          <a:ln>
            <a:solidFill>
              <a:schemeClr val="bg1"/>
            </a:solidFill>
          </a:ln>
        </p:spPr>
        <p:txBody>
          <a:bodyPr wrap="square">
            <a:spAutoFit/>
          </a:bodyPr>
          <a:lstStyle/>
          <a:p>
            <a:r>
              <a:rPr lang="en-US" altLang="zh-TW" dirty="0">
                <a:solidFill>
                  <a:schemeClr val="bg1"/>
                </a:solidFill>
              </a:rPr>
              <a:t>  </a:t>
            </a:r>
            <a:r>
              <a:rPr lang="en-US" altLang="zh-TW" b="1" dirty="0">
                <a:solidFill>
                  <a:schemeClr val="bg1"/>
                </a:solidFill>
              </a:rPr>
              <a:t>It is all because of Demand &amp; supply.... And It is the trend of profit....</a:t>
            </a:r>
            <a:endParaRPr lang="zh-TW" altLang="en-US" b="1" dirty="0">
              <a:solidFill>
                <a:schemeClr val="bg1"/>
              </a:solidFill>
            </a:endParaRPr>
          </a:p>
        </p:txBody>
      </p:sp>
      <p:sp>
        <p:nvSpPr>
          <p:cNvPr id="62" name="矩形 61">
            <a:extLst>
              <a:ext uri="{FF2B5EF4-FFF2-40B4-BE49-F238E27FC236}">
                <a16:creationId xmlns:a16="http://schemas.microsoft.com/office/drawing/2014/main" id="{F04946FF-06CE-4BA8-AE04-CF62498377C4}"/>
              </a:ext>
            </a:extLst>
          </p:cNvPr>
          <p:cNvSpPr/>
          <p:nvPr/>
        </p:nvSpPr>
        <p:spPr>
          <a:xfrm>
            <a:off x="3383093" y="6076186"/>
            <a:ext cx="2235515" cy="338554"/>
          </a:xfrm>
          <a:prstGeom prst="rect">
            <a:avLst/>
          </a:prstGeom>
          <a:solidFill>
            <a:srgbClr val="FF0000"/>
          </a:solidFill>
        </p:spPr>
        <p:txBody>
          <a:bodyPr wrap="square">
            <a:spAutoFit/>
          </a:bodyPr>
          <a:lstStyle/>
          <a:p>
            <a:r>
              <a:rPr lang="en-US" altLang="zh-TW" sz="1000" b="1" dirty="0">
                <a:solidFill>
                  <a:schemeClr val="bg1"/>
                </a:solidFill>
              </a:rPr>
              <a:t>  </a:t>
            </a:r>
            <a:r>
              <a:rPr lang="en-US" altLang="zh-TW" sz="1600" b="1" dirty="0">
                <a:solidFill>
                  <a:schemeClr val="bg1"/>
                </a:solidFill>
              </a:rPr>
              <a:t>World GDP is flying  !!! </a:t>
            </a:r>
            <a:endParaRPr lang="zh-TW" altLang="en-US" sz="1600" b="1" dirty="0">
              <a:solidFill>
                <a:schemeClr val="bg1"/>
              </a:solidFill>
            </a:endParaRPr>
          </a:p>
        </p:txBody>
      </p:sp>
    </p:spTree>
    <p:extLst>
      <p:ext uri="{BB962C8B-B14F-4D97-AF65-F5344CB8AC3E}">
        <p14:creationId xmlns:p14="http://schemas.microsoft.com/office/powerpoint/2010/main" val="23253903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表格 32">
            <a:extLst>
              <a:ext uri="{FF2B5EF4-FFF2-40B4-BE49-F238E27FC236}">
                <a16:creationId xmlns:a16="http://schemas.microsoft.com/office/drawing/2014/main" id="{4C503F3A-C8BB-4F5E-B374-69D4116FD9BF}"/>
              </a:ext>
            </a:extLst>
          </p:cNvPr>
          <p:cNvGraphicFramePr>
            <a:graphicFrameLocks noGrp="1"/>
          </p:cNvGraphicFramePr>
          <p:nvPr>
            <p:extLst>
              <p:ext uri="{D42A27DB-BD31-4B8C-83A1-F6EECF244321}">
                <p14:modId xmlns:p14="http://schemas.microsoft.com/office/powerpoint/2010/main" val="527053646"/>
              </p:ext>
            </p:extLst>
          </p:nvPr>
        </p:nvGraphicFramePr>
        <p:xfrm>
          <a:off x="242081" y="491143"/>
          <a:ext cx="8676961" cy="3649980"/>
        </p:xfrm>
        <a:graphic>
          <a:graphicData uri="http://schemas.openxmlformats.org/drawingml/2006/table">
            <a:tbl>
              <a:tblPr firstRow="1" bandRow="1">
                <a:tableStyleId>{125E5076-3810-47DD-B79F-674D7AD40C01}</a:tableStyleId>
              </a:tblPr>
              <a:tblGrid>
                <a:gridCol w="3978441">
                  <a:extLst>
                    <a:ext uri="{9D8B030D-6E8A-4147-A177-3AD203B41FA5}">
                      <a16:colId xmlns:a16="http://schemas.microsoft.com/office/drawing/2014/main" val="4096059405"/>
                    </a:ext>
                  </a:extLst>
                </a:gridCol>
                <a:gridCol w="4698520">
                  <a:extLst>
                    <a:ext uri="{9D8B030D-6E8A-4147-A177-3AD203B41FA5}">
                      <a16:colId xmlns:a16="http://schemas.microsoft.com/office/drawing/2014/main" val="3042547803"/>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dirty="0"/>
                        <a:t>        </a:t>
                      </a:r>
                      <a:r>
                        <a:rPr lang="en-US" altLang="zh-TW" sz="1600" b="1" dirty="0">
                          <a:solidFill>
                            <a:schemeClr val="accent2"/>
                          </a:solidFill>
                          <a:latin typeface="+mn-lt"/>
                        </a:rPr>
                        <a:t>NTSB  Highlights the  fact  of  fuel  related</a:t>
                      </a:r>
                      <a:endParaRPr lang="zh-TW" altLang="en-US" sz="1600" b="1" dirty="0">
                        <a:solidFill>
                          <a:schemeClr val="accent2"/>
                        </a:solidFill>
                        <a:latin typeface="+mn-lt"/>
                      </a:endParaRPr>
                    </a:p>
                  </a:txBody>
                  <a:tcPr marL="68580" marR="68580" marT="34290" marB="34290"/>
                </a:tc>
                <a:tc>
                  <a:txBody>
                    <a:bodyPr/>
                    <a:lstStyle/>
                    <a:p>
                      <a:r>
                        <a:rPr lang="en-US" altLang="zh-TW" sz="1600" b="1" dirty="0">
                          <a:solidFill>
                            <a:schemeClr val="accent2"/>
                          </a:solidFill>
                        </a:rPr>
                        <a:t>aviation  accidents  in  the  U.S :</a:t>
                      </a:r>
                      <a:endParaRPr lang="zh-TW" altLang="en-US" sz="1600" dirty="0">
                        <a:solidFill>
                          <a:schemeClr val="accent2"/>
                        </a:solidFill>
                      </a:endParaRPr>
                    </a:p>
                  </a:txBody>
                  <a:tcPr marL="68580" marR="68580" marT="34290" marB="34290"/>
                </a:tc>
                <a:extLst>
                  <a:ext uri="{0D108BD9-81ED-4DB2-BD59-A6C34878D82A}">
                    <a16:rowId xmlns:a16="http://schemas.microsoft.com/office/drawing/2014/main" val="1021806852"/>
                  </a:ext>
                </a:extLst>
              </a:tr>
              <a:tr h="278130">
                <a:tc>
                  <a:txBody>
                    <a:bodyPr/>
                    <a:lstStyle/>
                    <a:p>
                      <a:r>
                        <a:rPr lang="en-US" altLang="zh-TW" sz="1400" b="1" dirty="0">
                          <a:solidFill>
                            <a:schemeClr val="accent2"/>
                          </a:solidFill>
                          <a:latin typeface="新細明體" panose="02020500000000000000" pitchFamily="18" charset="-120"/>
                          <a:ea typeface="+mn-ea"/>
                        </a:rPr>
                        <a:t>   ✽✽✽   </a:t>
                      </a:r>
                      <a:r>
                        <a:rPr lang="en-US" altLang="zh-TW" sz="1400" b="1" dirty="0"/>
                        <a:t>fuel management ranked                         →</a:t>
                      </a:r>
                      <a:endParaRPr lang="zh-TW" altLang="en-US" sz="1400" b="1" dirty="0"/>
                    </a:p>
                  </a:txBody>
                  <a:tcPr marL="68580" marR="68580" marT="34290" marB="34290"/>
                </a:tc>
                <a:tc>
                  <a:txBody>
                    <a:bodyPr/>
                    <a:lstStyle/>
                    <a:p>
                      <a:r>
                        <a:rPr lang="en-US" altLang="zh-TW" sz="1400" b="1" dirty="0"/>
                        <a:t>         </a:t>
                      </a:r>
                      <a:r>
                        <a:rPr lang="en-US" altLang="zh-TW" sz="1800" b="1" dirty="0">
                          <a:solidFill>
                            <a:schemeClr val="accent2"/>
                          </a:solidFill>
                        </a:rPr>
                        <a:t>The sixth leading cause </a:t>
                      </a:r>
                      <a:endParaRPr lang="zh-TW" altLang="en-US" sz="1800" b="1" dirty="0">
                        <a:solidFill>
                          <a:schemeClr val="accent2"/>
                        </a:solidFill>
                      </a:endParaRPr>
                    </a:p>
                  </a:txBody>
                  <a:tcPr marL="68580" marR="68580" marT="34290" marB="34290"/>
                </a:tc>
                <a:extLst>
                  <a:ext uri="{0D108BD9-81ED-4DB2-BD59-A6C34878D82A}">
                    <a16:rowId xmlns:a16="http://schemas.microsoft.com/office/drawing/2014/main" val="1911408921"/>
                  </a:ext>
                </a:extLst>
              </a:tr>
              <a:tr h="278130">
                <a:tc>
                  <a:txBody>
                    <a:bodyPr/>
                    <a:lstStyle/>
                    <a:p>
                      <a:r>
                        <a:rPr lang="en-US" altLang="zh-TW" sz="1400" b="1" dirty="0"/>
                        <a:t>         Improved fuel management                                →</a:t>
                      </a:r>
                      <a:endParaRPr lang="zh-TW" altLang="en-US" sz="1400" b="1" dirty="0"/>
                    </a:p>
                  </a:txBody>
                  <a:tcPr marL="68580" marR="68580" marT="34290" marB="34290"/>
                </a:tc>
                <a:tc>
                  <a:txBody>
                    <a:bodyPr/>
                    <a:lstStyle/>
                    <a:p>
                      <a:r>
                        <a:rPr lang="en-US" altLang="zh-TW" sz="1400" b="1" dirty="0"/>
                        <a:t>               </a:t>
                      </a:r>
                      <a:r>
                        <a:rPr lang="en-US" altLang="zh-TW" sz="1600" b="1" dirty="0">
                          <a:solidFill>
                            <a:srgbClr val="FF66FF"/>
                          </a:solidFill>
                        </a:rPr>
                        <a:t>50% general aviation accidents a year</a:t>
                      </a:r>
                      <a:r>
                        <a:rPr lang="zh-TW" altLang="en-US" sz="1600" b="1" dirty="0">
                          <a:solidFill>
                            <a:srgbClr val="FF66FF"/>
                          </a:solidFill>
                        </a:rPr>
                        <a:t> </a:t>
                      </a:r>
                    </a:p>
                  </a:txBody>
                  <a:tcPr marL="68580" marR="68580" marT="34290" marB="34290"/>
                </a:tc>
                <a:extLst>
                  <a:ext uri="{0D108BD9-81ED-4DB2-BD59-A6C34878D82A}">
                    <a16:rowId xmlns:a16="http://schemas.microsoft.com/office/drawing/2014/main" val="3409227583"/>
                  </a:ext>
                </a:extLst>
              </a:tr>
              <a:tr h="278130">
                <a:tc>
                  <a:txBody>
                    <a:bodyPr/>
                    <a:lstStyle/>
                    <a:p>
                      <a:r>
                        <a:rPr lang="en-US" altLang="zh-TW" sz="1400" b="1" dirty="0"/>
                        <a:t>               </a:t>
                      </a:r>
                      <a:r>
                        <a:rPr lang="en-US" altLang="zh-TW" sz="1400" b="1" dirty="0">
                          <a:solidFill>
                            <a:srgbClr val="FF9900"/>
                          </a:solidFill>
                        </a:rPr>
                        <a:t>Fuel exhaustion                                                </a:t>
                      </a:r>
                      <a:r>
                        <a:rPr lang="en-US" altLang="zh-TW" sz="1400" b="1" dirty="0"/>
                        <a:t>→</a:t>
                      </a:r>
                      <a:endParaRPr lang="zh-TW" altLang="en-US" sz="1400" b="1" dirty="0"/>
                    </a:p>
                  </a:txBody>
                  <a:tcPr marL="68580" marR="68580" marT="34290" marB="34290"/>
                </a:tc>
                <a:tc>
                  <a:txBody>
                    <a:bodyPr/>
                    <a:lstStyle/>
                    <a:p>
                      <a:r>
                        <a:rPr lang="en-US" altLang="zh-TW" sz="1400" b="1" dirty="0"/>
                        <a:t>         </a:t>
                      </a:r>
                      <a:r>
                        <a:rPr lang="zh-TW" altLang="en-US" sz="1400" b="1" dirty="0"/>
                        <a:t>         </a:t>
                      </a:r>
                      <a:r>
                        <a:rPr lang="en-US" altLang="zh-TW" sz="1400" b="1" dirty="0"/>
                        <a:t>  </a:t>
                      </a:r>
                      <a:r>
                        <a:rPr lang="en-US" altLang="zh-TW" sz="1400" b="1" dirty="0">
                          <a:solidFill>
                            <a:schemeClr val="accent2"/>
                          </a:solidFill>
                        </a:rPr>
                        <a:t>56%</a:t>
                      </a:r>
                      <a:r>
                        <a:rPr lang="en-US" altLang="zh-TW" sz="1400" b="1" dirty="0"/>
                        <a:t> of the fuel management-related accidents</a:t>
                      </a:r>
                      <a:r>
                        <a:rPr lang="zh-TW" altLang="en-US" sz="1400" b="1" dirty="0"/>
                        <a:t> </a:t>
                      </a:r>
                      <a:r>
                        <a:rPr lang="en-US" altLang="zh-TW" sz="1400" b="1" dirty="0"/>
                        <a:t>             </a:t>
                      </a:r>
                      <a:endParaRPr lang="zh-TW" altLang="en-US" sz="1400" b="1" dirty="0"/>
                    </a:p>
                  </a:txBody>
                  <a:tcPr marL="68580" marR="68580" marT="34290" marB="34290"/>
                </a:tc>
                <a:extLst>
                  <a:ext uri="{0D108BD9-81ED-4DB2-BD59-A6C34878D82A}">
                    <a16:rowId xmlns:a16="http://schemas.microsoft.com/office/drawing/2014/main" val="561005633"/>
                  </a:ext>
                </a:extLst>
              </a:tr>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b="1" dirty="0"/>
                        <a:t>                    </a:t>
                      </a:r>
                      <a:r>
                        <a:rPr lang="en-US" altLang="zh-TW" sz="1400" b="1" dirty="0"/>
                        <a:t>Running out of fuel in an aircraft            →</a:t>
                      </a:r>
                      <a:endParaRPr lang="zh-TW" altLang="en-US" sz="1400" b="1"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b="1" dirty="0"/>
                        <a:t>                         </a:t>
                      </a:r>
                      <a:r>
                        <a:rPr lang="en-US" altLang="zh-TW" sz="1400" b="1" dirty="0"/>
                        <a:t>Unthinkable</a:t>
                      </a:r>
                      <a:endParaRPr lang="zh-TW" altLang="en-US" sz="1400" b="1" dirty="0"/>
                    </a:p>
                  </a:txBody>
                  <a:tcPr marL="68580" marR="68580" marT="34290" marB="34290"/>
                </a:tc>
                <a:extLst>
                  <a:ext uri="{0D108BD9-81ED-4DB2-BD59-A6C34878D82A}">
                    <a16:rowId xmlns:a16="http://schemas.microsoft.com/office/drawing/2014/main" val="2049232145"/>
                  </a:ext>
                </a:extLst>
              </a:tr>
              <a:tr h="3886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dirty="0"/>
                        <a:t>    Fuel starvation                                                             →</a:t>
                      </a:r>
                      <a:endParaRPr lang="zh-TW" altLang="en-US" sz="1400" b="1"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dirty="0"/>
                        <a:t>         The fuel is present but doesn’t reach the engine,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dirty="0"/>
                        <a:t>              accounted for another </a:t>
                      </a:r>
                      <a:r>
                        <a:rPr lang="en-US" altLang="zh-TW" sz="1400" b="1" dirty="0">
                          <a:solidFill>
                            <a:schemeClr val="accent2"/>
                          </a:solidFill>
                        </a:rPr>
                        <a:t>35 %</a:t>
                      </a:r>
                      <a:endParaRPr lang="zh-TW" altLang="en-US" sz="1400" b="1" dirty="0">
                        <a:solidFill>
                          <a:schemeClr val="accent2"/>
                        </a:solidFill>
                      </a:endParaRPr>
                    </a:p>
                  </a:txBody>
                  <a:tcPr marL="68580" marR="68580" marT="34290" marB="34290"/>
                </a:tc>
                <a:extLst>
                  <a:ext uri="{0D108BD9-81ED-4DB2-BD59-A6C34878D82A}">
                    <a16:rowId xmlns:a16="http://schemas.microsoft.com/office/drawing/2014/main" val="3420358149"/>
                  </a:ext>
                </a:extLst>
              </a:tr>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dirty="0"/>
                        <a:t>             Departure airport </a:t>
                      </a:r>
                      <a:r>
                        <a:rPr lang="zh-TW" altLang="en-US" sz="1400" b="1" dirty="0"/>
                        <a:t> </a:t>
                      </a:r>
                      <a:r>
                        <a:rPr lang="en-US" altLang="zh-TW" sz="1400" b="1" dirty="0"/>
                        <a:t>or</a:t>
                      </a:r>
                      <a:r>
                        <a:rPr lang="zh-TW" altLang="en-US" sz="1400" b="1" dirty="0"/>
                        <a:t> </a:t>
                      </a:r>
                      <a:r>
                        <a:rPr lang="en-US" altLang="zh-TW" sz="1400" b="1" dirty="0"/>
                        <a:t>Destination</a:t>
                      </a:r>
                      <a:r>
                        <a:rPr lang="zh-TW" altLang="en-US" sz="1400" b="1" dirty="0"/>
                        <a:t> </a:t>
                      </a:r>
                      <a:r>
                        <a:rPr lang="en-US" altLang="zh-TW" sz="1400" b="1" dirty="0"/>
                        <a:t>airport    →</a:t>
                      </a:r>
                      <a:endParaRPr lang="zh-TW" altLang="en-US" sz="1400" b="1"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dirty="0"/>
                        <a:t>              </a:t>
                      </a:r>
                      <a:r>
                        <a:rPr lang="zh-TW" altLang="en-US" sz="1400" b="1" dirty="0"/>
                        <a:t>   </a:t>
                      </a:r>
                      <a:r>
                        <a:rPr lang="en-US" altLang="zh-TW" sz="1400" b="1" dirty="0"/>
                        <a:t>  Fuel-management accidents occurred     </a:t>
                      </a:r>
                      <a:endParaRPr lang="zh-TW" altLang="en-US" sz="1400" b="1" dirty="0"/>
                    </a:p>
                  </a:txBody>
                  <a:tcPr marL="68580" marR="68580" marT="34290" marB="34290"/>
                </a:tc>
                <a:extLst>
                  <a:ext uri="{0D108BD9-81ED-4DB2-BD59-A6C34878D82A}">
                    <a16:rowId xmlns:a16="http://schemas.microsoft.com/office/drawing/2014/main" val="1620405865"/>
                  </a:ext>
                </a:extLst>
              </a:tr>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dirty="0"/>
                        <a:t>                   </a:t>
                      </a:r>
                      <a:r>
                        <a:rPr lang="en-US" altLang="zh-TW" sz="1400" b="1" dirty="0">
                          <a:solidFill>
                            <a:schemeClr val="accent2"/>
                          </a:solidFill>
                        </a:rPr>
                        <a:t>Pilot error</a:t>
                      </a:r>
                      <a:r>
                        <a:rPr lang="zh-TW" altLang="en-US" sz="1400" b="1" dirty="0">
                          <a:solidFill>
                            <a:schemeClr val="accent2"/>
                          </a:solidFill>
                        </a:rPr>
                        <a:t>                                                      </a:t>
                      </a:r>
                      <a:r>
                        <a:rPr lang="en-US" altLang="zh-TW" sz="1400" b="1" dirty="0"/>
                        <a:t>→</a:t>
                      </a:r>
                      <a:endParaRPr lang="zh-TW" altLang="en-US" sz="1400" b="1"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b="1" dirty="0"/>
                        <a:t>                        </a:t>
                      </a:r>
                      <a:r>
                        <a:rPr lang="en-US" altLang="zh-TW" sz="1400" b="1" dirty="0">
                          <a:solidFill>
                            <a:srgbClr val="FF66FF"/>
                          </a:solidFill>
                        </a:rPr>
                        <a:t>95 %</a:t>
                      </a:r>
                      <a:r>
                        <a:rPr lang="en-US" altLang="zh-TW" sz="1400" b="1" dirty="0"/>
                        <a:t> of those accidents</a:t>
                      </a:r>
                      <a:endParaRPr lang="zh-TW" altLang="en-US" sz="1400" b="1" dirty="0"/>
                    </a:p>
                  </a:txBody>
                  <a:tcPr marL="68580" marR="68580" marT="34290" marB="34290"/>
                </a:tc>
                <a:extLst>
                  <a:ext uri="{0D108BD9-81ED-4DB2-BD59-A6C34878D82A}">
                    <a16:rowId xmlns:a16="http://schemas.microsoft.com/office/drawing/2014/main" val="3426940583"/>
                  </a:ext>
                </a:extLst>
              </a:tr>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dirty="0"/>
                        <a:t>                        Equipment                                                →</a:t>
                      </a:r>
                      <a:endParaRPr lang="zh-TW" altLang="en-US" sz="1400" b="1"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dirty="0"/>
                        <a:t>                        </a:t>
                      </a:r>
                      <a:r>
                        <a:rPr lang="zh-TW" altLang="en-US" sz="1400" b="1" dirty="0"/>
                        <a:t>  </a:t>
                      </a:r>
                      <a:r>
                        <a:rPr lang="en-US" altLang="zh-TW" sz="1400" b="1" dirty="0"/>
                        <a:t>   5 %</a:t>
                      </a:r>
                      <a:endParaRPr lang="zh-TW" altLang="en-US" sz="1400" b="1" dirty="0"/>
                    </a:p>
                  </a:txBody>
                  <a:tcPr marL="68580" marR="68580" marT="34290" marB="34290"/>
                </a:tc>
                <a:extLst>
                  <a:ext uri="{0D108BD9-81ED-4DB2-BD59-A6C34878D82A}">
                    <a16:rowId xmlns:a16="http://schemas.microsoft.com/office/drawing/2014/main" val="879760158"/>
                  </a:ext>
                </a:extLst>
              </a:tr>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dirty="0"/>
                        <a:t>    Day time in visual meteorological conditions      →</a:t>
                      </a:r>
                      <a:endParaRPr lang="zh-TW" altLang="en-US" sz="1400" b="1"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dirty="0"/>
                        <a:t>        80%</a:t>
                      </a:r>
                      <a:endParaRPr lang="zh-TW" altLang="en-US" sz="1400" b="1" dirty="0"/>
                    </a:p>
                  </a:txBody>
                  <a:tcPr marL="68580" marR="68580" marT="34290" marB="34290"/>
                </a:tc>
                <a:extLst>
                  <a:ext uri="{0D108BD9-81ED-4DB2-BD59-A6C34878D82A}">
                    <a16:rowId xmlns:a16="http://schemas.microsoft.com/office/drawing/2014/main" val="3184085360"/>
                  </a:ext>
                </a:extLst>
              </a:tr>
              <a:tr h="3886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dirty="0"/>
                        <a:t>         </a:t>
                      </a:r>
                      <a:r>
                        <a:rPr lang="en-US" altLang="zh-TW" sz="1400" b="1" dirty="0">
                          <a:solidFill>
                            <a:schemeClr val="accent4"/>
                          </a:solidFill>
                        </a:rPr>
                        <a:t>Holding commercial certificates  or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dirty="0">
                          <a:solidFill>
                            <a:schemeClr val="accent4"/>
                          </a:solidFill>
                        </a:rPr>
                        <a:t>             Air transport pilot  certificates</a:t>
                      </a:r>
                      <a:endParaRPr lang="zh-TW" altLang="en-US" sz="1400" b="1" dirty="0">
                        <a:solidFill>
                          <a:schemeClr val="accent4"/>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dirty="0">
                          <a:solidFill>
                            <a:schemeClr val="accent4"/>
                          </a:solidFill>
                        </a:rPr>
                        <a:t>             </a:t>
                      </a:r>
                      <a:r>
                        <a:rPr lang="en-US" altLang="zh-TW" sz="1400" b="1" u="sng" dirty="0">
                          <a:solidFill>
                            <a:schemeClr val="accent4"/>
                          </a:solidFill>
                        </a:rPr>
                        <a:t>Nearly 50% </a:t>
                      </a:r>
                      <a:r>
                        <a:rPr lang="en-US" altLang="zh-TW" sz="1400" b="1" dirty="0">
                          <a:solidFill>
                            <a:schemeClr val="accent4"/>
                          </a:solidFill>
                        </a:rPr>
                        <a:t>of the fuel management-related accidents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dirty="0">
                          <a:solidFill>
                            <a:schemeClr val="accent4"/>
                          </a:solidFill>
                        </a:rPr>
                        <a:t>                 involve pilots 2 % involve student pilots.</a:t>
                      </a:r>
                      <a:endParaRPr lang="zh-TW" altLang="en-US" sz="1400" b="1" dirty="0">
                        <a:solidFill>
                          <a:schemeClr val="accent4"/>
                        </a:solidFill>
                      </a:endParaRPr>
                    </a:p>
                  </a:txBody>
                  <a:tcPr marL="68580" marR="68580" marT="34290" marB="34290"/>
                </a:tc>
                <a:extLst>
                  <a:ext uri="{0D108BD9-81ED-4DB2-BD59-A6C34878D82A}">
                    <a16:rowId xmlns:a16="http://schemas.microsoft.com/office/drawing/2014/main" val="1581448625"/>
                  </a:ext>
                </a:extLst>
              </a:tr>
            </a:tbl>
          </a:graphicData>
        </a:graphic>
      </p:graphicFrame>
      <p:graphicFrame>
        <p:nvGraphicFramePr>
          <p:cNvPr id="34" name="表格 34">
            <a:extLst>
              <a:ext uri="{FF2B5EF4-FFF2-40B4-BE49-F238E27FC236}">
                <a16:creationId xmlns:a16="http://schemas.microsoft.com/office/drawing/2014/main" id="{7E6C60E3-B3A8-444C-AEE2-8E29316DCA27}"/>
              </a:ext>
            </a:extLst>
          </p:cNvPr>
          <p:cNvGraphicFramePr>
            <a:graphicFrameLocks noGrp="1"/>
          </p:cNvGraphicFramePr>
          <p:nvPr>
            <p:extLst>
              <p:ext uri="{D42A27DB-BD31-4B8C-83A1-F6EECF244321}">
                <p14:modId xmlns:p14="http://schemas.microsoft.com/office/powerpoint/2010/main" val="2464927153"/>
              </p:ext>
            </p:extLst>
          </p:nvPr>
        </p:nvGraphicFramePr>
        <p:xfrm>
          <a:off x="242081" y="4252186"/>
          <a:ext cx="6120669" cy="1497310"/>
        </p:xfrm>
        <a:graphic>
          <a:graphicData uri="http://schemas.openxmlformats.org/drawingml/2006/table">
            <a:tbl>
              <a:tblPr firstRow="1" bandRow="1">
                <a:tableStyleId>{125E5076-3810-47DD-B79F-674D7AD40C01}</a:tableStyleId>
              </a:tblPr>
              <a:tblGrid>
                <a:gridCol w="6120669">
                  <a:extLst>
                    <a:ext uri="{9D8B030D-6E8A-4147-A177-3AD203B41FA5}">
                      <a16:colId xmlns:a16="http://schemas.microsoft.com/office/drawing/2014/main" val="603142705"/>
                    </a:ext>
                  </a:extLst>
                </a:gridCol>
              </a:tblGrid>
              <a:tr h="3085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dirty="0"/>
                        <a:t>                   </a:t>
                      </a:r>
                      <a:r>
                        <a:rPr lang="en-US" altLang="zh-TW" sz="1400" b="1" dirty="0">
                          <a:solidFill>
                            <a:schemeClr val="accent2"/>
                          </a:solidFill>
                          <a:latin typeface="&amp;quot"/>
                        </a:rPr>
                        <a:t>NTSB Highlights  </a:t>
                      </a:r>
                      <a:r>
                        <a:rPr lang="en-US" altLang="zh-TW" sz="1400" dirty="0">
                          <a:solidFill>
                            <a:schemeClr val="accent2"/>
                          </a:solidFill>
                        </a:rPr>
                        <a:t>:   Take basic steps to better manage fuel</a:t>
                      </a:r>
                      <a:endParaRPr lang="zh-TW" altLang="en-US" sz="1400" dirty="0">
                        <a:solidFill>
                          <a:schemeClr val="accent2"/>
                        </a:solidFill>
                      </a:endParaRPr>
                    </a:p>
                  </a:txBody>
                  <a:tcPr marL="68580" marR="68580" marT="34290" marB="34290"/>
                </a:tc>
                <a:extLst>
                  <a:ext uri="{0D108BD9-81ED-4DB2-BD59-A6C34878D82A}">
                    <a16:rowId xmlns:a16="http://schemas.microsoft.com/office/drawing/2014/main" val="3151517243"/>
                  </a:ext>
                </a:extLst>
              </a:tr>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dirty="0"/>
                        <a:t>                              Confirming fuel quantity during preflight inspection </a:t>
                      </a:r>
                      <a:endParaRPr lang="zh-TW" altLang="en-US" sz="1400" b="1" dirty="0"/>
                    </a:p>
                  </a:txBody>
                  <a:tcPr marL="68580" marR="68580" marT="34290" marB="34290"/>
                </a:tc>
                <a:extLst>
                  <a:ext uri="{0D108BD9-81ED-4DB2-BD59-A6C34878D82A}">
                    <a16:rowId xmlns:a16="http://schemas.microsoft.com/office/drawing/2014/main" val="1940695820"/>
                  </a:ext>
                </a:extLst>
              </a:tr>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dirty="0"/>
                        <a:t>                                   Ensuring fuel needs and </a:t>
                      </a:r>
                      <a:r>
                        <a:rPr lang="en-US" altLang="zh-TW" sz="1400" b="1" dirty="0">
                          <a:solidFill>
                            <a:schemeClr val="accent2"/>
                          </a:solidFill>
                        </a:rPr>
                        <a:t>fuel reserves </a:t>
                      </a:r>
                      <a:r>
                        <a:rPr lang="en-US" altLang="zh-TW" sz="1400" b="1" dirty="0"/>
                        <a:t>before flight </a:t>
                      </a:r>
                      <a:endParaRPr lang="zh-TW" altLang="en-US" sz="1400" b="1" dirty="0"/>
                    </a:p>
                  </a:txBody>
                  <a:tcPr marL="68580" marR="68580" marT="34290" marB="34290"/>
                </a:tc>
                <a:extLst>
                  <a:ext uri="{0D108BD9-81ED-4DB2-BD59-A6C34878D82A}">
                    <a16:rowId xmlns:a16="http://schemas.microsoft.com/office/drawing/2014/main" val="1345168425"/>
                  </a:ext>
                </a:extLst>
              </a:tr>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dirty="0"/>
                        <a:t>                                        Knowing how much is on board at all times </a:t>
                      </a:r>
                      <a:endParaRPr lang="zh-TW" altLang="en-US" sz="1400" b="1" dirty="0"/>
                    </a:p>
                  </a:txBody>
                  <a:tcPr marL="68580" marR="68580" marT="34290" marB="34290"/>
                </a:tc>
                <a:extLst>
                  <a:ext uri="{0D108BD9-81ED-4DB2-BD59-A6C34878D82A}">
                    <a16:rowId xmlns:a16="http://schemas.microsoft.com/office/drawing/2014/main" val="2007614662"/>
                  </a:ext>
                </a:extLst>
              </a:tr>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b="1" dirty="0"/>
                        <a:t>                           </a:t>
                      </a:r>
                      <a:r>
                        <a:rPr lang="en-US" altLang="zh-TW" sz="1400" b="1" dirty="0">
                          <a:solidFill>
                            <a:srgbClr val="FF66FF"/>
                          </a:solidFill>
                          <a:latin typeface="新細明體" panose="02020500000000000000" pitchFamily="18" charset="-120"/>
                          <a:ea typeface="新細明體" panose="02020500000000000000" pitchFamily="18" charset="-120"/>
                        </a:rPr>
                        <a:t>✽✽✽</a:t>
                      </a:r>
                      <a:r>
                        <a:rPr lang="en-US" altLang="zh-TW" sz="1400" b="1" dirty="0">
                          <a:solidFill>
                            <a:srgbClr val="FF66FF"/>
                          </a:solidFill>
                        </a:rPr>
                        <a:t>    </a:t>
                      </a:r>
                      <a:r>
                        <a:rPr lang="en-US" altLang="zh-TW" sz="1800" b="1" dirty="0">
                          <a:solidFill>
                            <a:srgbClr val="FF66FF"/>
                          </a:solidFill>
                        </a:rPr>
                        <a:t>Knowing engine burn rate </a:t>
                      </a:r>
                      <a:endParaRPr lang="zh-TW" altLang="en-US" sz="1800" b="1" dirty="0">
                        <a:solidFill>
                          <a:srgbClr val="FF66FF"/>
                        </a:solidFill>
                      </a:endParaRPr>
                    </a:p>
                  </a:txBody>
                  <a:tcPr marL="68580" marR="68580" marT="34290" marB="34290"/>
                </a:tc>
                <a:extLst>
                  <a:ext uri="{0D108BD9-81ED-4DB2-BD59-A6C34878D82A}">
                    <a16:rowId xmlns:a16="http://schemas.microsoft.com/office/drawing/2014/main" val="886984476"/>
                  </a:ext>
                </a:extLst>
              </a:tr>
            </a:tbl>
          </a:graphicData>
        </a:graphic>
      </p:graphicFrame>
      <p:cxnSp>
        <p:nvCxnSpPr>
          <p:cNvPr id="37" name="直線接點 36">
            <a:extLst>
              <a:ext uri="{FF2B5EF4-FFF2-40B4-BE49-F238E27FC236}">
                <a16:creationId xmlns:a16="http://schemas.microsoft.com/office/drawing/2014/main" id="{7ED64EE5-2DDE-4F15-B9EF-0B950E3D062A}"/>
              </a:ext>
            </a:extLst>
          </p:cNvPr>
          <p:cNvCxnSpPr>
            <a:cxnSpLocks/>
          </p:cNvCxnSpPr>
          <p:nvPr/>
        </p:nvCxnSpPr>
        <p:spPr>
          <a:xfrm>
            <a:off x="4220522" y="794443"/>
            <a:ext cx="0" cy="325524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直線接點 10">
            <a:extLst>
              <a:ext uri="{FF2B5EF4-FFF2-40B4-BE49-F238E27FC236}">
                <a16:creationId xmlns:a16="http://schemas.microsoft.com/office/drawing/2014/main" id="{7765F4D0-60D0-49CF-9397-B395519406C6}"/>
              </a:ext>
            </a:extLst>
          </p:cNvPr>
          <p:cNvCxnSpPr>
            <a:cxnSpLocks/>
          </p:cNvCxnSpPr>
          <p:nvPr/>
        </p:nvCxnSpPr>
        <p:spPr>
          <a:xfrm>
            <a:off x="4493985" y="2034886"/>
            <a:ext cx="893236" cy="1224136"/>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直線接點 11">
            <a:extLst>
              <a:ext uri="{FF2B5EF4-FFF2-40B4-BE49-F238E27FC236}">
                <a16:creationId xmlns:a16="http://schemas.microsoft.com/office/drawing/2014/main" id="{12380AA7-C6DD-4DD5-83B1-08D506136A72}"/>
              </a:ext>
            </a:extLst>
          </p:cNvPr>
          <p:cNvCxnSpPr>
            <a:cxnSpLocks/>
          </p:cNvCxnSpPr>
          <p:nvPr/>
        </p:nvCxnSpPr>
        <p:spPr>
          <a:xfrm>
            <a:off x="4503647" y="870919"/>
            <a:ext cx="746011" cy="100811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直線接點 12">
            <a:extLst>
              <a:ext uri="{FF2B5EF4-FFF2-40B4-BE49-F238E27FC236}">
                <a16:creationId xmlns:a16="http://schemas.microsoft.com/office/drawing/2014/main" id="{67192748-C6F1-4C45-B964-A8F36B6A54E2}"/>
              </a:ext>
            </a:extLst>
          </p:cNvPr>
          <p:cNvCxnSpPr>
            <a:cxnSpLocks/>
          </p:cNvCxnSpPr>
          <p:nvPr/>
        </p:nvCxnSpPr>
        <p:spPr>
          <a:xfrm>
            <a:off x="368627" y="2203036"/>
            <a:ext cx="879524" cy="1090339"/>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 name="直線接點 26">
            <a:extLst>
              <a:ext uri="{FF2B5EF4-FFF2-40B4-BE49-F238E27FC236}">
                <a16:creationId xmlns:a16="http://schemas.microsoft.com/office/drawing/2014/main" id="{299E4AA0-3AB3-45B4-A7D7-F0F198F5E6F3}"/>
              </a:ext>
            </a:extLst>
          </p:cNvPr>
          <p:cNvCxnSpPr>
            <a:cxnSpLocks/>
          </p:cNvCxnSpPr>
          <p:nvPr/>
        </p:nvCxnSpPr>
        <p:spPr>
          <a:xfrm>
            <a:off x="4465167" y="3407060"/>
            <a:ext cx="436956" cy="617523"/>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矩形 3">
            <a:extLst>
              <a:ext uri="{FF2B5EF4-FFF2-40B4-BE49-F238E27FC236}">
                <a16:creationId xmlns:a16="http://schemas.microsoft.com/office/drawing/2014/main" id="{0013A4A7-969D-4293-8848-A4E38A785AB6}"/>
              </a:ext>
            </a:extLst>
          </p:cNvPr>
          <p:cNvSpPr/>
          <p:nvPr/>
        </p:nvSpPr>
        <p:spPr>
          <a:xfrm>
            <a:off x="2476789" y="6187969"/>
            <a:ext cx="2737570" cy="369332"/>
          </a:xfrm>
          <a:prstGeom prst="rect">
            <a:avLst/>
          </a:prstGeom>
          <a:solidFill>
            <a:schemeClr val="accent2"/>
          </a:solidFill>
        </p:spPr>
        <p:txBody>
          <a:bodyPr wrap="square">
            <a:spAutoFit/>
          </a:bodyPr>
          <a:lstStyle/>
          <a:p>
            <a:r>
              <a:rPr lang="en-US" altLang="zh-TW" b="1" dirty="0"/>
              <a:t>  </a:t>
            </a:r>
            <a:r>
              <a:rPr lang="en-US" altLang="zh-TW" b="1" dirty="0">
                <a:solidFill>
                  <a:schemeClr val="bg1"/>
                </a:solidFill>
              </a:rPr>
              <a:t>Big Things Start Small  !!!</a:t>
            </a:r>
            <a:endParaRPr lang="zh-TW" altLang="en-US" dirty="0">
              <a:solidFill>
                <a:schemeClr val="bg1"/>
              </a:solidFill>
            </a:endParaRPr>
          </a:p>
        </p:txBody>
      </p:sp>
      <p:sp>
        <p:nvSpPr>
          <p:cNvPr id="25" name="矩形 24">
            <a:extLst>
              <a:ext uri="{FF2B5EF4-FFF2-40B4-BE49-F238E27FC236}">
                <a16:creationId xmlns:a16="http://schemas.microsoft.com/office/drawing/2014/main" id="{116B5980-6486-475D-B54B-154DD443A257}"/>
              </a:ext>
            </a:extLst>
          </p:cNvPr>
          <p:cNvSpPr/>
          <p:nvPr/>
        </p:nvSpPr>
        <p:spPr>
          <a:xfrm>
            <a:off x="5976499" y="4315775"/>
            <a:ext cx="409985" cy="379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2" name="直線接點 21">
            <a:extLst>
              <a:ext uri="{FF2B5EF4-FFF2-40B4-BE49-F238E27FC236}">
                <a16:creationId xmlns:a16="http://schemas.microsoft.com/office/drawing/2014/main" id="{77B03A41-D365-406C-9FED-D7FF49B371C6}"/>
              </a:ext>
            </a:extLst>
          </p:cNvPr>
          <p:cNvCxnSpPr>
            <a:cxnSpLocks/>
          </p:cNvCxnSpPr>
          <p:nvPr/>
        </p:nvCxnSpPr>
        <p:spPr>
          <a:xfrm>
            <a:off x="309272" y="870919"/>
            <a:ext cx="879524" cy="112961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矩形 5">
            <a:extLst>
              <a:ext uri="{FF2B5EF4-FFF2-40B4-BE49-F238E27FC236}">
                <a16:creationId xmlns:a16="http://schemas.microsoft.com/office/drawing/2014/main" id="{3B0C45D7-B327-4224-BBD9-72BC01DC6598}"/>
              </a:ext>
            </a:extLst>
          </p:cNvPr>
          <p:cNvSpPr>
            <a:spLocks noChangeArrowheads="1"/>
          </p:cNvSpPr>
          <p:nvPr/>
        </p:nvSpPr>
        <p:spPr bwMode="auto">
          <a:xfrm>
            <a:off x="2098093" y="83642"/>
            <a:ext cx="4979426" cy="369332"/>
          </a:xfrm>
          <a:prstGeom prst="rect">
            <a:avLst/>
          </a:prstGeom>
          <a:solidFill>
            <a:srgbClr val="7030A0"/>
          </a:solid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800" b="1" dirty="0">
                <a:solidFill>
                  <a:schemeClr val="bg1"/>
                </a:solidFill>
                <a:latin typeface="Calibri" panose="020F0502020204030204" pitchFamily="34" charset="0"/>
              </a:rPr>
              <a:t>  </a:t>
            </a:r>
            <a:r>
              <a:rPr kumimoji="0" lang="en-US" altLang="zh-TW" sz="1800" b="1" dirty="0">
                <a:solidFill>
                  <a:schemeClr val="bg1"/>
                </a:solidFill>
                <a:latin typeface="新細明體" panose="02020500000000000000" pitchFamily="18" charset="-120"/>
              </a:rPr>
              <a:t>✽</a:t>
            </a:r>
            <a:r>
              <a:rPr kumimoji="0" lang="en-US" altLang="zh-TW" sz="1800" b="1" dirty="0">
                <a:solidFill>
                  <a:schemeClr val="bg1"/>
                </a:solidFill>
                <a:latin typeface="Calibri" panose="020F0502020204030204" pitchFamily="34" charset="0"/>
              </a:rPr>
              <a:t>  </a:t>
            </a:r>
            <a:r>
              <a:rPr kumimoji="0" lang="en-US" altLang="zh-TW" sz="1500" b="1" dirty="0">
                <a:solidFill>
                  <a:schemeClr val="bg1"/>
                </a:solidFill>
                <a:latin typeface="Calibri" panose="020F0502020204030204" pitchFamily="34" charset="0"/>
              </a:rPr>
              <a:t>Fuel – In - Flight Management (Abnormal Operations)</a:t>
            </a:r>
          </a:p>
        </p:txBody>
      </p:sp>
      <p:pic>
        <p:nvPicPr>
          <p:cNvPr id="6" name="Picture 2">
            <a:extLst>
              <a:ext uri="{FF2B5EF4-FFF2-40B4-BE49-F238E27FC236}">
                <a16:creationId xmlns:a16="http://schemas.microsoft.com/office/drawing/2014/main" id="{BBC30DA4-D7A7-40EB-AE56-6D4C526D5A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69" t="34650" r="71655" b="48358"/>
          <a:stretch/>
        </p:blipFill>
        <p:spPr bwMode="auto">
          <a:xfrm>
            <a:off x="289573" y="5843737"/>
            <a:ext cx="1693452" cy="908228"/>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橢圓 6">
            <a:extLst>
              <a:ext uri="{FF2B5EF4-FFF2-40B4-BE49-F238E27FC236}">
                <a16:creationId xmlns:a16="http://schemas.microsoft.com/office/drawing/2014/main" id="{75D12283-A718-4760-962C-545D999BF290}"/>
              </a:ext>
            </a:extLst>
          </p:cNvPr>
          <p:cNvSpPr/>
          <p:nvPr/>
        </p:nvSpPr>
        <p:spPr>
          <a:xfrm>
            <a:off x="1462938" y="5908604"/>
            <a:ext cx="559854" cy="76335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投影片編號版面配置區 1">
            <a:extLst>
              <a:ext uri="{FF2B5EF4-FFF2-40B4-BE49-F238E27FC236}">
                <a16:creationId xmlns:a16="http://schemas.microsoft.com/office/drawing/2014/main" id="{3AD2F4EC-A58C-4C22-A0FD-E14ACE41FE80}"/>
              </a:ext>
            </a:extLst>
          </p:cNvPr>
          <p:cNvSpPr>
            <a:spLocks noGrp="1"/>
          </p:cNvSpPr>
          <p:nvPr>
            <p:ph type="sldNum" sz="quarter" idx="12"/>
          </p:nvPr>
        </p:nvSpPr>
        <p:spPr>
          <a:xfrm>
            <a:off x="6853017" y="6404218"/>
            <a:ext cx="2057400" cy="365125"/>
          </a:xfrm>
        </p:spPr>
        <p:txBody>
          <a:bodyPr/>
          <a:lstStyle/>
          <a:p>
            <a:pPr>
              <a:defRPr/>
            </a:pPr>
            <a:fld id="{C6735949-D909-4DA0-9331-3289988C2E74}" type="slidenum">
              <a:rPr lang="en-US" altLang="zh-TW" smtClean="0"/>
              <a:pPr>
                <a:defRPr/>
              </a:pPr>
              <a:t>60</a:t>
            </a:fld>
            <a:endParaRPr lang="en-US" altLang="zh-TW" dirty="0"/>
          </a:p>
        </p:txBody>
      </p:sp>
      <p:cxnSp>
        <p:nvCxnSpPr>
          <p:cNvPr id="40" name="直線接點 39">
            <a:extLst>
              <a:ext uri="{FF2B5EF4-FFF2-40B4-BE49-F238E27FC236}">
                <a16:creationId xmlns:a16="http://schemas.microsoft.com/office/drawing/2014/main" id="{FCD364E4-7514-4CC0-9696-95E54DBC8C9E}"/>
              </a:ext>
            </a:extLst>
          </p:cNvPr>
          <p:cNvCxnSpPr>
            <a:cxnSpLocks/>
          </p:cNvCxnSpPr>
          <p:nvPr/>
        </p:nvCxnSpPr>
        <p:spPr>
          <a:xfrm>
            <a:off x="7855790" y="4421469"/>
            <a:ext cx="720080" cy="100811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41" name="矩形 40">
            <a:extLst>
              <a:ext uri="{FF2B5EF4-FFF2-40B4-BE49-F238E27FC236}">
                <a16:creationId xmlns:a16="http://schemas.microsoft.com/office/drawing/2014/main" id="{3A1FFC21-D8DF-4F86-8941-2D10202B706C}"/>
              </a:ext>
            </a:extLst>
          </p:cNvPr>
          <p:cNvSpPr/>
          <p:nvPr/>
        </p:nvSpPr>
        <p:spPr>
          <a:xfrm>
            <a:off x="7855790" y="4185338"/>
            <a:ext cx="1249386" cy="310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2" name="直線接點 41">
            <a:extLst>
              <a:ext uri="{FF2B5EF4-FFF2-40B4-BE49-F238E27FC236}">
                <a16:creationId xmlns:a16="http://schemas.microsoft.com/office/drawing/2014/main" id="{AE14D135-D26D-42E2-8375-7F03E6B45A18}"/>
              </a:ext>
            </a:extLst>
          </p:cNvPr>
          <p:cNvCxnSpPr>
            <a:cxnSpLocks/>
          </p:cNvCxnSpPr>
          <p:nvPr/>
        </p:nvCxnSpPr>
        <p:spPr>
          <a:xfrm>
            <a:off x="294772" y="3462723"/>
            <a:ext cx="588267" cy="734849"/>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43" name="矩形 42">
            <a:extLst>
              <a:ext uri="{FF2B5EF4-FFF2-40B4-BE49-F238E27FC236}">
                <a16:creationId xmlns:a16="http://schemas.microsoft.com/office/drawing/2014/main" id="{41232BB8-0685-4630-8E54-C972B2D9BCDD}"/>
              </a:ext>
            </a:extLst>
          </p:cNvPr>
          <p:cNvSpPr/>
          <p:nvPr/>
        </p:nvSpPr>
        <p:spPr>
          <a:xfrm>
            <a:off x="6828914" y="5505100"/>
            <a:ext cx="1386371" cy="222045"/>
          </a:xfrm>
          <a:prstGeom prst="rect">
            <a:avLst/>
          </a:prstGeom>
        </p:spPr>
        <p:txBody>
          <a:bodyPr wrap="square">
            <a:spAutoFit/>
          </a:bodyPr>
          <a:lstStyle/>
          <a:p>
            <a:r>
              <a:rPr lang="en-US" altLang="zh-TW" sz="800" b="1" dirty="0">
                <a:solidFill>
                  <a:schemeClr val="bg1"/>
                </a:solidFill>
                <a:latin typeface="Arial" panose="020B0604020202020204" pitchFamily="34" charset="0"/>
              </a:rPr>
              <a:t>2014-10-25 17:18 </a:t>
            </a:r>
            <a:r>
              <a:rPr lang="zh-TW" altLang="en-US" sz="800" b="1" dirty="0">
                <a:solidFill>
                  <a:schemeClr val="bg1"/>
                </a:solidFill>
                <a:latin typeface="Arial" panose="020B0604020202020204" pitchFamily="34" charset="0"/>
              </a:rPr>
              <a:t>上传</a:t>
            </a:r>
            <a:endParaRPr lang="zh-TW" altLang="en-US" sz="800" b="1" dirty="0">
              <a:solidFill>
                <a:schemeClr val="bg1"/>
              </a:solidFill>
            </a:endParaRPr>
          </a:p>
        </p:txBody>
      </p:sp>
      <p:pic>
        <p:nvPicPr>
          <p:cNvPr id="44" name="圖片 43">
            <a:extLst>
              <a:ext uri="{FF2B5EF4-FFF2-40B4-BE49-F238E27FC236}">
                <a16:creationId xmlns:a16="http://schemas.microsoft.com/office/drawing/2014/main" id="{8CB5B982-A9A4-4CD2-A411-F525F19AB9F9}"/>
              </a:ext>
            </a:extLst>
          </p:cNvPr>
          <p:cNvPicPr>
            <a:picLocks noChangeAspect="1"/>
          </p:cNvPicPr>
          <p:nvPr/>
        </p:nvPicPr>
        <p:blipFill rotWithShape="1">
          <a:blip r:embed="rId3">
            <a:extLst>
              <a:ext uri="{28A0092B-C50C-407E-A947-70E740481C1C}">
                <a14:useLocalDpi xmlns:a14="http://schemas.microsoft.com/office/drawing/2010/main" val="0"/>
              </a:ext>
            </a:extLst>
          </a:blip>
          <a:srcRect b="14272"/>
          <a:stretch/>
        </p:blipFill>
        <p:spPr>
          <a:xfrm>
            <a:off x="5649402" y="4177210"/>
            <a:ext cx="3277792" cy="2584034"/>
          </a:xfrm>
          <a:prstGeom prst="rect">
            <a:avLst/>
          </a:prstGeom>
        </p:spPr>
      </p:pic>
      <p:sp>
        <p:nvSpPr>
          <p:cNvPr id="45" name="矩形 44">
            <a:extLst>
              <a:ext uri="{FF2B5EF4-FFF2-40B4-BE49-F238E27FC236}">
                <a16:creationId xmlns:a16="http://schemas.microsoft.com/office/drawing/2014/main" id="{FA4EBBC4-AE76-4258-B338-AC433DC4219E}"/>
              </a:ext>
            </a:extLst>
          </p:cNvPr>
          <p:cNvSpPr/>
          <p:nvPr/>
        </p:nvSpPr>
        <p:spPr>
          <a:xfrm>
            <a:off x="7363921" y="5719881"/>
            <a:ext cx="1395689" cy="7421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文字方塊 45">
            <a:extLst>
              <a:ext uri="{FF2B5EF4-FFF2-40B4-BE49-F238E27FC236}">
                <a16:creationId xmlns:a16="http://schemas.microsoft.com/office/drawing/2014/main" id="{C3D8F879-7D2E-41F6-8C62-7CD4DC293545}"/>
              </a:ext>
            </a:extLst>
          </p:cNvPr>
          <p:cNvSpPr txBox="1"/>
          <p:nvPr/>
        </p:nvSpPr>
        <p:spPr>
          <a:xfrm>
            <a:off x="7467535" y="6117175"/>
            <a:ext cx="1386372" cy="348927"/>
          </a:xfrm>
          <a:prstGeom prst="rect">
            <a:avLst/>
          </a:prstGeom>
          <a:solidFill>
            <a:schemeClr val="tx1"/>
          </a:solidFill>
        </p:spPr>
        <p:txBody>
          <a:bodyPr wrap="square">
            <a:spAutoFit/>
          </a:bodyPr>
          <a:lstStyle/>
          <a:p>
            <a:r>
              <a:rPr lang="en-US" altLang="zh-TW" sz="800" b="1" dirty="0">
                <a:solidFill>
                  <a:srgbClr val="00B0F0"/>
                </a:solidFill>
              </a:rPr>
              <a:t>Total Fuel</a:t>
            </a:r>
            <a:r>
              <a:rPr lang="zh-TW" altLang="en-US" sz="800" b="1" dirty="0">
                <a:solidFill>
                  <a:srgbClr val="00B0F0"/>
                </a:solidFill>
              </a:rPr>
              <a:t>  </a:t>
            </a:r>
            <a:r>
              <a:rPr lang="en-US" altLang="zh-TW" sz="800" b="1" dirty="0">
                <a:solidFill>
                  <a:schemeClr val="bg1"/>
                </a:solidFill>
                <a:latin typeface="Calibri" panose="020F0502020204030204" pitchFamily="34" charset="0"/>
              </a:rPr>
              <a:t>149</a:t>
            </a:r>
            <a:r>
              <a:rPr lang="zh-TW" altLang="en-US" sz="800" b="1" dirty="0">
                <a:solidFill>
                  <a:schemeClr val="bg1"/>
                </a:solidFill>
                <a:latin typeface="Calibri" panose="020F0502020204030204" pitchFamily="34" charset="0"/>
              </a:rPr>
              <a:t> </a:t>
            </a:r>
            <a:r>
              <a:rPr lang="en-US" altLang="zh-TW" sz="800" b="1" dirty="0">
                <a:solidFill>
                  <a:srgbClr val="00B0F0"/>
                </a:solidFill>
                <a:latin typeface="Calibri" panose="020F0502020204030204" pitchFamily="34" charset="0"/>
              </a:rPr>
              <a:t>KGS</a:t>
            </a:r>
            <a:r>
              <a:rPr lang="zh-TW" altLang="en-US" sz="800" b="1" dirty="0">
                <a:solidFill>
                  <a:srgbClr val="00B0F0"/>
                </a:solidFill>
                <a:latin typeface="Calibri" panose="020F0502020204030204" pitchFamily="34" charset="0"/>
              </a:rPr>
              <a:t> </a:t>
            </a:r>
            <a:r>
              <a:rPr lang="en-US" altLang="zh-TW" sz="800" b="1" dirty="0">
                <a:solidFill>
                  <a:srgbClr val="00B0F0"/>
                </a:solidFill>
                <a:latin typeface="Calibri" panose="020F0502020204030204" pitchFamily="34" charset="0"/>
              </a:rPr>
              <a:t>x 1000</a:t>
            </a:r>
          </a:p>
          <a:p>
            <a:r>
              <a:rPr lang="en-US" altLang="zh-TW" sz="800" b="1" dirty="0">
                <a:solidFill>
                  <a:schemeClr val="bg1"/>
                </a:solidFill>
                <a:latin typeface="Calibri" panose="020F0502020204030204" pitchFamily="34" charset="0"/>
              </a:rPr>
              <a:t> </a:t>
            </a:r>
            <a:r>
              <a:rPr lang="en-US" altLang="zh-TW" sz="800" b="1" dirty="0">
                <a:solidFill>
                  <a:srgbClr val="00B0F0"/>
                </a:solidFill>
                <a:latin typeface="Calibri" panose="020F0502020204030204" pitchFamily="34" charset="0"/>
              </a:rPr>
              <a:t>TEMP</a:t>
            </a:r>
            <a:r>
              <a:rPr lang="en-US" altLang="zh-TW" sz="800" b="1" dirty="0">
                <a:solidFill>
                  <a:schemeClr val="bg1"/>
                </a:solidFill>
                <a:latin typeface="Calibri" panose="020F0502020204030204" pitchFamily="34" charset="0"/>
              </a:rPr>
              <a:t> + 20°C   </a:t>
            </a:r>
            <a:endParaRPr lang="zh-TW" altLang="en-US" sz="800" dirty="0">
              <a:solidFill>
                <a:schemeClr val="bg1"/>
              </a:solidFill>
            </a:endParaRPr>
          </a:p>
        </p:txBody>
      </p:sp>
      <p:sp>
        <p:nvSpPr>
          <p:cNvPr id="47" name="矩形 46">
            <a:extLst>
              <a:ext uri="{FF2B5EF4-FFF2-40B4-BE49-F238E27FC236}">
                <a16:creationId xmlns:a16="http://schemas.microsoft.com/office/drawing/2014/main" id="{8E1B4D06-4344-4519-9324-139E8FEB4380}"/>
              </a:ext>
            </a:extLst>
          </p:cNvPr>
          <p:cNvSpPr/>
          <p:nvPr/>
        </p:nvSpPr>
        <p:spPr>
          <a:xfrm>
            <a:off x="7441396" y="5640084"/>
            <a:ext cx="1240738" cy="369332"/>
          </a:xfrm>
          <a:prstGeom prst="rect">
            <a:avLst/>
          </a:prstGeom>
          <a:solidFill>
            <a:schemeClr val="tx1"/>
          </a:solidFill>
        </p:spPr>
        <p:txBody>
          <a:bodyPr wrap="square">
            <a:spAutoFit/>
          </a:bodyPr>
          <a:lstStyle/>
          <a:p>
            <a:r>
              <a:rPr lang="en-US" altLang="zh-TW" sz="800" b="1" dirty="0">
                <a:solidFill>
                  <a:srgbClr val="FF6699"/>
                </a:solidFill>
              </a:rPr>
              <a:t>  </a:t>
            </a:r>
            <a:r>
              <a:rPr lang="en-US" altLang="zh-TW" sz="900" b="1" dirty="0">
                <a:solidFill>
                  <a:srgbClr val="FF6699"/>
                </a:solidFill>
              </a:rPr>
              <a:t>77W  FL310 in Cruise </a:t>
            </a:r>
          </a:p>
          <a:p>
            <a:r>
              <a:rPr lang="en-US" altLang="zh-TW" sz="900" b="1" dirty="0">
                <a:solidFill>
                  <a:srgbClr val="FF6699"/>
                </a:solidFill>
              </a:rPr>
              <a:t>  N1 80.5%</a:t>
            </a:r>
            <a:endParaRPr lang="zh-TW" altLang="en-US" sz="900" b="1" dirty="0">
              <a:solidFill>
                <a:srgbClr val="FF6699"/>
              </a:solidFill>
            </a:endParaRPr>
          </a:p>
        </p:txBody>
      </p:sp>
      <p:cxnSp>
        <p:nvCxnSpPr>
          <p:cNvPr id="48" name="直線接點 47">
            <a:extLst>
              <a:ext uri="{FF2B5EF4-FFF2-40B4-BE49-F238E27FC236}">
                <a16:creationId xmlns:a16="http://schemas.microsoft.com/office/drawing/2014/main" id="{E3AB3B91-C617-46BB-81C7-09907A385705}"/>
              </a:ext>
            </a:extLst>
          </p:cNvPr>
          <p:cNvCxnSpPr>
            <a:cxnSpLocks/>
          </p:cNvCxnSpPr>
          <p:nvPr/>
        </p:nvCxnSpPr>
        <p:spPr>
          <a:xfrm>
            <a:off x="1348035" y="4694926"/>
            <a:ext cx="674757" cy="81017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49" name="投影片編號版面配置區 1">
            <a:extLst>
              <a:ext uri="{FF2B5EF4-FFF2-40B4-BE49-F238E27FC236}">
                <a16:creationId xmlns:a16="http://schemas.microsoft.com/office/drawing/2014/main" id="{D15AD9EE-EFB5-417E-A46E-E8DF862F21B8}"/>
              </a:ext>
            </a:extLst>
          </p:cNvPr>
          <p:cNvSpPr txBox="1">
            <a:spLocks/>
          </p:cNvSpPr>
          <p:nvPr/>
        </p:nvSpPr>
        <p:spPr>
          <a:xfrm>
            <a:off x="6853017" y="6410957"/>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6735949-D909-4DA0-9331-3289988C2E74}" type="slidenum">
              <a:rPr lang="en-US" altLang="zh-TW" smtClean="0">
                <a:solidFill>
                  <a:schemeClr val="bg1"/>
                </a:solidFill>
              </a:rPr>
              <a:pPr>
                <a:defRPr/>
              </a:pPr>
              <a:t>60</a:t>
            </a:fld>
            <a:endParaRPr lang="en-US" altLang="zh-TW" dirty="0">
              <a:solidFill>
                <a:schemeClr val="bg1"/>
              </a:solidFill>
            </a:endParaRPr>
          </a:p>
        </p:txBody>
      </p:sp>
      <p:cxnSp>
        <p:nvCxnSpPr>
          <p:cNvPr id="55" name="接點: 肘形 54">
            <a:extLst>
              <a:ext uri="{FF2B5EF4-FFF2-40B4-BE49-F238E27FC236}">
                <a16:creationId xmlns:a16="http://schemas.microsoft.com/office/drawing/2014/main" id="{B311A5A9-BDF9-48B5-8315-1BAEF13F2D43}"/>
              </a:ext>
            </a:extLst>
          </p:cNvPr>
          <p:cNvCxnSpPr>
            <a:cxnSpLocks/>
          </p:cNvCxnSpPr>
          <p:nvPr/>
        </p:nvCxnSpPr>
        <p:spPr>
          <a:xfrm rot="10800000">
            <a:off x="2972411" y="5811991"/>
            <a:ext cx="2796904" cy="162610"/>
          </a:xfrm>
          <a:prstGeom prst="bentConnector3">
            <a:avLst>
              <a:gd name="adj1" fmla="val 100109"/>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27385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7649C22A-875C-4E7E-8A0F-EEFAD356E633}"/>
              </a:ext>
            </a:extLst>
          </p:cNvPr>
          <p:cNvSpPr>
            <a:spLocks noGrp="1"/>
          </p:cNvSpPr>
          <p:nvPr>
            <p:ph type="sldNum" sz="quarter" idx="12"/>
          </p:nvPr>
        </p:nvSpPr>
        <p:spPr>
          <a:xfrm>
            <a:off x="8422203" y="6477045"/>
            <a:ext cx="689248" cy="365125"/>
          </a:xfrm>
        </p:spPr>
        <p:txBody>
          <a:bodyPr/>
          <a:lstStyle/>
          <a:p>
            <a:pPr>
              <a:defRPr/>
            </a:pPr>
            <a:fld id="{C6735949-D909-4DA0-9331-3289988C2E74}" type="slidenum">
              <a:rPr lang="en-US" altLang="zh-TW" smtClean="0"/>
              <a:pPr>
                <a:defRPr/>
              </a:pPr>
              <a:t>61</a:t>
            </a:fld>
            <a:endParaRPr lang="en-US" altLang="zh-TW" dirty="0"/>
          </a:p>
        </p:txBody>
      </p:sp>
      <p:sp>
        <p:nvSpPr>
          <p:cNvPr id="3" name="矩形 2">
            <a:extLst>
              <a:ext uri="{FF2B5EF4-FFF2-40B4-BE49-F238E27FC236}">
                <a16:creationId xmlns:a16="http://schemas.microsoft.com/office/drawing/2014/main" id="{53837DDD-6AFE-4A77-AFA3-3C7EB60B69AD}"/>
              </a:ext>
            </a:extLst>
          </p:cNvPr>
          <p:cNvSpPr/>
          <p:nvPr/>
        </p:nvSpPr>
        <p:spPr>
          <a:xfrm>
            <a:off x="1115616" y="6248064"/>
            <a:ext cx="5688632" cy="369332"/>
          </a:xfrm>
          <a:prstGeom prst="rect">
            <a:avLst/>
          </a:prstGeom>
          <a:solidFill>
            <a:schemeClr val="accent1">
              <a:lumMod val="50000"/>
            </a:schemeClr>
          </a:solidFill>
        </p:spPr>
        <p:txBody>
          <a:bodyPr wrap="square">
            <a:spAutoFit/>
          </a:bodyPr>
          <a:lstStyle/>
          <a:p>
            <a:r>
              <a:rPr lang="en-US" altLang="zh-TW" dirty="0">
                <a:solidFill>
                  <a:srgbClr val="92D050"/>
                </a:solidFill>
                <a:hlinkClick r:id="rId3"/>
              </a:rPr>
              <a:t>https://www.youtube.com/watch?v=brX_VhOU3qQ&amp;t=71s</a:t>
            </a:r>
            <a:endParaRPr lang="en-US" altLang="zh-TW" dirty="0">
              <a:solidFill>
                <a:srgbClr val="92D050"/>
              </a:solidFill>
            </a:endParaRPr>
          </a:p>
        </p:txBody>
      </p:sp>
      <p:sp>
        <p:nvSpPr>
          <p:cNvPr id="4" name="矩形 3">
            <a:extLst>
              <a:ext uri="{FF2B5EF4-FFF2-40B4-BE49-F238E27FC236}">
                <a16:creationId xmlns:a16="http://schemas.microsoft.com/office/drawing/2014/main" id="{35A95E92-B50A-41E0-9416-617B34D70D9A}"/>
              </a:ext>
            </a:extLst>
          </p:cNvPr>
          <p:cNvSpPr/>
          <p:nvPr/>
        </p:nvSpPr>
        <p:spPr>
          <a:xfrm>
            <a:off x="1835696" y="161370"/>
            <a:ext cx="5472608" cy="369332"/>
          </a:xfrm>
          <a:prstGeom prst="rect">
            <a:avLst/>
          </a:prstGeom>
          <a:solidFill>
            <a:srgbClr val="7030A0"/>
          </a:solidFill>
        </p:spPr>
        <p:txBody>
          <a:bodyPr wrap="square">
            <a:spAutoFit/>
          </a:bodyPr>
          <a:lstStyle/>
          <a:p>
            <a:r>
              <a:rPr lang="en-US" altLang="zh-TW" b="1" dirty="0">
                <a:solidFill>
                  <a:schemeClr val="bg1"/>
                </a:solidFill>
                <a:latin typeface="Roboto"/>
              </a:rPr>
              <a:t>       What does a day of bad weather look like?</a:t>
            </a:r>
            <a:endParaRPr lang="zh-TW" altLang="en-US" b="1" dirty="0">
              <a:solidFill>
                <a:schemeClr val="bg1"/>
              </a:solidFill>
            </a:endParaRPr>
          </a:p>
        </p:txBody>
      </p:sp>
      <p:sp>
        <p:nvSpPr>
          <p:cNvPr id="5" name="矩形 4">
            <a:extLst>
              <a:ext uri="{FF2B5EF4-FFF2-40B4-BE49-F238E27FC236}">
                <a16:creationId xmlns:a16="http://schemas.microsoft.com/office/drawing/2014/main" id="{3874E06E-D55C-48C3-96D3-F43819C757D0}"/>
              </a:ext>
            </a:extLst>
          </p:cNvPr>
          <p:cNvSpPr/>
          <p:nvPr/>
        </p:nvSpPr>
        <p:spPr>
          <a:xfrm>
            <a:off x="467544" y="4483233"/>
            <a:ext cx="8208912" cy="1600438"/>
          </a:xfrm>
          <a:prstGeom prst="rect">
            <a:avLst/>
          </a:prstGeom>
          <a:solidFill>
            <a:schemeClr val="accent1">
              <a:lumMod val="50000"/>
            </a:schemeClr>
          </a:solidFill>
        </p:spPr>
        <p:txBody>
          <a:bodyPr wrap="square">
            <a:spAutoFit/>
          </a:bodyPr>
          <a:lstStyle/>
          <a:p>
            <a:r>
              <a:rPr lang="en-US" altLang="zh-TW" sz="1400" dirty="0">
                <a:solidFill>
                  <a:srgbClr val="92D050"/>
                </a:solidFill>
                <a:latin typeface="Roboto"/>
              </a:rPr>
              <a:t>Dealing with bad weather is one of the most difficult things for air traffic controllers to manage. Its unpredictable nature means aircraft aren’t able to fly their usual routes, resulting in unusual flight patterns that add hugely to the complexity of the airspace and the workload for each controller. </a:t>
            </a:r>
          </a:p>
          <a:p>
            <a:r>
              <a:rPr lang="en-US" altLang="zh-TW" sz="1400" dirty="0">
                <a:solidFill>
                  <a:srgbClr val="92D050"/>
                </a:solidFill>
                <a:latin typeface="Roboto"/>
              </a:rPr>
              <a:t>We’ve taken a day’s worth of flight data from </a:t>
            </a:r>
            <a:r>
              <a:rPr lang="en-US" altLang="zh-TW" sz="1400" u="sng" dirty="0">
                <a:solidFill>
                  <a:schemeClr val="bg1"/>
                </a:solidFill>
                <a:latin typeface="Roboto"/>
              </a:rPr>
              <a:t>14 February 2014</a:t>
            </a:r>
            <a:r>
              <a:rPr lang="en-US" altLang="zh-TW" sz="1400" dirty="0">
                <a:solidFill>
                  <a:schemeClr val="bg1"/>
                </a:solidFill>
                <a:latin typeface="Roboto"/>
              </a:rPr>
              <a:t> </a:t>
            </a:r>
            <a:r>
              <a:rPr lang="en-US" altLang="zh-TW" sz="1400" dirty="0">
                <a:solidFill>
                  <a:srgbClr val="92D050"/>
                </a:solidFill>
                <a:latin typeface="Roboto"/>
              </a:rPr>
              <a:t>to try and show you. Why 14 February? Far from being romantic, it remains one of </a:t>
            </a:r>
            <a:r>
              <a:rPr lang="en-US" altLang="zh-TW" sz="1400" dirty="0">
                <a:solidFill>
                  <a:schemeClr val="bg1"/>
                </a:solidFill>
                <a:latin typeface="Roboto"/>
              </a:rPr>
              <a:t>the worst days of weather in the UK in recent years</a:t>
            </a:r>
            <a:r>
              <a:rPr lang="en-US" altLang="zh-TW" sz="1400" dirty="0">
                <a:solidFill>
                  <a:srgbClr val="92D050"/>
                </a:solidFill>
                <a:latin typeface="Roboto"/>
              </a:rPr>
              <a:t>. </a:t>
            </a:r>
            <a:r>
              <a:rPr lang="en-US" altLang="zh-TW" sz="1400" dirty="0">
                <a:solidFill>
                  <a:schemeClr val="bg1"/>
                </a:solidFill>
                <a:latin typeface="Roboto"/>
              </a:rPr>
              <a:t>Heavy rain and severe gales</a:t>
            </a:r>
            <a:r>
              <a:rPr lang="en-US" altLang="zh-TW" sz="1400" dirty="0">
                <a:solidFill>
                  <a:srgbClr val="92D050"/>
                </a:solidFill>
                <a:latin typeface="Roboto"/>
              </a:rPr>
              <a:t> lashed much of the country, with </a:t>
            </a:r>
            <a:r>
              <a:rPr lang="en-US" altLang="zh-TW" sz="1400" dirty="0">
                <a:solidFill>
                  <a:schemeClr val="bg1"/>
                </a:solidFill>
                <a:latin typeface="Roboto"/>
              </a:rPr>
              <a:t>gusts of 60–70mph </a:t>
            </a:r>
            <a:r>
              <a:rPr lang="en-US" altLang="zh-TW" sz="1400" dirty="0">
                <a:solidFill>
                  <a:srgbClr val="92D050"/>
                </a:solidFill>
                <a:latin typeface="Roboto"/>
              </a:rPr>
              <a:t>widely recorded, and even </a:t>
            </a:r>
            <a:r>
              <a:rPr lang="en-US" altLang="zh-TW" sz="1400" dirty="0">
                <a:solidFill>
                  <a:schemeClr val="bg1"/>
                </a:solidFill>
                <a:latin typeface="Roboto"/>
              </a:rPr>
              <a:t>80–90mph</a:t>
            </a:r>
            <a:r>
              <a:rPr lang="en-US" altLang="zh-TW" sz="1400" dirty="0">
                <a:solidFill>
                  <a:srgbClr val="92D050"/>
                </a:solidFill>
                <a:latin typeface="Roboto"/>
              </a:rPr>
              <a:t> along the coasts. In short, very difficult conditions to fly in.</a:t>
            </a:r>
            <a:endParaRPr lang="zh-TW" altLang="en-US" sz="1400" dirty="0">
              <a:solidFill>
                <a:srgbClr val="92D050"/>
              </a:solidFill>
            </a:endParaRPr>
          </a:p>
        </p:txBody>
      </p:sp>
      <p:pic>
        <p:nvPicPr>
          <p:cNvPr id="8" name="圖片 7">
            <a:extLst>
              <a:ext uri="{FF2B5EF4-FFF2-40B4-BE49-F238E27FC236}">
                <a16:creationId xmlns:a16="http://schemas.microsoft.com/office/drawing/2014/main" id="{7FD4B4A7-9E66-4BD8-A4EC-59F9A61BC319}"/>
              </a:ext>
            </a:extLst>
          </p:cNvPr>
          <p:cNvPicPr>
            <a:picLocks noChangeAspect="1"/>
          </p:cNvPicPr>
          <p:nvPr/>
        </p:nvPicPr>
        <p:blipFill rotWithShape="1">
          <a:blip r:embed="rId4">
            <a:extLst>
              <a:ext uri="{28A0092B-C50C-407E-A947-70E740481C1C}">
                <a14:useLocalDpi xmlns:a14="http://schemas.microsoft.com/office/drawing/2010/main" val="0"/>
              </a:ext>
            </a:extLst>
          </a:blip>
          <a:srcRect t="15455" b="15911"/>
          <a:stretch/>
        </p:blipFill>
        <p:spPr>
          <a:xfrm>
            <a:off x="1223628" y="676328"/>
            <a:ext cx="6696744" cy="3662316"/>
          </a:xfrm>
          <a:prstGeom prst="rect">
            <a:avLst/>
          </a:prstGeom>
        </p:spPr>
      </p:pic>
      <p:sp>
        <p:nvSpPr>
          <p:cNvPr id="6" name="矩形 5">
            <a:extLst>
              <a:ext uri="{FF2B5EF4-FFF2-40B4-BE49-F238E27FC236}">
                <a16:creationId xmlns:a16="http://schemas.microsoft.com/office/drawing/2014/main" id="{B4BF070E-48C8-40E8-AA93-EF1B3BB09596}"/>
              </a:ext>
            </a:extLst>
          </p:cNvPr>
          <p:cNvSpPr/>
          <p:nvPr/>
        </p:nvSpPr>
        <p:spPr>
          <a:xfrm>
            <a:off x="7153805" y="6228260"/>
            <a:ext cx="918841" cy="369332"/>
          </a:xfrm>
          <a:prstGeom prst="rect">
            <a:avLst/>
          </a:prstGeom>
          <a:solidFill>
            <a:schemeClr val="accent6">
              <a:lumMod val="50000"/>
            </a:schemeClr>
          </a:solidFill>
        </p:spPr>
        <p:txBody>
          <a:bodyPr wrap="none">
            <a:spAutoFit/>
          </a:bodyPr>
          <a:lstStyle/>
          <a:p>
            <a:r>
              <a:rPr lang="en-US" altLang="zh-TW" b="1" dirty="0">
                <a:solidFill>
                  <a:srgbClr val="92D050"/>
                </a:solidFill>
              </a:rPr>
              <a:t>  </a:t>
            </a:r>
            <a:r>
              <a:rPr lang="en-US" altLang="zh-TW" dirty="0">
                <a:solidFill>
                  <a:srgbClr val="92D050"/>
                </a:solidFill>
              </a:rPr>
              <a:t>2’:19” </a:t>
            </a:r>
            <a:endParaRPr lang="zh-TW" altLang="en-US" dirty="0">
              <a:solidFill>
                <a:srgbClr val="92D050"/>
              </a:solidFill>
            </a:endParaRPr>
          </a:p>
        </p:txBody>
      </p:sp>
      <p:sp>
        <p:nvSpPr>
          <p:cNvPr id="9" name="文字方塊 8">
            <a:extLst>
              <a:ext uri="{FF2B5EF4-FFF2-40B4-BE49-F238E27FC236}">
                <a16:creationId xmlns:a16="http://schemas.microsoft.com/office/drawing/2014/main" id="{546AB7D4-4DBE-4BF2-A72A-0025D58FBC8E}"/>
              </a:ext>
            </a:extLst>
          </p:cNvPr>
          <p:cNvSpPr txBox="1"/>
          <p:nvPr/>
        </p:nvSpPr>
        <p:spPr>
          <a:xfrm>
            <a:off x="1331640" y="836712"/>
            <a:ext cx="1872208" cy="369332"/>
          </a:xfrm>
          <a:prstGeom prst="rect">
            <a:avLst/>
          </a:prstGeom>
          <a:noFill/>
        </p:spPr>
        <p:txBody>
          <a:bodyPr wrap="square">
            <a:spAutoFit/>
          </a:bodyPr>
          <a:lstStyle/>
          <a:p>
            <a:r>
              <a:rPr lang="en-US" altLang="zh-TW" sz="1800" b="1" i="1" dirty="0">
                <a:solidFill>
                  <a:schemeClr val="accent2"/>
                </a:solidFill>
              </a:rPr>
              <a:t>14 February 2014</a:t>
            </a:r>
            <a:endParaRPr lang="zh-TW" altLang="en-US" b="1" i="1" dirty="0">
              <a:solidFill>
                <a:schemeClr val="accent2"/>
              </a:solidFill>
            </a:endParaRPr>
          </a:p>
        </p:txBody>
      </p:sp>
    </p:spTree>
    <p:extLst>
      <p:ext uri="{BB962C8B-B14F-4D97-AF65-F5344CB8AC3E}">
        <p14:creationId xmlns:p14="http://schemas.microsoft.com/office/powerpoint/2010/main" val="32350209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341659F-55F1-4745-B1B3-B1AF696E96DB}"/>
              </a:ext>
            </a:extLst>
          </p:cNvPr>
          <p:cNvSpPr/>
          <p:nvPr/>
        </p:nvSpPr>
        <p:spPr>
          <a:xfrm>
            <a:off x="3064749" y="727166"/>
            <a:ext cx="3056681" cy="300082"/>
          </a:xfrm>
          <a:prstGeom prst="rect">
            <a:avLst/>
          </a:prstGeom>
          <a:solidFill>
            <a:srgbClr val="7030A0"/>
          </a:solidFill>
          <a:ln>
            <a:solidFill>
              <a:srgbClr val="7030A0"/>
            </a:solidFill>
          </a:ln>
        </p:spPr>
        <p:txBody>
          <a:bodyPr wrap="square">
            <a:spAutoFit/>
          </a:bodyPr>
          <a:lstStyle/>
          <a:p>
            <a:r>
              <a:rPr lang="en-US" altLang="zh-TW" sz="1350" dirty="0">
                <a:solidFill>
                  <a:schemeClr val="bg1"/>
                </a:solidFill>
                <a:latin typeface="Helvetica Neue"/>
              </a:rPr>
              <a:t> </a:t>
            </a:r>
            <a:r>
              <a:rPr lang="en-US" altLang="zh-TW" sz="1350" b="1" dirty="0">
                <a:solidFill>
                  <a:schemeClr val="bg1"/>
                </a:solidFill>
                <a:latin typeface="Helvetica Neue"/>
              </a:rPr>
              <a:t>Enhancing Airport performance !!</a:t>
            </a:r>
            <a:endParaRPr lang="zh-TW" altLang="en-US" sz="1350" b="1" dirty="0">
              <a:solidFill>
                <a:schemeClr val="bg1"/>
              </a:solidFill>
            </a:endParaRPr>
          </a:p>
        </p:txBody>
      </p:sp>
      <p:sp>
        <p:nvSpPr>
          <p:cNvPr id="4" name="矩形 3">
            <a:extLst>
              <a:ext uri="{FF2B5EF4-FFF2-40B4-BE49-F238E27FC236}">
                <a16:creationId xmlns:a16="http://schemas.microsoft.com/office/drawing/2014/main" id="{EAD53C6E-3A8B-41F6-81BC-789C37372557}"/>
              </a:ext>
            </a:extLst>
          </p:cNvPr>
          <p:cNvSpPr/>
          <p:nvPr/>
        </p:nvSpPr>
        <p:spPr>
          <a:xfrm>
            <a:off x="1455786" y="158564"/>
            <a:ext cx="6140549" cy="507831"/>
          </a:xfrm>
          <a:prstGeom prst="rect">
            <a:avLst/>
          </a:prstGeom>
          <a:solidFill>
            <a:srgbClr val="7030A0"/>
          </a:solidFill>
          <a:ln>
            <a:solidFill>
              <a:schemeClr val="tx1">
                <a:lumMod val="95000"/>
                <a:lumOff val="5000"/>
              </a:schemeClr>
            </a:solidFill>
          </a:ln>
        </p:spPr>
        <p:txBody>
          <a:bodyPr wrap="square">
            <a:spAutoFit/>
          </a:bodyPr>
          <a:lstStyle/>
          <a:p>
            <a:r>
              <a:rPr lang="en-US" altLang="zh-TW" sz="1350" dirty="0">
                <a:solidFill>
                  <a:schemeClr val="bg1"/>
                </a:solidFill>
                <a:latin typeface="Helvetica Neue"/>
              </a:rPr>
              <a:t>    </a:t>
            </a:r>
            <a:r>
              <a:rPr lang="en-US" altLang="zh-TW" sz="1350" b="1" dirty="0">
                <a:solidFill>
                  <a:schemeClr val="bg1"/>
                </a:solidFill>
                <a:latin typeface="Helvetica Neue"/>
              </a:rPr>
              <a:t>NATS has experience in advising and helping to maximize efficiency </a:t>
            </a:r>
          </a:p>
          <a:p>
            <a:r>
              <a:rPr lang="en-US" altLang="zh-TW" sz="1350" b="1" dirty="0">
                <a:solidFill>
                  <a:schemeClr val="bg1"/>
                </a:solidFill>
                <a:latin typeface="Helvetica Neue"/>
              </a:rPr>
              <a:t>             and capacity during the planning and building of airports.  </a:t>
            </a:r>
            <a:endParaRPr lang="zh-TW" altLang="en-US" sz="1350" b="1" dirty="0">
              <a:solidFill>
                <a:schemeClr val="bg1"/>
              </a:solidFill>
            </a:endParaRPr>
          </a:p>
        </p:txBody>
      </p:sp>
      <p:pic>
        <p:nvPicPr>
          <p:cNvPr id="6" name="圖片 5">
            <a:extLst>
              <a:ext uri="{FF2B5EF4-FFF2-40B4-BE49-F238E27FC236}">
                <a16:creationId xmlns:a16="http://schemas.microsoft.com/office/drawing/2014/main" id="{511C7237-CC20-4BF2-BD4E-7A7DE87147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5325" y="1096998"/>
            <a:ext cx="4213016" cy="3120331"/>
          </a:xfrm>
          <a:prstGeom prst="rect">
            <a:avLst/>
          </a:prstGeom>
        </p:spPr>
      </p:pic>
      <p:pic>
        <p:nvPicPr>
          <p:cNvPr id="7" name="圖片 6">
            <a:extLst>
              <a:ext uri="{FF2B5EF4-FFF2-40B4-BE49-F238E27FC236}">
                <a16:creationId xmlns:a16="http://schemas.microsoft.com/office/drawing/2014/main" id="{5F5D268B-F0D3-406C-98F2-0021F3CA68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169" y="1100756"/>
            <a:ext cx="4222998" cy="3120331"/>
          </a:xfrm>
          <a:prstGeom prst="rect">
            <a:avLst/>
          </a:prstGeom>
        </p:spPr>
      </p:pic>
      <p:pic>
        <p:nvPicPr>
          <p:cNvPr id="9" name="圖片 8">
            <a:extLst>
              <a:ext uri="{FF2B5EF4-FFF2-40B4-BE49-F238E27FC236}">
                <a16:creationId xmlns:a16="http://schemas.microsoft.com/office/drawing/2014/main" id="{BDA04B53-0990-4C86-833C-270B0C3ED97A}"/>
              </a:ext>
            </a:extLst>
          </p:cNvPr>
          <p:cNvPicPr>
            <a:picLocks noChangeAspect="1"/>
          </p:cNvPicPr>
          <p:nvPr/>
        </p:nvPicPr>
        <p:blipFill rotWithShape="1">
          <a:blip r:embed="rId5">
            <a:extLst>
              <a:ext uri="{28A0092B-C50C-407E-A947-70E740481C1C}">
                <a14:useLocalDpi xmlns:a14="http://schemas.microsoft.com/office/drawing/2010/main" val="0"/>
              </a:ext>
            </a:extLst>
          </a:blip>
          <a:srcRect l="48716" t="12545" r="28742" b="50386"/>
          <a:stretch/>
        </p:blipFill>
        <p:spPr>
          <a:xfrm>
            <a:off x="4939204" y="5123888"/>
            <a:ext cx="1282606" cy="1111593"/>
          </a:xfrm>
          <a:prstGeom prst="rect">
            <a:avLst/>
          </a:prstGeom>
          <a:ln>
            <a:solidFill>
              <a:schemeClr val="tx1">
                <a:lumMod val="95000"/>
                <a:lumOff val="5000"/>
              </a:schemeClr>
            </a:solidFill>
          </a:ln>
        </p:spPr>
      </p:pic>
      <p:pic>
        <p:nvPicPr>
          <p:cNvPr id="10" name="圖片 9">
            <a:extLst>
              <a:ext uri="{FF2B5EF4-FFF2-40B4-BE49-F238E27FC236}">
                <a16:creationId xmlns:a16="http://schemas.microsoft.com/office/drawing/2014/main" id="{8D995934-B826-4153-8E42-4C23D4E8A8EF}"/>
              </a:ext>
            </a:extLst>
          </p:cNvPr>
          <p:cNvPicPr>
            <a:picLocks noChangeAspect="1"/>
          </p:cNvPicPr>
          <p:nvPr/>
        </p:nvPicPr>
        <p:blipFill rotWithShape="1">
          <a:blip r:embed="rId5">
            <a:extLst>
              <a:ext uri="{28A0092B-C50C-407E-A947-70E740481C1C}">
                <a14:useLocalDpi xmlns:a14="http://schemas.microsoft.com/office/drawing/2010/main" val="0"/>
              </a:ext>
            </a:extLst>
          </a:blip>
          <a:srcRect l="25547" t="11058" r="50410" b="49108"/>
          <a:stretch/>
        </p:blipFill>
        <p:spPr>
          <a:xfrm>
            <a:off x="2955410" y="4975400"/>
            <a:ext cx="1282607" cy="1111593"/>
          </a:xfrm>
          <a:prstGeom prst="rect">
            <a:avLst/>
          </a:prstGeom>
          <a:ln>
            <a:solidFill>
              <a:schemeClr val="tx1">
                <a:lumMod val="95000"/>
                <a:lumOff val="5000"/>
              </a:schemeClr>
            </a:solidFill>
          </a:ln>
        </p:spPr>
      </p:pic>
      <p:pic>
        <p:nvPicPr>
          <p:cNvPr id="11" name="圖片 10">
            <a:extLst>
              <a:ext uri="{FF2B5EF4-FFF2-40B4-BE49-F238E27FC236}">
                <a16:creationId xmlns:a16="http://schemas.microsoft.com/office/drawing/2014/main" id="{6B7219A6-5806-4C29-A881-BBCD74E55AF3}"/>
              </a:ext>
            </a:extLst>
          </p:cNvPr>
          <p:cNvPicPr>
            <a:picLocks noChangeAspect="1"/>
          </p:cNvPicPr>
          <p:nvPr/>
        </p:nvPicPr>
        <p:blipFill rotWithShape="1">
          <a:blip r:embed="rId5">
            <a:extLst>
              <a:ext uri="{28A0092B-C50C-407E-A947-70E740481C1C}">
                <a14:useLocalDpi xmlns:a14="http://schemas.microsoft.com/office/drawing/2010/main" val="0"/>
              </a:ext>
            </a:extLst>
          </a:blip>
          <a:srcRect l="2710" t="9585" r="74750" b="49339"/>
          <a:stretch/>
        </p:blipFill>
        <p:spPr>
          <a:xfrm>
            <a:off x="1006048" y="4808584"/>
            <a:ext cx="1282607" cy="1111593"/>
          </a:xfrm>
          <a:prstGeom prst="rect">
            <a:avLst/>
          </a:prstGeom>
          <a:ln>
            <a:solidFill>
              <a:schemeClr val="tx1">
                <a:lumMod val="95000"/>
                <a:lumOff val="5000"/>
              </a:schemeClr>
            </a:solidFill>
          </a:ln>
        </p:spPr>
      </p:pic>
      <p:pic>
        <p:nvPicPr>
          <p:cNvPr id="12" name="圖片 11">
            <a:extLst>
              <a:ext uri="{FF2B5EF4-FFF2-40B4-BE49-F238E27FC236}">
                <a16:creationId xmlns:a16="http://schemas.microsoft.com/office/drawing/2014/main" id="{BCC3C5A6-C225-4BA8-A617-C6C52D6CDBA5}"/>
              </a:ext>
            </a:extLst>
          </p:cNvPr>
          <p:cNvPicPr>
            <a:picLocks noChangeAspect="1"/>
          </p:cNvPicPr>
          <p:nvPr/>
        </p:nvPicPr>
        <p:blipFill rotWithShape="1">
          <a:blip r:embed="rId5">
            <a:extLst>
              <a:ext uri="{28A0092B-C50C-407E-A947-70E740481C1C}">
                <a14:useLocalDpi xmlns:a14="http://schemas.microsoft.com/office/drawing/2010/main" val="0"/>
              </a:ext>
            </a:extLst>
          </a:blip>
          <a:srcRect l="38646" t="54695" r="38813" b="14453"/>
          <a:stretch/>
        </p:blipFill>
        <p:spPr>
          <a:xfrm>
            <a:off x="6922998" y="5313310"/>
            <a:ext cx="1282606" cy="1111593"/>
          </a:xfrm>
          <a:prstGeom prst="rect">
            <a:avLst/>
          </a:prstGeom>
          <a:ln>
            <a:solidFill>
              <a:schemeClr val="tx1">
                <a:lumMod val="95000"/>
                <a:lumOff val="5000"/>
              </a:schemeClr>
            </a:solidFill>
          </a:ln>
        </p:spPr>
      </p:pic>
      <p:sp>
        <p:nvSpPr>
          <p:cNvPr id="13" name="矩形 12">
            <a:extLst>
              <a:ext uri="{FF2B5EF4-FFF2-40B4-BE49-F238E27FC236}">
                <a16:creationId xmlns:a16="http://schemas.microsoft.com/office/drawing/2014/main" id="{09643F4D-582A-4B83-952E-093E0F047650}"/>
              </a:ext>
            </a:extLst>
          </p:cNvPr>
          <p:cNvSpPr/>
          <p:nvPr/>
        </p:nvSpPr>
        <p:spPr>
          <a:xfrm>
            <a:off x="938396" y="5920177"/>
            <a:ext cx="1495730" cy="369332"/>
          </a:xfrm>
          <a:prstGeom prst="rect">
            <a:avLst/>
          </a:prstGeom>
        </p:spPr>
        <p:txBody>
          <a:bodyPr wrap="square">
            <a:spAutoFit/>
          </a:bodyPr>
          <a:lstStyle/>
          <a:p>
            <a:r>
              <a:rPr lang="en-US" altLang="zh-TW" b="1" dirty="0">
                <a:solidFill>
                  <a:srgbClr val="1A2E3B"/>
                </a:solidFill>
              </a:rPr>
              <a:t>Reduce Fuels</a:t>
            </a:r>
            <a:endParaRPr lang="zh-TW" altLang="en-US" dirty="0"/>
          </a:p>
        </p:txBody>
      </p:sp>
      <p:sp>
        <p:nvSpPr>
          <p:cNvPr id="14" name="矩形 13">
            <a:extLst>
              <a:ext uri="{FF2B5EF4-FFF2-40B4-BE49-F238E27FC236}">
                <a16:creationId xmlns:a16="http://schemas.microsoft.com/office/drawing/2014/main" id="{E756014A-1CBC-480E-BEEF-6A6C1FBCF7C1}"/>
              </a:ext>
            </a:extLst>
          </p:cNvPr>
          <p:cNvSpPr/>
          <p:nvPr/>
        </p:nvSpPr>
        <p:spPr>
          <a:xfrm>
            <a:off x="2886545" y="6086993"/>
            <a:ext cx="1420336" cy="369332"/>
          </a:xfrm>
          <a:prstGeom prst="rect">
            <a:avLst/>
          </a:prstGeom>
        </p:spPr>
        <p:txBody>
          <a:bodyPr wrap="square">
            <a:spAutoFit/>
          </a:bodyPr>
          <a:lstStyle/>
          <a:p>
            <a:r>
              <a:rPr lang="en-US" altLang="zh-TW" b="1" dirty="0">
                <a:solidFill>
                  <a:srgbClr val="1A2E3B"/>
                </a:solidFill>
              </a:rPr>
              <a:t>Reduce Time</a:t>
            </a:r>
            <a:endParaRPr lang="zh-TW" altLang="en-US" dirty="0"/>
          </a:p>
        </p:txBody>
      </p:sp>
      <p:sp>
        <p:nvSpPr>
          <p:cNvPr id="15" name="矩形 14">
            <a:extLst>
              <a:ext uri="{FF2B5EF4-FFF2-40B4-BE49-F238E27FC236}">
                <a16:creationId xmlns:a16="http://schemas.microsoft.com/office/drawing/2014/main" id="{886B77C2-F845-411E-A19E-A289526751A9}"/>
              </a:ext>
            </a:extLst>
          </p:cNvPr>
          <p:cNvSpPr/>
          <p:nvPr/>
        </p:nvSpPr>
        <p:spPr>
          <a:xfrm>
            <a:off x="4949210" y="6235481"/>
            <a:ext cx="1282606" cy="338554"/>
          </a:xfrm>
          <a:prstGeom prst="rect">
            <a:avLst/>
          </a:prstGeom>
        </p:spPr>
        <p:txBody>
          <a:bodyPr wrap="square">
            <a:spAutoFit/>
          </a:bodyPr>
          <a:lstStyle/>
          <a:p>
            <a:r>
              <a:rPr lang="en-US" altLang="zh-TW" sz="1600" b="1" dirty="0">
                <a:solidFill>
                  <a:srgbClr val="1A2E3B"/>
                </a:solidFill>
              </a:rPr>
              <a:t>More Routes </a:t>
            </a:r>
            <a:endParaRPr lang="zh-TW" altLang="en-US" sz="1600" b="1" dirty="0"/>
          </a:p>
        </p:txBody>
      </p:sp>
      <p:sp>
        <p:nvSpPr>
          <p:cNvPr id="16" name="矩形 15">
            <a:extLst>
              <a:ext uri="{FF2B5EF4-FFF2-40B4-BE49-F238E27FC236}">
                <a16:creationId xmlns:a16="http://schemas.microsoft.com/office/drawing/2014/main" id="{CC603F64-EF8F-4A2C-8FF0-D78FDF425207}"/>
              </a:ext>
            </a:extLst>
          </p:cNvPr>
          <p:cNvSpPr/>
          <p:nvPr/>
        </p:nvSpPr>
        <p:spPr>
          <a:xfrm>
            <a:off x="6991962" y="6387517"/>
            <a:ext cx="1213642" cy="338554"/>
          </a:xfrm>
          <a:prstGeom prst="rect">
            <a:avLst/>
          </a:prstGeom>
        </p:spPr>
        <p:txBody>
          <a:bodyPr wrap="square">
            <a:spAutoFit/>
          </a:bodyPr>
          <a:lstStyle/>
          <a:p>
            <a:r>
              <a:rPr lang="en-US" altLang="zh-TW" sz="1600" b="1" dirty="0">
                <a:solidFill>
                  <a:srgbClr val="1A2E3B"/>
                </a:solidFill>
              </a:rPr>
              <a:t>Reduce CO</a:t>
            </a:r>
            <a:r>
              <a:rPr lang="en-US" altLang="zh-TW" sz="1600" b="1" baseline="-25000" dirty="0">
                <a:solidFill>
                  <a:srgbClr val="1A2E3B"/>
                </a:solidFill>
              </a:rPr>
              <a:t>2</a:t>
            </a:r>
            <a:endParaRPr lang="zh-TW" altLang="en-US" sz="1600" dirty="0"/>
          </a:p>
        </p:txBody>
      </p:sp>
      <p:sp>
        <p:nvSpPr>
          <p:cNvPr id="18" name="矩形 17">
            <a:extLst>
              <a:ext uri="{FF2B5EF4-FFF2-40B4-BE49-F238E27FC236}">
                <a16:creationId xmlns:a16="http://schemas.microsoft.com/office/drawing/2014/main" id="{D93ECFD9-DCC2-44E5-BFBF-333160D4EDFF}"/>
              </a:ext>
            </a:extLst>
          </p:cNvPr>
          <p:cNvSpPr/>
          <p:nvPr/>
        </p:nvSpPr>
        <p:spPr>
          <a:xfrm>
            <a:off x="6541635" y="717463"/>
            <a:ext cx="2444708" cy="307777"/>
          </a:xfrm>
          <a:prstGeom prst="rect">
            <a:avLst/>
          </a:prstGeom>
          <a:solidFill>
            <a:schemeClr val="accent1">
              <a:lumMod val="50000"/>
            </a:schemeClr>
          </a:solidFill>
        </p:spPr>
        <p:txBody>
          <a:bodyPr wrap="none">
            <a:spAutoFit/>
          </a:bodyPr>
          <a:lstStyle/>
          <a:p>
            <a:r>
              <a:rPr lang="en-US" altLang="zh-TW" sz="1400" dirty="0">
                <a:solidFill>
                  <a:schemeClr val="accent4"/>
                </a:solidFill>
                <a:hlinkClick r:id="rId6"/>
              </a:rPr>
              <a:t>https://vimeo.com/111844476</a:t>
            </a:r>
            <a:endParaRPr lang="zh-TW" altLang="en-US" sz="1400" dirty="0">
              <a:solidFill>
                <a:schemeClr val="accent4"/>
              </a:solidFill>
            </a:endParaRPr>
          </a:p>
        </p:txBody>
      </p:sp>
      <p:sp>
        <p:nvSpPr>
          <p:cNvPr id="20" name="矩形 19">
            <a:extLst>
              <a:ext uri="{FF2B5EF4-FFF2-40B4-BE49-F238E27FC236}">
                <a16:creationId xmlns:a16="http://schemas.microsoft.com/office/drawing/2014/main" id="{91C9A0CE-4149-41D9-BF89-F4B4F0FEA892}"/>
              </a:ext>
            </a:extLst>
          </p:cNvPr>
          <p:cNvSpPr/>
          <p:nvPr/>
        </p:nvSpPr>
        <p:spPr>
          <a:xfrm>
            <a:off x="7142488" y="4291808"/>
            <a:ext cx="1935539" cy="861774"/>
          </a:xfrm>
          <a:prstGeom prst="rect">
            <a:avLst/>
          </a:prstGeom>
        </p:spPr>
        <p:txBody>
          <a:bodyPr wrap="square">
            <a:spAutoFit/>
          </a:bodyPr>
          <a:lstStyle/>
          <a:p>
            <a:r>
              <a:rPr lang="zh-TW" altLang="en-US" sz="1400" dirty="0">
                <a:solidFill>
                  <a:srgbClr val="1A2E3B"/>
                </a:solidFill>
                <a:latin typeface="Helvetica Neue"/>
              </a:rPr>
              <a:t>    </a:t>
            </a:r>
            <a:r>
              <a:rPr lang="en-US" altLang="zh-TW" sz="1200" b="1" dirty="0">
                <a:solidFill>
                  <a:srgbClr val="FF0000"/>
                </a:solidFill>
              </a:rPr>
              <a:t>A day over the UK –1.47 </a:t>
            </a:r>
          </a:p>
          <a:p>
            <a:r>
              <a:rPr lang="en-US" altLang="zh-TW" sz="1200" b="1" dirty="0">
                <a:solidFill>
                  <a:srgbClr val="FF0000"/>
                </a:solidFill>
              </a:rPr>
              <a:t>                  </a:t>
            </a:r>
            <a:r>
              <a:rPr lang="zh-TW" altLang="en-US" sz="1200" b="1" dirty="0">
                <a:solidFill>
                  <a:srgbClr val="FF0000"/>
                </a:solidFill>
              </a:rPr>
              <a:t>  </a:t>
            </a:r>
            <a:r>
              <a:rPr lang="en-US" altLang="zh-TW" sz="1200" b="1" dirty="0">
                <a:solidFill>
                  <a:srgbClr val="FF0000"/>
                </a:solidFill>
              </a:rPr>
              <a:t> </a:t>
            </a:r>
            <a:r>
              <a:rPr lang="zh-TW" altLang="en-US" sz="1200" b="1" dirty="0">
                <a:solidFill>
                  <a:srgbClr val="FF0000"/>
                </a:solidFill>
              </a:rPr>
              <a:t>      </a:t>
            </a:r>
            <a:r>
              <a:rPr lang="en-US" altLang="zh-TW" sz="1200" b="1" dirty="0">
                <a:solidFill>
                  <a:srgbClr val="FF0000"/>
                </a:solidFill>
              </a:rPr>
              <a:t>UK 24 --2.33</a:t>
            </a:r>
          </a:p>
          <a:p>
            <a:r>
              <a:rPr lang="en-US" altLang="zh-TW" sz="1200" b="1" dirty="0">
                <a:solidFill>
                  <a:srgbClr val="FF0000"/>
                </a:solidFill>
              </a:rPr>
              <a:t>      </a:t>
            </a:r>
            <a:r>
              <a:rPr lang="zh-TW" altLang="en-US" sz="1200" b="1" dirty="0">
                <a:solidFill>
                  <a:srgbClr val="FF0000"/>
                </a:solidFill>
              </a:rPr>
              <a:t>      </a:t>
            </a:r>
            <a:r>
              <a:rPr lang="en-US" altLang="zh-TW" sz="1200" b="1" dirty="0">
                <a:solidFill>
                  <a:srgbClr val="FF0000"/>
                </a:solidFill>
              </a:rPr>
              <a:t>Asia Pacific 24 –1.44</a:t>
            </a:r>
          </a:p>
          <a:p>
            <a:r>
              <a:rPr lang="zh-TW" altLang="en-US" sz="1200" b="1" dirty="0">
                <a:solidFill>
                  <a:srgbClr val="FF0000"/>
                </a:solidFill>
              </a:rPr>
              <a:t>  </a:t>
            </a:r>
            <a:r>
              <a:rPr lang="en-US" altLang="zh-TW" sz="1200" b="1" dirty="0">
                <a:solidFill>
                  <a:srgbClr val="FF0000"/>
                </a:solidFill>
              </a:rPr>
              <a:t>North Atlantic Skies –1.52</a:t>
            </a:r>
            <a:endParaRPr lang="zh-TW" altLang="en-US" sz="1200" b="1" dirty="0">
              <a:solidFill>
                <a:srgbClr val="FF0000"/>
              </a:solidFill>
            </a:endParaRPr>
          </a:p>
        </p:txBody>
      </p:sp>
      <p:sp>
        <p:nvSpPr>
          <p:cNvPr id="35" name="矩形 34">
            <a:extLst>
              <a:ext uri="{FF2B5EF4-FFF2-40B4-BE49-F238E27FC236}">
                <a16:creationId xmlns:a16="http://schemas.microsoft.com/office/drawing/2014/main" id="{AB525CB3-99FE-4A03-80DA-CBB79A131BC6}"/>
              </a:ext>
            </a:extLst>
          </p:cNvPr>
          <p:cNvSpPr/>
          <p:nvPr/>
        </p:nvSpPr>
        <p:spPr>
          <a:xfrm>
            <a:off x="157657" y="709768"/>
            <a:ext cx="2498633" cy="307777"/>
          </a:xfrm>
          <a:prstGeom prst="rect">
            <a:avLst/>
          </a:prstGeom>
          <a:solidFill>
            <a:schemeClr val="accent1">
              <a:lumMod val="50000"/>
            </a:schemeClr>
          </a:solidFill>
        </p:spPr>
        <p:txBody>
          <a:bodyPr wrap="none">
            <a:spAutoFit/>
          </a:bodyPr>
          <a:lstStyle/>
          <a:p>
            <a:r>
              <a:rPr lang="en-US" altLang="zh-TW" sz="1400" b="1" dirty="0">
                <a:solidFill>
                  <a:srgbClr val="92D050"/>
                </a:solidFill>
                <a:hlinkClick r:id="rId6"/>
              </a:rPr>
              <a:t>https://vimeo.com/110348926</a:t>
            </a:r>
            <a:endParaRPr lang="zh-TW" altLang="en-US" sz="1400" b="1" dirty="0">
              <a:solidFill>
                <a:srgbClr val="92D050"/>
              </a:solidFill>
            </a:endParaRPr>
          </a:p>
        </p:txBody>
      </p:sp>
      <p:sp>
        <p:nvSpPr>
          <p:cNvPr id="5" name="矩形 4">
            <a:extLst>
              <a:ext uri="{FF2B5EF4-FFF2-40B4-BE49-F238E27FC236}">
                <a16:creationId xmlns:a16="http://schemas.microsoft.com/office/drawing/2014/main" id="{80BCC698-02D7-4CC7-9A12-21DC0B175758}"/>
              </a:ext>
            </a:extLst>
          </p:cNvPr>
          <p:cNvSpPr/>
          <p:nvPr/>
        </p:nvSpPr>
        <p:spPr>
          <a:xfrm>
            <a:off x="1760251" y="4304900"/>
            <a:ext cx="5242370" cy="369332"/>
          </a:xfrm>
          <a:prstGeom prst="rect">
            <a:avLst/>
          </a:prstGeom>
          <a:solidFill>
            <a:srgbClr val="7030A0"/>
          </a:solidFill>
        </p:spPr>
        <p:txBody>
          <a:bodyPr wrap="square">
            <a:spAutoFit/>
          </a:bodyPr>
          <a:lstStyle/>
          <a:p>
            <a:r>
              <a:rPr lang="en-US" altLang="zh-TW" dirty="0">
                <a:solidFill>
                  <a:schemeClr val="bg1"/>
                </a:solidFill>
                <a:latin typeface="&amp;quot"/>
              </a:rPr>
              <a:t>   </a:t>
            </a:r>
            <a:r>
              <a:rPr lang="en-US" altLang="zh-TW" sz="1400" b="1" dirty="0">
                <a:solidFill>
                  <a:schemeClr val="bg1"/>
                </a:solidFill>
                <a:latin typeface="&amp;quot"/>
                <a:hlinkClick r:id="rId7"/>
              </a:rPr>
              <a:t>The London Airspace Management Programed (2016)</a:t>
            </a:r>
            <a:r>
              <a:rPr lang="zh-TW" altLang="en-US" sz="1400" b="1" dirty="0">
                <a:solidFill>
                  <a:schemeClr val="bg1"/>
                </a:solidFill>
                <a:latin typeface="&amp;quot"/>
              </a:rPr>
              <a:t>    </a:t>
            </a:r>
            <a:r>
              <a:rPr lang="en-US" altLang="zh-TW" sz="1400" b="1" dirty="0">
                <a:solidFill>
                  <a:schemeClr val="bg1"/>
                </a:solidFill>
                <a:latin typeface="Helvetica Neue"/>
              </a:rPr>
              <a:t>3’.03”</a:t>
            </a:r>
            <a:r>
              <a:rPr lang="zh-TW" altLang="en-US" sz="1400" b="1" dirty="0">
                <a:solidFill>
                  <a:schemeClr val="bg1"/>
                </a:solidFill>
                <a:latin typeface="&amp;quot"/>
              </a:rPr>
              <a:t>          </a:t>
            </a:r>
            <a:endParaRPr lang="zh-TW" altLang="en-US" sz="1400" b="1" dirty="0">
              <a:solidFill>
                <a:schemeClr val="bg1"/>
              </a:solidFill>
            </a:endParaRPr>
          </a:p>
        </p:txBody>
      </p:sp>
      <p:sp>
        <p:nvSpPr>
          <p:cNvPr id="17" name="投影片編號版面配置區 16">
            <a:extLst>
              <a:ext uri="{FF2B5EF4-FFF2-40B4-BE49-F238E27FC236}">
                <a16:creationId xmlns:a16="http://schemas.microsoft.com/office/drawing/2014/main" id="{86EB057D-34A4-43F4-9BD4-D0D321C20548}"/>
              </a:ext>
            </a:extLst>
          </p:cNvPr>
          <p:cNvSpPr>
            <a:spLocks noGrp="1"/>
          </p:cNvSpPr>
          <p:nvPr>
            <p:ph type="sldNum" sz="quarter" idx="12"/>
          </p:nvPr>
        </p:nvSpPr>
        <p:spPr>
          <a:xfrm>
            <a:off x="7074736" y="6492875"/>
            <a:ext cx="2057400" cy="365125"/>
          </a:xfrm>
        </p:spPr>
        <p:txBody>
          <a:bodyPr/>
          <a:lstStyle/>
          <a:p>
            <a:pPr>
              <a:defRPr/>
            </a:pPr>
            <a:fld id="{C6735949-D909-4DA0-9331-3289988C2E74}" type="slidenum">
              <a:rPr lang="en-US" altLang="zh-TW" smtClean="0"/>
              <a:pPr>
                <a:defRPr/>
              </a:pPr>
              <a:t>62</a:t>
            </a:fld>
            <a:endParaRPr lang="en-US" altLang="zh-TW" dirty="0"/>
          </a:p>
        </p:txBody>
      </p:sp>
      <p:sp>
        <p:nvSpPr>
          <p:cNvPr id="3" name="矩形 2">
            <a:extLst>
              <a:ext uri="{FF2B5EF4-FFF2-40B4-BE49-F238E27FC236}">
                <a16:creationId xmlns:a16="http://schemas.microsoft.com/office/drawing/2014/main" id="{D48030F1-21F3-41C6-856F-F63843765A04}"/>
              </a:ext>
            </a:extLst>
          </p:cNvPr>
          <p:cNvSpPr/>
          <p:nvPr/>
        </p:nvSpPr>
        <p:spPr>
          <a:xfrm>
            <a:off x="8607768" y="373044"/>
            <a:ext cx="441146" cy="369332"/>
          </a:xfrm>
          <a:prstGeom prst="rect">
            <a:avLst/>
          </a:prstGeom>
        </p:spPr>
        <p:txBody>
          <a:bodyPr wrap="none">
            <a:spAutoFit/>
          </a:bodyPr>
          <a:lstStyle/>
          <a:p>
            <a:r>
              <a:rPr lang="en-US" altLang="zh-TW" b="1" dirty="0">
                <a:solidFill>
                  <a:srgbClr val="FF0000"/>
                </a:solidFill>
                <a:latin typeface="Helvetica Neue"/>
              </a:rPr>
              <a:t>x4</a:t>
            </a:r>
            <a:endParaRPr lang="zh-TW" altLang="en-US" b="1" dirty="0">
              <a:solidFill>
                <a:srgbClr val="FF0000"/>
              </a:solidFill>
            </a:endParaRPr>
          </a:p>
        </p:txBody>
      </p:sp>
    </p:spTree>
    <p:extLst>
      <p:ext uri="{BB962C8B-B14F-4D97-AF65-F5344CB8AC3E}">
        <p14:creationId xmlns:p14="http://schemas.microsoft.com/office/powerpoint/2010/main" val="34600263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39B227C8-1E05-46B1-BB12-6972222B3967}"/>
              </a:ext>
            </a:extLst>
          </p:cNvPr>
          <p:cNvSpPr>
            <a:spLocks noGrp="1"/>
          </p:cNvSpPr>
          <p:nvPr>
            <p:ph type="sldNum" sz="quarter" idx="12"/>
          </p:nvPr>
        </p:nvSpPr>
        <p:spPr>
          <a:xfrm>
            <a:off x="8728140" y="6478207"/>
            <a:ext cx="401234" cy="365125"/>
          </a:xfrm>
        </p:spPr>
        <p:txBody>
          <a:bodyPr/>
          <a:lstStyle/>
          <a:p>
            <a:pPr>
              <a:defRPr/>
            </a:pPr>
            <a:fld id="{C6735949-D909-4DA0-9331-3289988C2E74}" type="slidenum">
              <a:rPr lang="en-US" altLang="zh-TW" smtClean="0"/>
              <a:pPr>
                <a:defRPr/>
              </a:pPr>
              <a:t>63</a:t>
            </a:fld>
            <a:endParaRPr lang="en-US" altLang="zh-TW" dirty="0"/>
          </a:p>
        </p:txBody>
      </p:sp>
      <p:pic>
        <p:nvPicPr>
          <p:cNvPr id="7" name="圖片 6">
            <a:extLst>
              <a:ext uri="{FF2B5EF4-FFF2-40B4-BE49-F238E27FC236}">
                <a16:creationId xmlns:a16="http://schemas.microsoft.com/office/drawing/2014/main" id="{1FE63D51-8BA9-4AA4-8870-A18EF38B15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274" y="1694218"/>
            <a:ext cx="1998834" cy="1275774"/>
          </a:xfrm>
          <a:prstGeom prst="rect">
            <a:avLst/>
          </a:prstGeom>
        </p:spPr>
      </p:pic>
      <p:pic>
        <p:nvPicPr>
          <p:cNvPr id="8" name="圖片 7">
            <a:extLst>
              <a:ext uri="{FF2B5EF4-FFF2-40B4-BE49-F238E27FC236}">
                <a16:creationId xmlns:a16="http://schemas.microsoft.com/office/drawing/2014/main" id="{A8714D81-1969-44E4-9EAF-258B43B602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098" t="29483" r="18430" b="7572"/>
          <a:stretch/>
        </p:blipFill>
        <p:spPr>
          <a:xfrm>
            <a:off x="221305" y="2881960"/>
            <a:ext cx="2000803" cy="908146"/>
          </a:xfrm>
          <a:prstGeom prst="rect">
            <a:avLst/>
          </a:prstGeom>
        </p:spPr>
      </p:pic>
      <p:sp>
        <p:nvSpPr>
          <p:cNvPr id="9" name="矩形 8">
            <a:extLst>
              <a:ext uri="{FF2B5EF4-FFF2-40B4-BE49-F238E27FC236}">
                <a16:creationId xmlns:a16="http://schemas.microsoft.com/office/drawing/2014/main" id="{2416A6AF-954A-430D-8A90-2A36A5424404}"/>
              </a:ext>
            </a:extLst>
          </p:cNvPr>
          <p:cNvSpPr/>
          <p:nvPr/>
        </p:nvSpPr>
        <p:spPr>
          <a:xfrm>
            <a:off x="1338847" y="2899095"/>
            <a:ext cx="835966" cy="400110"/>
          </a:xfrm>
          <a:prstGeom prst="rect">
            <a:avLst/>
          </a:prstGeom>
        </p:spPr>
        <p:txBody>
          <a:bodyPr wrap="square">
            <a:spAutoFit/>
          </a:bodyPr>
          <a:lstStyle/>
          <a:p>
            <a:r>
              <a:rPr lang="en-US" altLang="zh-TW" sz="1000" b="1" dirty="0">
                <a:solidFill>
                  <a:schemeClr val="bg1"/>
                </a:solidFill>
                <a:latin typeface="Calibri" panose="020F0502020204030204" pitchFamily="34" charset="0"/>
              </a:rPr>
              <a:t>   DH  100’</a:t>
            </a:r>
          </a:p>
          <a:p>
            <a:r>
              <a:rPr lang="en-US" altLang="zh-TW" sz="1000" b="1" dirty="0">
                <a:solidFill>
                  <a:schemeClr val="bg1"/>
                </a:solidFill>
                <a:latin typeface="Calibri" panose="020F0502020204030204" pitchFamily="34" charset="0"/>
              </a:rPr>
              <a:t>&gt; RVR 1200’</a:t>
            </a:r>
            <a:endParaRPr lang="zh-TW" altLang="en-US" sz="1000" dirty="0">
              <a:solidFill>
                <a:schemeClr val="bg1"/>
              </a:solidFill>
            </a:endParaRPr>
          </a:p>
        </p:txBody>
      </p:sp>
      <p:sp>
        <p:nvSpPr>
          <p:cNvPr id="10" name="矩形 9">
            <a:extLst>
              <a:ext uri="{FF2B5EF4-FFF2-40B4-BE49-F238E27FC236}">
                <a16:creationId xmlns:a16="http://schemas.microsoft.com/office/drawing/2014/main" id="{85BDFD27-A073-4E49-8CCC-B721885F670A}"/>
              </a:ext>
            </a:extLst>
          </p:cNvPr>
          <p:cNvSpPr/>
          <p:nvPr/>
        </p:nvSpPr>
        <p:spPr>
          <a:xfrm>
            <a:off x="235647" y="2910503"/>
            <a:ext cx="617477" cy="246221"/>
          </a:xfrm>
          <a:prstGeom prst="rect">
            <a:avLst/>
          </a:prstGeom>
        </p:spPr>
        <p:txBody>
          <a:bodyPr wrap="none">
            <a:spAutoFit/>
          </a:bodyPr>
          <a:lstStyle/>
          <a:p>
            <a:r>
              <a:rPr lang="en-US" altLang="zh-TW" sz="1000" b="1" dirty="0">
                <a:solidFill>
                  <a:schemeClr val="bg1"/>
                </a:solidFill>
                <a:latin typeface="Calibri" panose="020F0502020204030204" pitchFamily="34" charset="0"/>
              </a:rPr>
              <a:t>CAT - </a:t>
            </a:r>
            <a:r>
              <a:rPr lang="en-US" altLang="zh-TW" sz="1000" b="1" dirty="0">
                <a:solidFill>
                  <a:schemeClr val="bg1"/>
                </a:solidFill>
                <a:latin typeface="Calibri" panose="020F0502020204030204" pitchFamily="34" charset="0"/>
                <a:ea typeface="Batang" panose="02030600000101010101" pitchFamily="18" charset="-127"/>
              </a:rPr>
              <a:t>Ⅱ</a:t>
            </a:r>
            <a:endParaRPr lang="zh-TW" altLang="en-US" sz="1000" dirty="0"/>
          </a:p>
        </p:txBody>
      </p:sp>
      <p:sp>
        <p:nvSpPr>
          <p:cNvPr id="12" name="矩形 11">
            <a:extLst>
              <a:ext uri="{FF2B5EF4-FFF2-40B4-BE49-F238E27FC236}">
                <a16:creationId xmlns:a16="http://schemas.microsoft.com/office/drawing/2014/main" id="{C544CBDC-DEE3-46DE-8C07-7A81033A5612}"/>
              </a:ext>
            </a:extLst>
          </p:cNvPr>
          <p:cNvSpPr/>
          <p:nvPr/>
        </p:nvSpPr>
        <p:spPr>
          <a:xfrm>
            <a:off x="1479175" y="3814488"/>
            <a:ext cx="667170" cy="246221"/>
          </a:xfrm>
          <a:prstGeom prst="rect">
            <a:avLst/>
          </a:prstGeom>
        </p:spPr>
        <p:txBody>
          <a:bodyPr wrap="none">
            <a:spAutoFit/>
          </a:bodyPr>
          <a:lstStyle/>
          <a:p>
            <a:r>
              <a:rPr lang="en-US" altLang="zh-TW" sz="1000" b="1" dirty="0">
                <a:solidFill>
                  <a:schemeClr val="bg1"/>
                </a:solidFill>
                <a:latin typeface="Calibri" panose="020F0502020204030204" pitchFamily="34" charset="0"/>
              </a:rPr>
              <a:t>DH  50 Ft</a:t>
            </a:r>
            <a:endParaRPr lang="zh-TW" altLang="en-US" sz="1000" b="1" dirty="0">
              <a:solidFill>
                <a:schemeClr val="bg1"/>
              </a:solidFill>
            </a:endParaRPr>
          </a:p>
        </p:txBody>
      </p:sp>
      <p:sp>
        <p:nvSpPr>
          <p:cNvPr id="13" name="矩形 12">
            <a:extLst>
              <a:ext uri="{FF2B5EF4-FFF2-40B4-BE49-F238E27FC236}">
                <a16:creationId xmlns:a16="http://schemas.microsoft.com/office/drawing/2014/main" id="{2318AD3A-3E5C-401D-9EEC-587F594D68E2}"/>
              </a:ext>
            </a:extLst>
          </p:cNvPr>
          <p:cNvSpPr/>
          <p:nvPr/>
        </p:nvSpPr>
        <p:spPr>
          <a:xfrm>
            <a:off x="204060" y="3790106"/>
            <a:ext cx="744114" cy="246221"/>
          </a:xfrm>
          <a:prstGeom prst="rect">
            <a:avLst/>
          </a:prstGeom>
        </p:spPr>
        <p:txBody>
          <a:bodyPr wrap="none">
            <a:spAutoFit/>
          </a:bodyPr>
          <a:lstStyle/>
          <a:p>
            <a:r>
              <a:rPr lang="en-US" altLang="zh-TW" sz="1000" b="1" dirty="0">
                <a:solidFill>
                  <a:schemeClr val="bg1"/>
                </a:solidFill>
                <a:latin typeface="Calibri" panose="020F0502020204030204" pitchFamily="34" charset="0"/>
              </a:rPr>
              <a:t>CAT - </a:t>
            </a:r>
            <a:r>
              <a:rPr lang="en-US" altLang="zh-TW" sz="1000" b="1" dirty="0">
                <a:solidFill>
                  <a:schemeClr val="bg1"/>
                </a:solidFill>
                <a:latin typeface="Calibri" panose="020F0502020204030204" pitchFamily="34" charset="0"/>
                <a:ea typeface="Batang" panose="02030600000101010101" pitchFamily="18" charset="-127"/>
              </a:rPr>
              <a:t>Ⅲ b</a:t>
            </a:r>
            <a:r>
              <a:rPr lang="en-US" altLang="zh-TW" sz="1000" b="1" dirty="0">
                <a:solidFill>
                  <a:schemeClr val="bg1"/>
                </a:solidFill>
                <a:latin typeface="Calibri" panose="020F0502020204030204" pitchFamily="34" charset="0"/>
              </a:rPr>
              <a:t> </a:t>
            </a:r>
            <a:endParaRPr lang="zh-TW" altLang="en-US" sz="1000" dirty="0"/>
          </a:p>
        </p:txBody>
      </p:sp>
      <p:sp>
        <p:nvSpPr>
          <p:cNvPr id="27" name="矩形 26">
            <a:extLst>
              <a:ext uri="{FF2B5EF4-FFF2-40B4-BE49-F238E27FC236}">
                <a16:creationId xmlns:a16="http://schemas.microsoft.com/office/drawing/2014/main" id="{9FD31A14-87A0-479D-BA8D-F2D25A9C2D16}"/>
              </a:ext>
            </a:extLst>
          </p:cNvPr>
          <p:cNvSpPr/>
          <p:nvPr/>
        </p:nvSpPr>
        <p:spPr>
          <a:xfrm>
            <a:off x="1309279" y="1672702"/>
            <a:ext cx="925202" cy="400110"/>
          </a:xfrm>
          <a:prstGeom prst="rect">
            <a:avLst/>
          </a:prstGeom>
        </p:spPr>
        <p:txBody>
          <a:bodyPr wrap="square">
            <a:spAutoFit/>
          </a:bodyPr>
          <a:lstStyle/>
          <a:p>
            <a:r>
              <a:rPr lang="en-US" altLang="zh-TW" sz="1000" b="1" dirty="0">
                <a:solidFill>
                  <a:schemeClr val="bg1"/>
                </a:solidFill>
                <a:latin typeface="Calibri" panose="020F0502020204030204" pitchFamily="34" charset="0"/>
              </a:rPr>
              <a:t>    DH  200’</a:t>
            </a:r>
          </a:p>
          <a:p>
            <a:r>
              <a:rPr lang="en-US" altLang="zh-TW" sz="1000" b="1" dirty="0">
                <a:solidFill>
                  <a:schemeClr val="bg1"/>
                </a:solidFill>
                <a:latin typeface="Calibri" panose="020F0502020204030204" pitchFamily="34" charset="0"/>
              </a:rPr>
              <a:t>&gt;  RVR 1800’</a:t>
            </a:r>
            <a:endParaRPr lang="zh-TW" altLang="en-US" sz="1000" dirty="0">
              <a:solidFill>
                <a:schemeClr val="bg1"/>
              </a:solidFill>
            </a:endParaRPr>
          </a:p>
        </p:txBody>
      </p:sp>
      <p:sp>
        <p:nvSpPr>
          <p:cNvPr id="28" name="矩形 27">
            <a:extLst>
              <a:ext uri="{FF2B5EF4-FFF2-40B4-BE49-F238E27FC236}">
                <a16:creationId xmlns:a16="http://schemas.microsoft.com/office/drawing/2014/main" id="{952602D9-726F-4360-AA86-501D758F611D}"/>
              </a:ext>
            </a:extLst>
          </p:cNvPr>
          <p:cNvSpPr/>
          <p:nvPr/>
        </p:nvSpPr>
        <p:spPr>
          <a:xfrm>
            <a:off x="235647" y="1670652"/>
            <a:ext cx="617477" cy="246221"/>
          </a:xfrm>
          <a:prstGeom prst="rect">
            <a:avLst/>
          </a:prstGeom>
        </p:spPr>
        <p:txBody>
          <a:bodyPr wrap="none">
            <a:spAutoFit/>
          </a:bodyPr>
          <a:lstStyle/>
          <a:p>
            <a:r>
              <a:rPr lang="en-US" altLang="zh-TW" sz="1000" b="1" dirty="0">
                <a:solidFill>
                  <a:schemeClr val="bg1"/>
                </a:solidFill>
                <a:latin typeface="Calibri" panose="020F0502020204030204" pitchFamily="34" charset="0"/>
              </a:rPr>
              <a:t>CAT - Ⅰ</a:t>
            </a:r>
            <a:endParaRPr lang="zh-TW" altLang="en-US" sz="1000" dirty="0"/>
          </a:p>
        </p:txBody>
      </p:sp>
      <p:sp>
        <p:nvSpPr>
          <p:cNvPr id="31" name="矩形 30">
            <a:extLst>
              <a:ext uri="{FF2B5EF4-FFF2-40B4-BE49-F238E27FC236}">
                <a16:creationId xmlns:a16="http://schemas.microsoft.com/office/drawing/2014/main" id="{332E991C-4A4D-45A2-9EAE-C467EA8A0132}"/>
              </a:ext>
            </a:extLst>
          </p:cNvPr>
          <p:cNvSpPr/>
          <p:nvPr/>
        </p:nvSpPr>
        <p:spPr>
          <a:xfrm>
            <a:off x="216302" y="659596"/>
            <a:ext cx="4521252" cy="276999"/>
          </a:xfrm>
          <a:prstGeom prst="rect">
            <a:avLst/>
          </a:prstGeom>
          <a:solidFill>
            <a:srgbClr val="7030A0"/>
          </a:solidFill>
        </p:spPr>
        <p:txBody>
          <a:bodyPr wrap="square">
            <a:spAutoFit/>
          </a:bodyPr>
          <a:lstStyle/>
          <a:p>
            <a:pPr>
              <a:defRPr/>
            </a:pPr>
            <a:r>
              <a:rPr lang="en-US" altLang="zh-TW" sz="1200" b="1" dirty="0">
                <a:solidFill>
                  <a:srgbClr val="ED55CC"/>
                </a:solidFill>
                <a:latin typeface="Calibri" panose="020F0502020204030204" pitchFamily="34" charset="0"/>
              </a:rPr>
              <a:t>    </a:t>
            </a:r>
            <a:r>
              <a:rPr lang="en-US" altLang="zh-TW" sz="1200" b="1" dirty="0">
                <a:solidFill>
                  <a:schemeClr val="bg1"/>
                </a:solidFill>
                <a:latin typeface="Calibri" panose="020F0502020204030204" pitchFamily="34" charset="0"/>
              </a:rPr>
              <a:t>□</a:t>
            </a:r>
            <a:r>
              <a:rPr lang="en-US" altLang="zh-TW" sz="1200" b="1" dirty="0">
                <a:solidFill>
                  <a:srgbClr val="ED55CC"/>
                </a:solidFill>
                <a:latin typeface="Calibri" panose="020F0502020204030204" pitchFamily="34" charset="0"/>
              </a:rPr>
              <a:t>    </a:t>
            </a:r>
            <a:r>
              <a:rPr lang="en-US" altLang="zh-TW" sz="1200" b="1" dirty="0">
                <a:solidFill>
                  <a:schemeClr val="bg1"/>
                </a:solidFill>
                <a:latin typeface="Calibri" panose="020F0502020204030204" pitchFamily="34" charset="0"/>
              </a:rPr>
              <a:t>Say your Category :    CAT-</a:t>
            </a:r>
            <a:r>
              <a:rPr lang="en-US" altLang="zh-TW" sz="1200" b="1" dirty="0">
                <a:solidFill>
                  <a:schemeClr val="bg1"/>
                </a:solidFill>
                <a:latin typeface="Calibri" panose="020F0502020204030204" pitchFamily="34" charset="0"/>
                <a:ea typeface="Batang" panose="02030600000101010101" pitchFamily="18" charset="-127"/>
                <a:cs typeface="Arial" panose="020B0604020202020204" pitchFamily="34" charset="0"/>
              </a:rPr>
              <a:t>Ⅰ?</a:t>
            </a:r>
            <a:r>
              <a:rPr lang="en-US" altLang="zh-TW" sz="1200" b="1" dirty="0">
                <a:solidFill>
                  <a:schemeClr val="bg1"/>
                </a:solidFill>
                <a:latin typeface="Calibri" panose="020F0502020204030204" pitchFamily="34" charset="0"/>
              </a:rPr>
              <a:t> ;    CAT- </a:t>
            </a:r>
            <a:r>
              <a:rPr lang="en-US" altLang="zh-TW" sz="1200" b="1" dirty="0">
                <a:solidFill>
                  <a:schemeClr val="bg1"/>
                </a:solidFill>
                <a:latin typeface="Calibri" panose="020F0502020204030204" pitchFamily="34" charset="0"/>
                <a:ea typeface="Batang" panose="02030600000101010101" pitchFamily="18" charset="-127"/>
              </a:rPr>
              <a:t>Ⅱ ?</a:t>
            </a:r>
            <a:r>
              <a:rPr lang="en-US" altLang="zh-TW" sz="1200" b="1" dirty="0">
                <a:solidFill>
                  <a:schemeClr val="bg1"/>
                </a:solidFill>
                <a:latin typeface="Calibri" panose="020F0502020204030204" pitchFamily="34" charset="0"/>
              </a:rPr>
              <a:t>  ;    CAT- </a:t>
            </a:r>
            <a:r>
              <a:rPr lang="en-US" altLang="zh-TW" sz="1200" b="1" dirty="0">
                <a:solidFill>
                  <a:schemeClr val="bg1"/>
                </a:solidFill>
                <a:latin typeface="Calibri" panose="020F0502020204030204" pitchFamily="34" charset="0"/>
                <a:ea typeface="Batang" panose="02030600000101010101" pitchFamily="18" charset="-127"/>
              </a:rPr>
              <a:t>Ⅲ </a:t>
            </a:r>
            <a:r>
              <a:rPr lang="en-US" altLang="zh-TW" sz="1200" b="1" dirty="0">
                <a:solidFill>
                  <a:schemeClr val="bg1"/>
                </a:solidFill>
                <a:latin typeface="Calibri" panose="020F0502020204030204" pitchFamily="34" charset="0"/>
              </a:rPr>
              <a:t>A  ? ?</a:t>
            </a:r>
          </a:p>
        </p:txBody>
      </p:sp>
      <p:sp>
        <p:nvSpPr>
          <p:cNvPr id="32" name="矩形 6">
            <a:extLst>
              <a:ext uri="{FF2B5EF4-FFF2-40B4-BE49-F238E27FC236}">
                <a16:creationId xmlns:a16="http://schemas.microsoft.com/office/drawing/2014/main" id="{7830C9C5-EF8A-4805-A9A3-1CEA7C1FC10E}"/>
              </a:ext>
            </a:extLst>
          </p:cNvPr>
          <p:cNvSpPr>
            <a:spLocks noChangeArrowheads="1"/>
          </p:cNvSpPr>
          <p:nvPr/>
        </p:nvSpPr>
        <p:spPr bwMode="auto">
          <a:xfrm>
            <a:off x="229963" y="1343733"/>
            <a:ext cx="2178544" cy="276999"/>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None/>
            </a:pPr>
            <a:r>
              <a:rPr kumimoji="0" lang="en-US" altLang="zh-TW" sz="1200" b="1" dirty="0">
                <a:solidFill>
                  <a:schemeClr val="bg1"/>
                </a:solidFill>
                <a:latin typeface="Calibri" panose="020F0502020204030204" pitchFamily="34" charset="0"/>
              </a:rPr>
              <a:t>    □    Say your intention ? ?</a:t>
            </a:r>
            <a:endParaRPr kumimoji="0" lang="en-US" altLang="zh-TW" sz="1200" dirty="0">
              <a:latin typeface="Calibri" panose="020F0502020204030204" pitchFamily="34" charset="0"/>
            </a:endParaRPr>
          </a:p>
        </p:txBody>
      </p:sp>
      <p:sp>
        <p:nvSpPr>
          <p:cNvPr id="33" name="矩形 6">
            <a:extLst>
              <a:ext uri="{FF2B5EF4-FFF2-40B4-BE49-F238E27FC236}">
                <a16:creationId xmlns:a16="http://schemas.microsoft.com/office/drawing/2014/main" id="{83970C82-FE3C-422A-92BF-3B694659A231}"/>
              </a:ext>
            </a:extLst>
          </p:cNvPr>
          <p:cNvSpPr>
            <a:spLocks noChangeArrowheads="1"/>
          </p:cNvSpPr>
          <p:nvPr/>
        </p:nvSpPr>
        <p:spPr bwMode="auto">
          <a:xfrm>
            <a:off x="224772" y="995054"/>
            <a:ext cx="3483132" cy="276999"/>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None/>
            </a:pPr>
            <a:r>
              <a:rPr kumimoji="0" lang="en-US" altLang="zh-TW" sz="1200" b="1" dirty="0">
                <a:solidFill>
                  <a:schemeClr val="bg1"/>
                </a:solidFill>
                <a:latin typeface="Calibri" panose="020F0502020204030204" pitchFamily="34" charset="0"/>
              </a:rPr>
              <a:t>    □    Say fuel remaining on board in minutes ? ?</a:t>
            </a:r>
            <a:endParaRPr kumimoji="0" lang="en-US" altLang="zh-TW" sz="1200" dirty="0">
              <a:latin typeface="Calibri" panose="020F0502020204030204" pitchFamily="34" charset="0"/>
            </a:endParaRPr>
          </a:p>
        </p:txBody>
      </p:sp>
      <p:sp>
        <p:nvSpPr>
          <p:cNvPr id="39" name="矩形 38">
            <a:extLst>
              <a:ext uri="{FF2B5EF4-FFF2-40B4-BE49-F238E27FC236}">
                <a16:creationId xmlns:a16="http://schemas.microsoft.com/office/drawing/2014/main" id="{B3B616C7-CF78-4CA3-B99E-CDC12D6961DA}"/>
              </a:ext>
            </a:extLst>
          </p:cNvPr>
          <p:cNvSpPr/>
          <p:nvPr/>
        </p:nvSpPr>
        <p:spPr>
          <a:xfrm>
            <a:off x="229959" y="146017"/>
            <a:ext cx="5062121" cy="461665"/>
          </a:xfrm>
          <a:prstGeom prst="rect">
            <a:avLst/>
          </a:prstGeom>
          <a:solidFill>
            <a:srgbClr val="7030A0"/>
          </a:solidFill>
        </p:spPr>
        <p:txBody>
          <a:bodyPr wrap="square">
            <a:spAutoFit/>
          </a:bodyPr>
          <a:lstStyle/>
          <a:p>
            <a:r>
              <a:rPr lang="en-US" altLang="zh-TW" sz="2400" b="1" dirty="0">
                <a:solidFill>
                  <a:srgbClr val="7030A0"/>
                </a:solidFill>
              </a:rPr>
              <a:t> </a:t>
            </a:r>
            <a:r>
              <a:rPr lang="en-US" altLang="zh-TW" b="1" dirty="0">
                <a:solidFill>
                  <a:schemeClr val="bg1"/>
                </a:solidFill>
                <a:latin typeface="Calibri" panose="020F0502020204030204" pitchFamily="34" charset="0"/>
                <a:ea typeface="Batang" panose="02030600000101010101" pitchFamily="18" charset="-127"/>
              </a:rPr>
              <a:t>★★★★★</a:t>
            </a:r>
            <a:r>
              <a:rPr lang="en-US" altLang="zh-TW" sz="2400" b="1" dirty="0">
                <a:solidFill>
                  <a:srgbClr val="7030A0"/>
                </a:solidFill>
              </a:rPr>
              <a:t>  </a:t>
            </a:r>
            <a:r>
              <a:rPr lang="en-US" altLang="zh-TW" sz="1600" b="1" dirty="0">
                <a:solidFill>
                  <a:schemeClr val="bg1"/>
                </a:solidFill>
              </a:rPr>
              <a:t>LVO  CAT-</a:t>
            </a:r>
            <a:r>
              <a:rPr lang="en-US" altLang="zh-TW" sz="1200" b="1" dirty="0">
                <a:solidFill>
                  <a:schemeClr val="bg1"/>
                </a:solidFill>
              </a:rPr>
              <a:t>Ⅰ/ -Ⅱ/ -Ⅲ  </a:t>
            </a:r>
            <a:r>
              <a:rPr lang="en-US" altLang="zh-TW" sz="1600" b="1" dirty="0">
                <a:solidFill>
                  <a:schemeClr val="bg1"/>
                </a:solidFill>
              </a:rPr>
              <a:t>OPERATIONS :</a:t>
            </a:r>
            <a:endParaRPr lang="zh-TW" altLang="en-US" sz="1600" dirty="0">
              <a:solidFill>
                <a:schemeClr val="bg1"/>
              </a:solidFill>
            </a:endParaRPr>
          </a:p>
        </p:txBody>
      </p:sp>
      <p:sp>
        <p:nvSpPr>
          <p:cNvPr id="41" name="矩形 40">
            <a:extLst>
              <a:ext uri="{FF2B5EF4-FFF2-40B4-BE49-F238E27FC236}">
                <a16:creationId xmlns:a16="http://schemas.microsoft.com/office/drawing/2014/main" id="{9810AFDB-716D-4B32-B2B4-370AF4A08075}"/>
              </a:ext>
            </a:extLst>
          </p:cNvPr>
          <p:cNvSpPr/>
          <p:nvPr/>
        </p:nvSpPr>
        <p:spPr>
          <a:xfrm>
            <a:off x="4093663" y="6357848"/>
            <a:ext cx="4680520" cy="307777"/>
          </a:xfrm>
          <a:prstGeom prst="rect">
            <a:avLst/>
          </a:prstGeom>
          <a:solidFill>
            <a:srgbClr val="7030A0"/>
          </a:solidFill>
          <a:ln>
            <a:solidFill>
              <a:schemeClr val="tx1"/>
            </a:solidFill>
          </a:ln>
        </p:spPr>
        <p:txBody>
          <a:bodyPr wrap="square">
            <a:spAutoFit/>
          </a:bodyPr>
          <a:lstStyle/>
          <a:p>
            <a:r>
              <a:rPr lang="en-US" altLang="zh-TW" sz="1400" b="1" u="sng" dirty="0">
                <a:latin typeface="Arial" panose="020B0604020202020204" pitchFamily="34" charset="0"/>
              </a:rPr>
              <a:t>   </a:t>
            </a:r>
            <a:r>
              <a:rPr lang="en-US" altLang="zh-TW" sz="1400" b="1" u="sng" dirty="0">
                <a:solidFill>
                  <a:schemeClr val="bg1"/>
                </a:solidFill>
                <a:latin typeface="Arial" panose="020B0604020202020204" pitchFamily="34" charset="0"/>
              </a:rPr>
              <a:t>https://www.youtube.com/watch?v=yzmU5xEDJE8</a:t>
            </a:r>
            <a:endParaRPr lang="zh-TW" altLang="en-US" sz="1400" b="1" u="sng" dirty="0">
              <a:solidFill>
                <a:schemeClr val="bg1"/>
              </a:solidFill>
            </a:endParaRPr>
          </a:p>
        </p:txBody>
      </p:sp>
      <p:sp>
        <p:nvSpPr>
          <p:cNvPr id="42" name="矩形 41">
            <a:extLst>
              <a:ext uri="{FF2B5EF4-FFF2-40B4-BE49-F238E27FC236}">
                <a16:creationId xmlns:a16="http://schemas.microsoft.com/office/drawing/2014/main" id="{75738BF7-83A2-416A-9DCC-24C7EFD0AE67}"/>
              </a:ext>
            </a:extLst>
          </p:cNvPr>
          <p:cNvSpPr/>
          <p:nvPr/>
        </p:nvSpPr>
        <p:spPr>
          <a:xfrm>
            <a:off x="2999985" y="6352992"/>
            <a:ext cx="673582" cy="307777"/>
          </a:xfrm>
          <a:prstGeom prst="rect">
            <a:avLst/>
          </a:prstGeom>
          <a:solidFill>
            <a:srgbClr val="7030A0"/>
          </a:solidFill>
        </p:spPr>
        <p:txBody>
          <a:bodyPr wrap="none">
            <a:spAutoFit/>
          </a:bodyPr>
          <a:lstStyle/>
          <a:p>
            <a:r>
              <a:rPr lang="en-US" altLang="zh-TW" sz="1400" b="1" dirty="0">
                <a:solidFill>
                  <a:schemeClr val="bg1"/>
                </a:solidFill>
              </a:rPr>
              <a:t>7’: 24”</a:t>
            </a:r>
            <a:endParaRPr lang="zh-TW" altLang="en-US" sz="1400" dirty="0">
              <a:solidFill>
                <a:schemeClr val="bg1"/>
              </a:solidFill>
            </a:endParaRPr>
          </a:p>
        </p:txBody>
      </p:sp>
      <p:sp>
        <p:nvSpPr>
          <p:cNvPr id="43" name="矩形 42">
            <a:extLst>
              <a:ext uri="{FF2B5EF4-FFF2-40B4-BE49-F238E27FC236}">
                <a16:creationId xmlns:a16="http://schemas.microsoft.com/office/drawing/2014/main" id="{3D999C29-87CC-40DF-AE3A-C438C0916220}"/>
              </a:ext>
            </a:extLst>
          </p:cNvPr>
          <p:cNvSpPr/>
          <p:nvPr/>
        </p:nvSpPr>
        <p:spPr>
          <a:xfrm>
            <a:off x="210439" y="6357847"/>
            <a:ext cx="2789546" cy="307777"/>
          </a:xfrm>
          <a:prstGeom prst="rect">
            <a:avLst/>
          </a:prstGeom>
          <a:solidFill>
            <a:srgbClr val="7030A0"/>
          </a:solidFill>
        </p:spPr>
        <p:txBody>
          <a:bodyPr wrap="none">
            <a:spAutoFit/>
          </a:bodyPr>
          <a:lstStyle/>
          <a:p>
            <a:r>
              <a:rPr lang="en-US" altLang="zh-TW" sz="1400" b="1" dirty="0">
                <a:solidFill>
                  <a:schemeClr val="bg1"/>
                </a:solidFill>
                <a:latin typeface="&amp;quot"/>
                <a:hlinkClick r:id="rId5"/>
              </a:rPr>
              <a:t>737 CAT-III Approach Anchorage</a:t>
            </a:r>
            <a:endParaRPr lang="zh-TW" altLang="en-US" sz="1400" b="1" dirty="0">
              <a:solidFill>
                <a:schemeClr val="bg1"/>
              </a:solidFill>
            </a:endParaRPr>
          </a:p>
        </p:txBody>
      </p:sp>
      <p:pic>
        <p:nvPicPr>
          <p:cNvPr id="46" name="圖片 45">
            <a:extLst>
              <a:ext uri="{FF2B5EF4-FFF2-40B4-BE49-F238E27FC236}">
                <a16:creationId xmlns:a16="http://schemas.microsoft.com/office/drawing/2014/main" id="{B21021B5-CA3F-4A46-9CD9-CCA2D8C8E311}"/>
              </a:ext>
            </a:extLst>
          </p:cNvPr>
          <p:cNvPicPr>
            <a:picLocks noChangeAspect="1"/>
          </p:cNvPicPr>
          <p:nvPr/>
        </p:nvPicPr>
        <p:blipFill rotWithShape="1">
          <a:blip r:embed="rId6">
            <a:extLst>
              <a:ext uri="{28A0092B-C50C-407E-A947-70E740481C1C}">
                <a14:useLocalDpi xmlns:a14="http://schemas.microsoft.com/office/drawing/2010/main" val="0"/>
              </a:ext>
            </a:extLst>
          </a:blip>
          <a:srcRect l="20897" t="48241" r="27337" b="12587"/>
          <a:stretch/>
        </p:blipFill>
        <p:spPr>
          <a:xfrm>
            <a:off x="223139" y="3814488"/>
            <a:ext cx="1991666" cy="905645"/>
          </a:xfrm>
          <a:prstGeom prst="rect">
            <a:avLst/>
          </a:prstGeom>
          <a:solidFill>
            <a:schemeClr val="accent2"/>
          </a:solidFill>
          <a:ln w="3175">
            <a:solidFill>
              <a:schemeClr val="tx1"/>
            </a:solidFill>
          </a:ln>
        </p:spPr>
      </p:pic>
      <p:sp>
        <p:nvSpPr>
          <p:cNvPr id="49" name="矩形 48">
            <a:extLst>
              <a:ext uri="{FF2B5EF4-FFF2-40B4-BE49-F238E27FC236}">
                <a16:creationId xmlns:a16="http://schemas.microsoft.com/office/drawing/2014/main" id="{77443755-B1BA-4A91-8BCF-BBAED4FE4788}"/>
              </a:ext>
            </a:extLst>
          </p:cNvPr>
          <p:cNvSpPr/>
          <p:nvPr/>
        </p:nvSpPr>
        <p:spPr>
          <a:xfrm>
            <a:off x="232390" y="3818090"/>
            <a:ext cx="737702" cy="246221"/>
          </a:xfrm>
          <a:prstGeom prst="rect">
            <a:avLst/>
          </a:prstGeom>
        </p:spPr>
        <p:txBody>
          <a:bodyPr wrap="none">
            <a:spAutoFit/>
          </a:bodyPr>
          <a:lstStyle/>
          <a:p>
            <a:r>
              <a:rPr lang="en-US" altLang="zh-TW" sz="1000" b="1" dirty="0">
                <a:solidFill>
                  <a:schemeClr val="bg1"/>
                </a:solidFill>
                <a:latin typeface="Calibri" panose="020F0502020204030204" pitchFamily="34" charset="0"/>
              </a:rPr>
              <a:t>CAT - </a:t>
            </a:r>
            <a:r>
              <a:rPr lang="en-US" altLang="zh-TW" sz="1000" b="1" dirty="0">
                <a:solidFill>
                  <a:schemeClr val="bg1"/>
                </a:solidFill>
                <a:latin typeface="Calibri" panose="020F0502020204030204" pitchFamily="34" charset="0"/>
                <a:ea typeface="Batang" panose="02030600000101010101" pitchFamily="18" charset="-127"/>
              </a:rPr>
              <a:t>Ⅲ a</a:t>
            </a:r>
            <a:r>
              <a:rPr lang="en-US" altLang="zh-TW" sz="1000" b="1" dirty="0">
                <a:solidFill>
                  <a:schemeClr val="bg1"/>
                </a:solidFill>
                <a:latin typeface="Calibri" panose="020F0502020204030204" pitchFamily="34" charset="0"/>
              </a:rPr>
              <a:t> </a:t>
            </a:r>
            <a:endParaRPr lang="zh-TW" altLang="en-US" sz="1000" dirty="0"/>
          </a:p>
        </p:txBody>
      </p:sp>
      <p:sp>
        <p:nvSpPr>
          <p:cNvPr id="50" name="矩形 49">
            <a:extLst>
              <a:ext uri="{FF2B5EF4-FFF2-40B4-BE49-F238E27FC236}">
                <a16:creationId xmlns:a16="http://schemas.microsoft.com/office/drawing/2014/main" id="{24954A77-CC19-4BDE-8260-0BFE20E5FF02}"/>
              </a:ext>
            </a:extLst>
          </p:cNvPr>
          <p:cNvSpPr/>
          <p:nvPr/>
        </p:nvSpPr>
        <p:spPr>
          <a:xfrm>
            <a:off x="1328664" y="3814488"/>
            <a:ext cx="925202" cy="400110"/>
          </a:xfrm>
          <a:prstGeom prst="rect">
            <a:avLst/>
          </a:prstGeom>
        </p:spPr>
        <p:txBody>
          <a:bodyPr wrap="square">
            <a:spAutoFit/>
          </a:bodyPr>
          <a:lstStyle/>
          <a:p>
            <a:r>
              <a:rPr lang="en-US" altLang="zh-TW" sz="1000" b="1" dirty="0">
                <a:solidFill>
                  <a:schemeClr val="bg1"/>
                </a:solidFill>
                <a:latin typeface="Calibri" panose="020F0502020204030204" pitchFamily="34" charset="0"/>
              </a:rPr>
              <a:t>    DH  50’</a:t>
            </a:r>
          </a:p>
          <a:p>
            <a:r>
              <a:rPr lang="en-US" altLang="zh-TW" sz="1000" b="1" dirty="0">
                <a:solidFill>
                  <a:schemeClr val="bg1"/>
                </a:solidFill>
                <a:latin typeface="Calibri" panose="020F0502020204030204" pitchFamily="34" charset="0"/>
              </a:rPr>
              <a:t> &gt; RVR  700FT</a:t>
            </a:r>
            <a:endParaRPr lang="zh-TW" altLang="en-US" sz="1000" dirty="0">
              <a:solidFill>
                <a:schemeClr val="bg1"/>
              </a:solidFill>
            </a:endParaRPr>
          </a:p>
        </p:txBody>
      </p:sp>
      <p:pic>
        <p:nvPicPr>
          <p:cNvPr id="15" name="Picture 2" descr="查看來源圖片">
            <a:extLst>
              <a:ext uri="{FF2B5EF4-FFF2-40B4-BE49-F238E27FC236}">
                <a16:creationId xmlns:a16="http://schemas.microsoft.com/office/drawing/2014/main" id="{E6CB534E-E4DD-4AA4-92A0-DAD9D83B961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21274"/>
          <a:stretch/>
        </p:blipFill>
        <p:spPr bwMode="auto">
          <a:xfrm>
            <a:off x="2589248" y="1585777"/>
            <a:ext cx="5985517" cy="286800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 name="圖片 19">
            <a:extLst>
              <a:ext uri="{FF2B5EF4-FFF2-40B4-BE49-F238E27FC236}">
                <a16:creationId xmlns:a16="http://schemas.microsoft.com/office/drawing/2014/main" id="{DC81E5C4-5ACD-4A0E-9F66-420A1BDC3AF3}"/>
              </a:ext>
            </a:extLst>
          </p:cNvPr>
          <p:cNvPicPr>
            <a:picLocks noChangeAspect="1"/>
          </p:cNvPicPr>
          <p:nvPr/>
        </p:nvPicPr>
        <p:blipFill rotWithShape="1">
          <a:blip r:embed="rId8">
            <a:extLst>
              <a:ext uri="{28A0092B-C50C-407E-A947-70E740481C1C}">
                <a14:useLocalDpi xmlns:a14="http://schemas.microsoft.com/office/drawing/2010/main" val="0"/>
              </a:ext>
            </a:extLst>
          </a:blip>
          <a:srcRect l="7342" t="29482" r="3787" b="13700"/>
          <a:stretch/>
        </p:blipFill>
        <p:spPr>
          <a:xfrm>
            <a:off x="277680" y="4917881"/>
            <a:ext cx="2639048" cy="1266742"/>
          </a:xfrm>
          <a:prstGeom prst="rect">
            <a:avLst/>
          </a:prstGeom>
          <a:ln w="57150">
            <a:solidFill>
              <a:srgbClr val="7030A0"/>
            </a:solidFill>
          </a:ln>
        </p:spPr>
      </p:pic>
      <p:sp>
        <p:nvSpPr>
          <p:cNvPr id="57" name="矩形 56">
            <a:extLst>
              <a:ext uri="{FF2B5EF4-FFF2-40B4-BE49-F238E27FC236}">
                <a16:creationId xmlns:a16="http://schemas.microsoft.com/office/drawing/2014/main" id="{0ADD2C0E-F3A5-4F00-B5FE-4FF9BAA04899}"/>
              </a:ext>
            </a:extLst>
          </p:cNvPr>
          <p:cNvSpPr/>
          <p:nvPr/>
        </p:nvSpPr>
        <p:spPr>
          <a:xfrm>
            <a:off x="7240529" y="2281704"/>
            <a:ext cx="1588127" cy="369332"/>
          </a:xfrm>
          <a:prstGeom prst="rect">
            <a:avLst/>
          </a:prstGeom>
        </p:spPr>
        <p:txBody>
          <a:bodyPr wrap="none">
            <a:spAutoFit/>
          </a:bodyPr>
          <a:lstStyle/>
          <a:p>
            <a:r>
              <a:rPr lang="en-US" altLang="zh-TW" dirty="0"/>
              <a:t>CAT II or CAT III</a:t>
            </a:r>
            <a:endParaRPr lang="zh-TW" altLang="en-US" dirty="0"/>
          </a:p>
        </p:txBody>
      </p:sp>
      <p:sp>
        <p:nvSpPr>
          <p:cNvPr id="59" name="矩形 58">
            <a:extLst>
              <a:ext uri="{FF2B5EF4-FFF2-40B4-BE49-F238E27FC236}">
                <a16:creationId xmlns:a16="http://schemas.microsoft.com/office/drawing/2014/main" id="{61D8DA77-48BA-4E63-A01C-8457471CD3AE}"/>
              </a:ext>
            </a:extLst>
          </p:cNvPr>
          <p:cNvSpPr/>
          <p:nvPr/>
        </p:nvSpPr>
        <p:spPr>
          <a:xfrm>
            <a:off x="7089512" y="2564023"/>
            <a:ext cx="2084225" cy="261610"/>
          </a:xfrm>
          <a:prstGeom prst="rect">
            <a:avLst/>
          </a:prstGeom>
        </p:spPr>
        <p:txBody>
          <a:bodyPr wrap="none">
            <a:spAutoFit/>
          </a:bodyPr>
          <a:lstStyle/>
          <a:p>
            <a:r>
              <a:rPr lang="en-US" altLang="zh-TW" sz="1100" b="1" dirty="0"/>
              <a:t>Crosswind Limitations (Landing) </a:t>
            </a:r>
            <a:endParaRPr lang="zh-TW" altLang="en-US" sz="1100" b="1" dirty="0"/>
          </a:p>
        </p:txBody>
      </p:sp>
      <p:pic>
        <p:nvPicPr>
          <p:cNvPr id="60" name="圖片 59">
            <a:extLst>
              <a:ext uri="{FF2B5EF4-FFF2-40B4-BE49-F238E27FC236}">
                <a16:creationId xmlns:a16="http://schemas.microsoft.com/office/drawing/2014/main" id="{A617D872-F853-4AA6-9102-D2E7CEA930F2}"/>
              </a:ext>
            </a:extLst>
          </p:cNvPr>
          <p:cNvPicPr>
            <a:picLocks noChangeAspect="1"/>
          </p:cNvPicPr>
          <p:nvPr/>
        </p:nvPicPr>
        <p:blipFill rotWithShape="1">
          <a:blip r:embed="rId9">
            <a:extLst>
              <a:ext uri="{28A0092B-C50C-407E-A947-70E740481C1C}">
                <a14:useLocalDpi xmlns:a14="http://schemas.microsoft.com/office/drawing/2010/main" val="0"/>
              </a:ext>
            </a:extLst>
          </a:blip>
          <a:srcRect l="19047" t="19965" r="21428" b="3936"/>
          <a:stretch/>
        </p:blipFill>
        <p:spPr>
          <a:xfrm>
            <a:off x="3829087" y="4596057"/>
            <a:ext cx="2088232" cy="1648735"/>
          </a:xfrm>
          <a:prstGeom prst="rect">
            <a:avLst/>
          </a:prstGeom>
          <a:ln w="3175">
            <a:solidFill>
              <a:schemeClr val="tx1"/>
            </a:solidFill>
          </a:ln>
        </p:spPr>
      </p:pic>
      <p:pic>
        <p:nvPicPr>
          <p:cNvPr id="61" name="圖片 60">
            <a:extLst>
              <a:ext uri="{FF2B5EF4-FFF2-40B4-BE49-F238E27FC236}">
                <a16:creationId xmlns:a16="http://schemas.microsoft.com/office/drawing/2014/main" id="{FEB594E0-D0D0-46C9-91F1-7577111808D3}"/>
              </a:ext>
            </a:extLst>
          </p:cNvPr>
          <p:cNvPicPr>
            <a:picLocks noChangeAspect="1"/>
          </p:cNvPicPr>
          <p:nvPr/>
        </p:nvPicPr>
        <p:blipFill rotWithShape="1">
          <a:blip r:embed="rId10">
            <a:extLst>
              <a:ext uri="{28A0092B-C50C-407E-A947-70E740481C1C}">
                <a14:useLocalDpi xmlns:a14="http://schemas.microsoft.com/office/drawing/2010/main" val="0"/>
              </a:ext>
            </a:extLst>
          </a:blip>
          <a:srcRect l="24469" t="15955" r="28565"/>
          <a:stretch/>
        </p:blipFill>
        <p:spPr>
          <a:xfrm>
            <a:off x="6829321" y="4541366"/>
            <a:ext cx="2099672" cy="1684566"/>
          </a:xfrm>
          <a:prstGeom prst="rect">
            <a:avLst/>
          </a:prstGeom>
          <a:ln w="3175">
            <a:solidFill>
              <a:schemeClr val="tx1"/>
            </a:solidFill>
          </a:ln>
        </p:spPr>
      </p:pic>
      <p:sp>
        <p:nvSpPr>
          <p:cNvPr id="62" name="矩形 61">
            <a:extLst>
              <a:ext uri="{FF2B5EF4-FFF2-40B4-BE49-F238E27FC236}">
                <a16:creationId xmlns:a16="http://schemas.microsoft.com/office/drawing/2014/main" id="{82BEAE20-6274-428A-A6DE-71AE0D7E4D0B}"/>
              </a:ext>
            </a:extLst>
          </p:cNvPr>
          <p:cNvSpPr/>
          <p:nvPr/>
        </p:nvSpPr>
        <p:spPr>
          <a:xfrm>
            <a:off x="3823206" y="4319058"/>
            <a:ext cx="2103565" cy="276999"/>
          </a:xfrm>
          <a:prstGeom prst="rect">
            <a:avLst/>
          </a:prstGeom>
          <a:solidFill>
            <a:schemeClr val="accent6">
              <a:lumMod val="75000"/>
            </a:schemeClr>
          </a:solidFill>
        </p:spPr>
        <p:txBody>
          <a:bodyPr wrap="square">
            <a:spAutoFit/>
          </a:bodyPr>
          <a:lstStyle/>
          <a:p>
            <a:r>
              <a:rPr lang="en-US" altLang="zh-TW" sz="1200" b="1" dirty="0">
                <a:solidFill>
                  <a:schemeClr val="bg1"/>
                </a:solidFill>
              </a:rPr>
              <a:t>DH= 100’ , RVR 1200FT,  CAT-2</a:t>
            </a:r>
            <a:endParaRPr lang="zh-TW" altLang="en-US" sz="1200" dirty="0">
              <a:solidFill>
                <a:schemeClr val="bg1"/>
              </a:solidFill>
            </a:endParaRPr>
          </a:p>
        </p:txBody>
      </p:sp>
      <p:sp>
        <p:nvSpPr>
          <p:cNvPr id="63" name="矩形 62">
            <a:extLst>
              <a:ext uri="{FF2B5EF4-FFF2-40B4-BE49-F238E27FC236}">
                <a16:creationId xmlns:a16="http://schemas.microsoft.com/office/drawing/2014/main" id="{33DAF628-67AF-4FAC-816E-02564105378A}"/>
              </a:ext>
            </a:extLst>
          </p:cNvPr>
          <p:cNvSpPr/>
          <p:nvPr/>
        </p:nvSpPr>
        <p:spPr>
          <a:xfrm>
            <a:off x="6829321" y="4300948"/>
            <a:ext cx="2099670" cy="276999"/>
          </a:xfrm>
          <a:prstGeom prst="rect">
            <a:avLst/>
          </a:prstGeom>
          <a:solidFill>
            <a:srgbClr val="00B050"/>
          </a:solidFill>
        </p:spPr>
        <p:txBody>
          <a:bodyPr wrap="square">
            <a:spAutoFit/>
          </a:bodyPr>
          <a:lstStyle/>
          <a:p>
            <a:r>
              <a:rPr lang="en-US" altLang="zh-TW" sz="1200" b="1" dirty="0">
                <a:solidFill>
                  <a:schemeClr val="bg1"/>
                </a:solidFill>
              </a:rPr>
              <a:t>  DH=50’ , RVR 700FT,  CAT-3 a</a:t>
            </a:r>
            <a:endParaRPr lang="zh-TW" altLang="en-US" sz="1200" dirty="0">
              <a:solidFill>
                <a:schemeClr val="bg1"/>
              </a:solidFill>
            </a:endParaRPr>
          </a:p>
        </p:txBody>
      </p:sp>
      <p:sp>
        <p:nvSpPr>
          <p:cNvPr id="64" name="矩形 63">
            <a:extLst>
              <a:ext uri="{FF2B5EF4-FFF2-40B4-BE49-F238E27FC236}">
                <a16:creationId xmlns:a16="http://schemas.microsoft.com/office/drawing/2014/main" id="{493A6654-2188-4DD3-821E-149608879147}"/>
              </a:ext>
            </a:extLst>
          </p:cNvPr>
          <p:cNvSpPr/>
          <p:nvPr/>
        </p:nvSpPr>
        <p:spPr>
          <a:xfrm>
            <a:off x="8088083" y="5374922"/>
            <a:ext cx="832279" cy="215444"/>
          </a:xfrm>
          <a:prstGeom prst="rect">
            <a:avLst/>
          </a:prstGeom>
        </p:spPr>
        <p:txBody>
          <a:bodyPr wrap="none">
            <a:spAutoFit/>
          </a:bodyPr>
          <a:lstStyle/>
          <a:p>
            <a:r>
              <a:rPr lang="en-US" altLang="zh-TW" sz="800" b="1" dirty="0"/>
              <a:t>Visual segment</a:t>
            </a:r>
            <a:endParaRPr lang="zh-TW" altLang="en-US" sz="800" b="1" dirty="0"/>
          </a:p>
        </p:txBody>
      </p:sp>
      <p:cxnSp>
        <p:nvCxnSpPr>
          <p:cNvPr id="65" name="直線單箭頭接點 64">
            <a:extLst>
              <a:ext uri="{FF2B5EF4-FFF2-40B4-BE49-F238E27FC236}">
                <a16:creationId xmlns:a16="http://schemas.microsoft.com/office/drawing/2014/main" id="{521CE3EF-E0E8-48B2-A1EC-0736074E7DA4}"/>
              </a:ext>
            </a:extLst>
          </p:cNvPr>
          <p:cNvCxnSpPr>
            <a:cxnSpLocks/>
          </p:cNvCxnSpPr>
          <p:nvPr/>
        </p:nvCxnSpPr>
        <p:spPr>
          <a:xfrm>
            <a:off x="8762466" y="5099661"/>
            <a:ext cx="0" cy="550522"/>
          </a:xfrm>
          <a:prstGeom prst="straightConnector1">
            <a:avLst/>
          </a:prstGeom>
          <a:ln w="190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6" name="矩形 65">
            <a:extLst>
              <a:ext uri="{FF2B5EF4-FFF2-40B4-BE49-F238E27FC236}">
                <a16:creationId xmlns:a16="http://schemas.microsoft.com/office/drawing/2014/main" id="{A4C486D7-313C-46B3-8CAB-D2E100015448}"/>
              </a:ext>
            </a:extLst>
          </p:cNvPr>
          <p:cNvSpPr/>
          <p:nvPr/>
        </p:nvSpPr>
        <p:spPr>
          <a:xfrm>
            <a:off x="5065735" y="5270607"/>
            <a:ext cx="797013" cy="338554"/>
          </a:xfrm>
          <a:prstGeom prst="rect">
            <a:avLst/>
          </a:prstGeom>
        </p:spPr>
        <p:txBody>
          <a:bodyPr wrap="none">
            <a:spAutoFit/>
          </a:bodyPr>
          <a:lstStyle/>
          <a:p>
            <a:r>
              <a:rPr lang="en-US" altLang="zh-TW" sz="1600" b="1" dirty="0">
                <a:solidFill>
                  <a:srgbClr val="FF0000"/>
                </a:solidFill>
              </a:rPr>
              <a:t>1200FT</a:t>
            </a:r>
            <a:endParaRPr lang="zh-TW" altLang="en-US" sz="1600" dirty="0">
              <a:solidFill>
                <a:srgbClr val="FF0000"/>
              </a:solidFill>
            </a:endParaRPr>
          </a:p>
        </p:txBody>
      </p:sp>
      <p:sp>
        <p:nvSpPr>
          <p:cNvPr id="67" name="矩形 66">
            <a:extLst>
              <a:ext uri="{FF2B5EF4-FFF2-40B4-BE49-F238E27FC236}">
                <a16:creationId xmlns:a16="http://schemas.microsoft.com/office/drawing/2014/main" id="{246C1CC9-A304-40AD-8FC6-5A7ED2E33CC6}"/>
              </a:ext>
            </a:extLst>
          </p:cNvPr>
          <p:cNvSpPr/>
          <p:nvPr/>
        </p:nvSpPr>
        <p:spPr>
          <a:xfrm>
            <a:off x="8131625" y="5205645"/>
            <a:ext cx="692818" cy="338554"/>
          </a:xfrm>
          <a:prstGeom prst="rect">
            <a:avLst/>
          </a:prstGeom>
        </p:spPr>
        <p:txBody>
          <a:bodyPr wrap="none">
            <a:spAutoFit/>
          </a:bodyPr>
          <a:lstStyle/>
          <a:p>
            <a:r>
              <a:rPr lang="en-US" altLang="zh-TW" sz="1600" b="1" dirty="0">
                <a:solidFill>
                  <a:srgbClr val="FF0000"/>
                </a:solidFill>
              </a:rPr>
              <a:t>700FT</a:t>
            </a:r>
            <a:endParaRPr lang="zh-TW" altLang="en-US" sz="1600" dirty="0">
              <a:solidFill>
                <a:srgbClr val="FF0000"/>
              </a:solidFill>
            </a:endParaRPr>
          </a:p>
        </p:txBody>
      </p:sp>
      <p:cxnSp>
        <p:nvCxnSpPr>
          <p:cNvPr id="68" name="直線單箭頭接點 67">
            <a:extLst>
              <a:ext uri="{FF2B5EF4-FFF2-40B4-BE49-F238E27FC236}">
                <a16:creationId xmlns:a16="http://schemas.microsoft.com/office/drawing/2014/main" id="{14FD1235-DFC0-4B25-8B2D-AB037B2D9BF9}"/>
              </a:ext>
            </a:extLst>
          </p:cNvPr>
          <p:cNvCxnSpPr>
            <a:cxnSpLocks/>
          </p:cNvCxnSpPr>
          <p:nvPr/>
        </p:nvCxnSpPr>
        <p:spPr>
          <a:xfrm>
            <a:off x="5788677" y="5160887"/>
            <a:ext cx="0" cy="843821"/>
          </a:xfrm>
          <a:prstGeom prst="straightConnector1">
            <a:avLst/>
          </a:prstGeom>
          <a:ln w="1905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 name="接點: 肘形 3">
            <a:extLst>
              <a:ext uri="{FF2B5EF4-FFF2-40B4-BE49-F238E27FC236}">
                <a16:creationId xmlns:a16="http://schemas.microsoft.com/office/drawing/2014/main" id="{258B3754-E12B-43CA-9545-9D37C9102A96}"/>
              </a:ext>
            </a:extLst>
          </p:cNvPr>
          <p:cNvCxnSpPr>
            <a:cxnSpLocks/>
            <a:stCxn id="50" idx="3"/>
          </p:cNvCxnSpPr>
          <p:nvPr/>
        </p:nvCxnSpPr>
        <p:spPr>
          <a:xfrm>
            <a:off x="2253866" y="4014543"/>
            <a:ext cx="217635" cy="801346"/>
          </a:xfrm>
          <a:prstGeom prst="bentConnector2">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 name="矩形 2">
            <a:extLst>
              <a:ext uri="{FF2B5EF4-FFF2-40B4-BE49-F238E27FC236}">
                <a16:creationId xmlns:a16="http://schemas.microsoft.com/office/drawing/2014/main" id="{510217BC-BF3E-411C-B8F5-1B20BD06CBF3}"/>
              </a:ext>
            </a:extLst>
          </p:cNvPr>
          <p:cNvSpPr/>
          <p:nvPr/>
        </p:nvSpPr>
        <p:spPr>
          <a:xfrm>
            <a:off x="1249983" y="5041571"/>
            <a:ext cx="712298" cy="369332"/>
          </a:xfrm>
          <a:prstGeom prst="rect">
            <a:avLst/>
          </a:prstGeom>
          <a:solidFill>
            <a:srgbClr val="7030A0"/>
          </a:solidFill>
        </p:spPr>
        <p:txBody>
          <a:bodyPr wrap="square">
            <a:spAutoFit/>
          </a:bodyPr>
          <a:lstStyle/>
          <a:p>
            <a:r>
              <a:rPr lang="zh-TW" altLang="en-US" sz="800" b="1" dirty="0">
                <a:solidFill>
                  <a:schemeClr val="bg1"/>
                </a:solidFill>
              </a:rPr>
              <a:t>     </a:t>
            </a:r>
            <a:r>
              <a:rPr lang="en-US" altLang="zh-TW" sz="900" b="1" dirty="0">
                <a:solidFill>
                  <a:schemeClr val="bg1"/>
                </a:solidFill>
              </a:rPr>
              <a:t>Airport </a:t>
            </a:r>
          </a:p>
          <a:p>
            <a:r>
              <a:rPr lang="en-US" altLang="zh-TW" sz="900" b="1" dirty="0">
                <a:solidFill>
                  <a:schemeClr val="bg1"/>
                </a:solidFill>
              </a:rPr>
              <a:t>equipment</a:t>
            </a:r>
            <a:endParaRPr lang="zh-TW" altLang="en-US" sz="900" dirty="0">
              <a:solidFill>
                <a:schemeClr val="bg1"/>
              </a:solidFill>
            </a:endParaRPr>
          </a:p>
        </p:txBody>
      </p:sp>
      <p:sp>
        <p:nvSpPr>
          <p:cNvPr id="5" name="矩形 4">
            <a:extLst>
              <a:ext uri="{FF2B5EF4-FFF2-40B4-BE49-F238E27FC236}">
                <a16:creationId xmlns:a16="http://schemas.microsoft.com/office/drawing/2014/main" id="{65BEDEE1-27B0-45C9-9B15-55343DE2AA3B}"/>
              </a:ext>
            </a:extLst>
          </p:cNvPr>
          <p:cNvSpPr/>
          <p:nvPr/>
        </p:nvSpPr>
        <p:spPr>
          <a:xfrm>
            <a:off x="307088" y="5018327"/>
            <a:ext cx="712298" cy="369332"/>
          </a:xfrm>
          <a:prstGeom prst="rect">
            <a:avLst/>
          </a:prstGeom>
          <a:solidFill>
            <a:srgbClr val="7030A0"/>
          </a:solidFill>
        </p:spPr>
        <p:txBody>
          <a:bodyPr wrap="square">
            <a:spAutoFit/>
          </a:bodyPr>
          <a:lstStyle/>
          <a:p>
            <a:r>
              <a:rPr lang="en-US" altLang="zh-TW" sz="900" b="1" dirty="0">
                <a:solidFill>
                  <a:schemeClr val="bg1"/>
                </a:solidFill>
              </a:rPr>
              <a:t>   Aircraft </a:t>
            </a:r>
          </a:p>
          <a:p>
            <a:r>
              <a:rPr lang="en-US" altLang="zh-TW" sz="900" b="1" dirty="0">
                <a:solidFill>
                  <a:schemeClr val="bg1"/>
                </a:solidFill>
              </a:rPr>
              <a:t>equipment</a:t>
            </a:r>
          </a:p>
        </p:txBody>
      </p:sp>
      <p:sp>
        <p:nvSpPr>
          <p:cNvPr id="6" name="矩形 5">
            <a:extLst>
              <a:ext uri="{FF2B5EF4-FFF2-40B4-BE49-F238E27FC236}">
                <a16:creationId xmlns:a16="http://schemas.microsoft.com/office/drawing/2014/main" id="{FC57B872-C3F0-42BD-87B9-2ED75E5B1838}"/>
              </a:ext>
            </a:extLst>
          </p:cNvPr>
          <p:cNvSpPr/>
          <p:nvPr/>
        </p:nvSpPr>
        <p:spPr>
          <a:xfrm>
            <a:off x="307088" y="5694974"/>
            <a:ext cx="712298" cy="369332"/>
          </a:xfrm>
          <a:prstGeom prst="rect">
            <a:avLst/>
          </a:prstGeom>
          <a:solidFill>
            <a:srgbClr val="7030A0"/>
          </a:solidFill>
        </p:spPr>
        <p:txBody>
          <a:bodyPr wrap="square">
            <a:spAutoFit/>
          </a:bodyPr>
          <a:lstStyle/>
          <a:p>
            <a:r>
              <a:rPr lang="en-US" altLang="zh-TW" sz="800" b="1" dirty="0">
                <a:solidFill>
                  <a:schemeClr val="bg1"/>
                </a:solidFill>
              </a:rPr>
              <a:t>  </a:t>
            </a:r>
            <a:r>
              <a:rPr lang="en-US" altLang="zh-TW" sz="900" b="1" dirty="0">
                <a:solidFill>
                  <a:schemeClr val="bg1"/>
                </a:solidFill>
              </a:rPr>
              <a:t>Qualified </a:t>
            </a:r>
          </a:p>
          <a:p>
            <a:r>
              <a:rPr lang="en-US" altLang="zh-TW" sz="900" b="1" dirty="0">
                <a:solidFill>
                  <a:schemeClr val="bg1"/>
                </a:solidFill>
              </a:rPr>
              <a:t>      Pilot</a:t>
            </a:r>
            <a:endParaRPr lang="zh-TW" altLang="en-US" sz="900" dirty="0"/>
          </a:p>
        </p:txBody>
      </p:sp>
      <p:pic>
        <p:nvPicPr>
          <p:cNvPr id="48" name="Picture 2">
            <a:extLst>
              <a:ext uri="{FF2B5EF4-FFF2-40B4-BE49-F238E27FC236}">
                <a16:creationId xmlns:a16="http://schemas.microsoft.com/office/drawing/2014/main" id="{CDDBD357-A786-4AC8-9694-B6A14759A94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059" t="13781" r="53273" b="17996"/>
          <a:stretch/>
        </p:blipFill>
        <p:spPr bwMode="auto">
          <a:xfrm>
            <a:off x="6588224" y="8732"/>
            <a:ext cx="1665465" cy="1606063"/>
          </a:xfrm>
          <a:prstGeom prst="rect">
            <a:avLst/>
          </a:prstGeom>
          <a:noFill/>
          <a:extLst>
            <a:ext uri="{909E8E84-426E-40DD-AFC4-6F175D3DCCD1}">
              <a14:hiddenFill xmlns:a14="http://schemas.microsoft.com/office/drawing/2010/main">
                <a:solidFill>
                  <a:srgbClr val="FFFFFF"/>
                </a:solidFill>
              </a14:hiddenFill>
            </a:ext>
          </a:extLst>
        </p:spPr>
      </p:pic>
      <p:sp>
        <p:nvSpPr>
          <p:cNvPr id="52" name="矩形 51">
            <a:extLst>
              <a:ext uri="{FF2B5EF4-FFF2-40B4-BE49-F238E27FC236}">
                <a16:creationId xmlns:a16="http://schemas.microsoft.com/office/drawing/2014/main" id="{6989309A-FF67-4F8F-AB88-606002E0FBF2}"/>
              </a:ext>
            </a:extLst>
          </p:cNvPr>
          <p:cNvSpPr/>
          <p:nvPr/>
        </p:nvSpPr>
        <p:spPr>
          <a:xfrm>
            <a:off x="6718747" y="746469"/>
            <a:ext cx="1452121" cy="276999"/>
          </a:xfrm>
          <a:prstGeom prst="rect">
            <a:avLst/>
          </a:prstGeom>
          <a:solidFill>
            <a:schemeClr val="tx1"/>
          </a:solidFill>
        </p:spPr>
        <p:txBody>
          <a:bodyPr wrap="square">
            <a:spAutoFit/>
          </a:bodyPr>
          <a:lstStyle/>
          <a:p>
            <a:r>
              <a:rPr lang="en-US" altLang="zh-TW" sz="1200" b="1" dirty="0">
                <a:solidFill>
                  <a:srgbClr val="7030A0"/>
                </a:solidFill>
              </a:rPr>
              <a:t>  </a:t>
            </a:r>
            <a:r>
              <a:rPr lang="en-US" altLang="zh-TW" sz="1200" b="1" dirty="0">
                <a:solidFill>
                  <a:srgbClr val="FF66FF"/>
                </a:solidFill>
              </a:rPr>
              <a:t>LVO    </a:t>
            </a:r>
            <a:r>
              <a:rPr lang="en-US" altLang="zh-TW" sz="1200" b="1" dirty="0">
                <a:solidFill>
                  <a:srgbClr val="FF66FF"/>
                </a:solidFill>
                <a:latin typeface="Calibri" panose="020F0502020204030204" pitchFamily="34" charset="0"/>
              </a:rPr>
              <a:t>&gt; RVR 50m</a:t>
            </a:r>
            <a:endParaRPr lang="zh-TW" altLang="en-US" dirty="0">
              <a:solidFill>
                <a:srgbClr val="FF66FF"/>
              </a:solidFill>
            </a:endParaRPr>
          </a:p>
        </p:txBody>
      </p:sp>
      <p:sp>
        <p:nvSpPr>
          <p:cNvPr id="53" name="文字方塊 52">
            <a:extLst>
              <a:ext uri="{FF2B5EF4-FFF2-40B4-BE49-F238E27FC236}">
                <a16:creationId xmlns:a16="http://schemas.microsoft.com/office/drawing/2014/main" id="{7EE66BC6-27CA-43A6-9434-1F9C02E9CB27}"/>
              </a:ext>
            </a:extLst>
          </p:cNvPr>
          <p:cNvSpPr txBox="1"/>
          <p:nvPr/>
        </p:nvSpPr>
        <p:spPr>
          <a:xfrm>
            <a:off x="1292497" y="5667646"/>
            <a:ext cx="576042" cy="369332"/>
          </a:xfrm>
          <a:prstGeom prst="rect">
            <a:avLst/>
          </a:prstGeom>
          <a:solidFill>
            <a:srgbClr val="7030A0"/>
          </a:solidFill>
        </p:spPr>
        <p:txBody>
          <a:bodyPr wrap="square">
            <a:spAutoFit/>
          </a:bodyPr>
          <a:lstStyle/>
          <a:p>
            <a:r>
              <a:rPr lang="en-US" altLang="zh-TW" sz="900" b="1" dirty="0">
                <a:solidFill>
                  <a:schemeClr val="bg1"/>
                </a:solidFill>
                <a:latin typeface="Calibri" panose="020F0502020204030204" pitchFamily="34" charset="0"/>
              </a:rPr>
              <a:t>    DH</a:t>
            </a:r>
            <a:endParaRPr lang="en-US" altLang="zh-TW" sz="900" b="1" dirty="0">
              <a:solidFill>
                <a:srgbClr val="7030A0"/>
              </a:solidFill>
              <a:latin typeface="Calibri" panose="020F0502020204030204" pitchFamily="34" charset="0"/>
            </a:endParaRPr>
          </a:p>
          <a:p>
            <a:r>
              <a:rPr lang="en-US" altLang="zh-TW" sz="900" b="1" dirty="0">
                <a:solidFill>
                  <a:schemeClr val="bg1"/>
                </a:solidFill>
                <a:latin typeface="Calibri" panose="020F0502020204030204" pitchFamily="34" charset="0"/>
              </a:rPr>
              <a:t>CAT- </a:t>
            </a:r>
            <a:r>
              <a:rPr lang="en-US" altLang="zh-TW" sz="900" b="1" dirty="0">
                <a:solidFill>
                  <a:schemeClr val="bg1"/>
                </a:solidFill>
                <a:latin typeface="Calibri" panose="020F0502020204030204" pitchFamily="34" charset="0"/>
                <a:ea typeface="Batang" panose="02030600000101010101" pitchFamily="18" charset="-127"/>
              </a:rPr>
              <a:t>Ⅲ </a:t>
            </a:r>
            <a:endParaRPr lang="zh-TW" altLang="en-US" sz="900" dirty="0">
              <a:solidFill>
                <a:schemeClr val="bg1"/>
              </a:solidFill>
            </a:endParaRPr>
          </a:p>
        </p:txBody>
      </p:sp>
      <p:sp>
        <p:nvSpPr>
          <p:cNvPr id="54" name="文字方塊 53">
            <a:extLst>
              <a:ext uri="{FF2B5EF4-FFF2-40B4-BE49-F238E27FC236}">
                <a16:creationId xmlns:a16="http://schemas.microsoft.com/office/drawing/2014/main" id="{5FBD29AA-2AA4-4126-8BC6-D6C382427ECE}"/>
              </a:ext>
            </a:extLst>
          </p:cNvPr>
          <p:cNvSpPr txBox="1"/>
          <p:nvPr/>
        </p:nvSpPr>
        <p:spPr>
          <a:xfrm rot="21157262">
            <a:off x="1877497" y="5229970"/>
            <a:ext cx="374536" cy="369332"/>
          </a:xfrm>
          <a:prstGeom prst="rect">
            <a:avLst/>
          </a:prstGeom>
          <a:noFill/>
        </p:spPr>
        <p:txBody>
          <a:bodyPr wrap="square">
            <a:spAutoFit/>
          </a:bodyPr>
          <a:lstStyle/>
          <a:p>
            <a:r>
              <a:rPr lang="en-US" altLang="zh-TW" sz="1800" b="1" dirty="0">
                <a:solidFill>
                  <a:srgbClr val="7030A0"/>
                </a:solidFill>
                <a:latin typeface="Calibri" panose="020F0502020204030204" pitchFamily="34" charset="0"/>
              </a:rPr>
              <a:t>Ⅹ</a:t>
            </a:r>
            <a:endParaRPr lang="zh-TW" altLang="en-US" dirty="0"/>
          </a:p>
        </p:txBody>
      </p:sp>
      <p:sp>
        <p:nvSpPr>
          <p:cNvPr id="56" name="文字方塊 55">
            <a:extLst>
              <a:ext uri="{FF2B5EF4-FFF2-40B4-BE49-F238E27FC236}">
                <a16:creationId xmlns:a16="http://schemas.microsoft.com/office/drawing/2014/main" id="{8A52B47C-67BA-414C-ABCB-9EB4EDA84B0B}"/>
              </a:ext>
            </a:extLst>
          </p:cNvPr>
          <p:cNvSpPr txBox="1"/>
          <p:nvPr/>
        </p:nvSpPr>
        <p:spPr>
          <a:xfrm>
            <a:off x="1837791" y="5681198"/>
            <a:ext cx="303859" cy="369332"/>
          </a:xfrm>
          <a:prstGeom prst="rect">
            <a:avLst/>
          </a:prstGeom>
          <a:noFill/>
        </p:spPr>
        <p:txBody>
          <a:bodyPr wrap="square">
            <a:spAutoFit/>
          </a:bodyPr>
          <a:lstStyle/>
          <a:p>
            <a:r>
              <a:rPr lang="en-US" altLang="zh-TW" sz="1800" b="1" dirty="0">
                <a:solidFill>
                  <a:srgbClr val="7030A0"/>
                </a:solidFill>
                <a:latin typeface="Calibri" panose="020F0502020204030204" pitchFamily="34" charset="0"/>
              </a:rPr>
              <a:t>Ⅹ</a:t>
            </a:r>
            <a:endParaRPr lang="zh-TW" altLang="en-US" dirty="0"/>
          </a:p>
        </p:txBody>
      </p:sp>
      <p:pic>
        <p:nvPicPr>
          <p:cNvPr id="18" name="圖片 17">
            <a:extLst>
              <a:ext uri="{FF2B5EF4-FFF2-40B4-BE49-F238E27FC236}">
                <a16:creationId xmlns:a16="http://schemas.microsoft.com/office/drawing/2014/main" id="{1FDFA0E1-4F01-49A9-BC26-59CF4024CD62}"/>
              </a:ext>
            </a:extLst>
          </p:cNvPr>
          <p:cNvPicPr>
            <a:picLocks noChangeAspect="1"/>
          </p:cNvPicPr>
          <p:nvPr/>
        </p:nvPicPr>
        <p:blipFill rotWithShape="1">
          <a:blip r:embed="rId12">
            <a:extLst>
              <a:ext uri="{28A0092B-C50C-407E-A947-70E740481C1C}">
                <a14:useLocalDpi xmlns:a14="http://schemas.microsoft.com/office/drawing/2010/main" val="0"/>
              </a:ext>
            </a:extLst>
          </a:blip>
          <a:srcRect l="15863" t="35238" r="59300" b="41604"/>
          <a:stretch/>
        </p:blipFill>
        <p:spPr>
          <a:xfrm>
            <a:off x="7240529" y="1792612"/>
            <a:ext cx="891096" cy="467451"/>
          </a:xfrm>
          <a:prstGeom prst="rect">
            <a:avLst/>
          </a:prstGeom>
          <a:ln w="19050">
            <a:solidFill>
              <a:srgbClr val="7030A0"/>
            </a:solidFill>
          </a:ln>
        </p:spPr>
      </p:pic>
      <p:pic>
        <p:nvPicPr>
          <p:cNvPr id="19" name="圖片 18">
            <a:extLst>
              <a:ext uri="{FF2B5EF4-FFF2-40B4-BE49-F238E27FC236}">
                <a16:creationId xmlns:a16="http://schemas.microsoft.com/office/drawing/2014/main" id="{F877973F-196D-4462-9DE1-D638D00A4625}"/>
              </a:ext>
            </a:extLst>
          </p:cNvPr>
          <p:cNvPicPr>
            <a:picLocks noChangeAspect="1"/>
          </p:cNvPicPr>
          <p:nvPr/>
        </p:nvPicPr>
        <p:blipFill rotWithShape="1">
          <a:blip r:embed="rId12">
            <a:extLst>
              <a:ext uri="{28A0092B-C50C-407E-A947-70E740481C1C}">
                <a14:useLocalDpi xmlns:a14="http://schemas.microsoft.com/office/drawing/2010/main" val="0"/>
              </a:ext>
            </a:extLst>
          </a:blip>
          <a:srcRect l="61546" t="35238" r="16822" b="41604"/>
          <a:stretch/>
        </p:blipFill>
        <p:spPr>
          <a:xfrm>
            <a:off x="8170868" y="1792502"/>
            <a:ext cx="793855" cy="467451"/>
          </a:xfrm>
          <a:prstGeom prst="rect">
            <a:avLst/>
          </a:prstGeom>
          <a:ln w="19050">
            <a:solidFill>
              <a:srgbClr val="7030A0"/>
            </a:solidFill>
          </a:ln>
        </p:spPr>
      </p:pic>
    </p:spTree>
    <p:extLst>
      <p:ext uri="{BB962C8B-B14F-4D97-AF65-F5344CB8AC3E}">
        <p14:creationId xmlns:p14="http://schemas.microsoft.com/office/powerpoint/2010/main" val="28922727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1">
            <a:extLst>
              <a:ext uri="{FF2B5EF4-FFF2-40B4-BE49-F238E27FC236}">
                <a16:creationId xmlns:a16="http://schemas.microsoft.com/office/drawing/2014/main" id="{17ADE07B-A77E-4609-A3D6-8129EA9323B9}"/>
              </a:ext>
            </a:extLst>
          </p:cNvPr>
          <p:cNvSpPr txBox="1">
            <a:spLocks/>
          </p:cNvSpPr>
          <p:nvPr/>
        </p:nvSpPr>
        <p:spPr>
          <a:xfrm rot="10800000" flipV="1">
            <a:off x="8786855" y="6682229"/>
            <a:ext cx="354482" cy="172110"/>
          </a:xfrm>
          <a:prstGeom prst="rect">
            <a:avLst/>
          </a:prstGeom>
        </p:spPr>
        <p:txBody>
          <a:bodyPr vert="horz" lIns="91440" tIns="45720" rIns="91440" bIns="45720" rtlCol="0" anchor="ctr"/>
          <a:lstStyle>
            <a:defPPr>
              <a:defRPr lang="zh-TW"/>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6735949-D909-4DA0-9331-3289988C2E74}" type="slidenum">
              <a:rPr lang="en-US" altLang="zh-TW" smtClean="0"/>
              <a:pPr>
                <a:defRPr/>
              </a:pPr>
              <a:t>64</a:t>
            </a:fld>
            <a:endParaRPr lang="en-US" altLang="zh-TW" dirty="0"/>
          </a:p>
        </p:txBody>
      </p:sp>
      <p:pic>
        <p:nvPicPr>
          <p:cNvPr id="4" name="圖片 3">
            <a:extLst>
              <a:ext uri="{FF2B5EF4-FFF2-40B4-BE49-F238E27FC236}">
                <a16:creationId xmlns:a16="http://schemas.microsoft.com/office/drawing/2014/main" id="{40DB56DF-E98C-4519-B9AB-E1145CABF0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800" y="2658527"/>
            <a:ext cx="5181694" cy="584368"/>
          </a:xfrm>
          <a:prstGeom prst="rect">
            <a:avLst/>
          </a:prstGeom>
        </p:spPr>
      </p:pic>
      <p:pic>
        <p:nvPicPr>
          <p:cNvPr id="5" name="圖片 4">
            <a:extLst>
              <a:ext uri="{FF2B5EF4-FFF2-40B4-BE49-F238E27FC236}">
                <a16:creationId xmlns:a16="http://schemas.microsoft.com/office/drawing/2014/main" id="{8B12FB4E-DCFF-48CB-88BA-BB3CCA1074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218" y="3245901"/>
            <a:ext cx="5196857" cy="1421248"/>
          </a:xfrm>
          <a:prstGeom prst="rect">
            <a:avLst/>
          </a:prstGeom>
        </p:spPr>
      </p:pic>
      <p:pic>
        <p:nvPicPr>
          <p:cNvPr id="6" name="圖片 5">
            <a:extLst>
              <a:ext uri="{FF2B5EF4-FFF2-40B4-BE49-F238E27FC236}">
                <a16:creationId xmlns:a16="http://schemas.microsoft.com/office/drawing/2014/main" id="{88A01D97-90D8-4ED1-B654-6DF01EA02A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8546" y="2754782"/>
            <a:ext cx="2217384" cy="2652688"/>
          </a:xfrm>
          <a:prstGeom prst="rect">
            <a:avLst/>
          </a:prstGeom>
        </p:spPr>
      </p:pic>
      <p:pic>
        <p:nvPicPr>
          <p:cNvPr id="7" name="圖片 6">
            <a:extLst>
              <a:ext uri="{FF2B5EF4-FFF2-40B4-BE49-F238E27FC236}">
                <a16:creationId xmlns:a16="http://schemas.microsoft.com/office/drawing/2014/main" id="{DE8DE3E3-B559-41C3-8C6E-9A4C12781E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6596" y="5319458"/>
            <a:ext cx="2201284" cy="1054573"/>
          </a:xfrm>
          <a:prstGeom prst="rect">
            <a:avLst/>
          </a:prstGeom>
        </p:spPr>
      </p:pic>
      <p:pic>
        <p:nvPicPr>
          <p:cNvPr id="8" name="圖片 7">
            <a:extLst>
              <a:ext uri="{FF2B5EF4-FFF2-40B4-BE49-F238E27FC236}">
                <a16:creationId xmlns:a16="http://schemas.microsoft.com/office/drawing/2014/main" id="{2809FFEF-BE00-4419-91A6-944965DAC51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7335" t="71866" r="1255" b="3741"/>
          <a:stretch/>
        </p:blipFill>
        <p:spPr>
          <a:xfrm>
            <a:off x="4094369" y="5128855"/>
            <a:ext cx="1437049" cy="666371"/>
          </a:xfrm>
          <a:prstGeom prst="rect">
            <a:avLst/>
          </a:prstGeom>
        </p:spPr>
      </p:pic>
      <p:pic>
        <p:nvPicPr>
          <p:cNvPr id="9" name="圖片 8">
            <a:extLst>
              <a:ext uri="{FF2B5EF4-FFF2-40B4-BE49-F238E27FC236}">
                <a16:creationId xmlns:a16="http://schemas.microsoft.com/office/drawing/2014/main" id="{85916E67-056E-4F4D-9300-A530A10A3F0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784" t="71866" r="55213"/>
          <a:stretch/>
        </p:blipFill>
        <p:spPr>
          <a:xfrm>
            <a:off x="196875" y="5134003"/>
            <a:ext cx="1421592" cy="788803"/>
          </a:xfrm>
          <a:prstGeom prst="rect">
            <a:avLst/>
          </a:prstGeom>
        </p:spPr>
      </p:pic>
      <p:pic>
        <p:nvPicPr>
          <p:cNvPr id="11" name="圖片 10">
            <a:extLst>
              <a:ext uri="{FF2B5EF4-FFF2-40B4-BE49-F238E27FC236}">
                <a16:creationId xmlns:a16="http://schemas.microsoft.com/office/drawing/2014/main" id="{269075C8-1915-4E50-BA93-D14417645B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898" y="171954"/>
            <a:ext cx="5193531" cy="2345337"/>
          </a:xfrm>
          <a:prstGeom prst="rect">
            <a:avLst/>
          </a:prstGeom>
        </p:spPr>
      </p:pic>
      <p:pic>
        <p:nvPicPr>
          <p:cNvPr id="13" name="圖片 12">
            <a:extLst>
              <a:ext uri="{FF2B5EF4-FFF2-40B4-BE49-F238E27FC236}">
                <a16:creationId xmlns:a16="http://schemas.microsoft.com/office/drawing/2014/main" id="{EBC2A210-9865-4070-80BA-66C0D24DA4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4350" y="2120797"/>
            <a:ext cx="3532592" cy="633265"/>
          </a:xfrm>
          <a:prstGeom prst="rect">
            <a:avLst/>
          </a:prstGeom>
        </p:spPr>
      </p:pic>
      <p:pic>
        <p:nvPicPr>
          <p:cNvPr id="15" name="圖片 14">
            <a:extLst>
              <a:ext uri="{FF2B5EF4-FFF2-40B4-BE49-F238E27FC236}">
                <a16:creationId xmlns:a16="http://schemas.microsoft.com/office/drawing/2014/main" id="{8C1DB1A1-8FA6-471B-96E0-1E31781F32F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 t="806" r="18633" b="-806"/>
          <a:stretch/>
        </p:blipFill>
        <p:spPr>
          <a:xfrm>
            <a:off x="5689857" y="1994785"/>
            <a:ext cx="3085484" cy="1958860"/>
          </a:xfrm>
          <a:prstGeom prst="rect">
            <a:avLst/>
          </a:prstGeom>
        </p:spPr>
      </p:pic>
      <p:pic>
        <p:nvPicPr>
          <p:cNvPr id="17" name="圖片 16">
            <a:extLst>
              <a:ext uri="{FF2B5EF4-FFF2-40B4-BE49-F238E27FC236}">
                <a16:creationId xmlns:a16="http://schemas.microsoft.com/office/drawing/2014/main" id="{7C16B9F4-2335-4A1E-829A-7BE824C39F91}"/>
              </a:ext>
            </a:extLst>
          </p:cNvPr>
          <p:cNvPicPr>
            <a:picLocks noChangeAspect="1"/>
          </p:cNvPicPr>
          <p:nvPr/>
        </p:nvPicPr>
        <p:blipFill rotWithShape="1">
          <a:blip r:embed="rId9">
            <a:extLst>
              <a:ext uri="{28A0092B-C50C-407E-A947-70E740481C1C}">
                <a14:useLocalDpi xmlns:a14="http://schemas.microsoft.com/office/drawing/2010/main" val="0"/>
              </a:ext>
            </a:extLst>
          </a:blip>
          <a:srcRect l="20897" t="48241" r="27337" b="12587"/>
          <a:stretch/>
        </p:blipFill>
        <p:spPr>
          <a:xfrm>
            <a:off x="5689857" y="3947083"/>
            <a:ext cx="3087240" cy="1364314"/>
          </a:xfrm>
          <a:prstGeom prst="rect">
            <a:avLst/>
          </a:prstGeom>
          <a:solidFill>
            <a:schemeClr val="accent2"/>
          </a:solidFill>
          <a:ln w="3175">
            <a:solidFill>
              <a:schemeClr val="tx1"/>
            </a:solidFill>
          </a:ln>
        </p:spPr>
      </p:pic>
      <p:sp>
        <p:nvSpPr>
          <p:cNvPr id="19" name="矩形 18">
            <a:extLst>
              <a:ext uri="{FF2B5EF4-FFF2-40B4-BE49-F238E27FC236}">
                <a16:creationId xmlns:a16="http://schemas.microsoft.com/office/drawing/2014/main" id="{EFA68016-0420-46C0-92FA-699B9E6B2A4B}"/>
              </a:ext>
            </a:extLst>
          </p:cNvPr>
          <p:cNvSpPr/>
          <p:nvPr/>
        </p:nvSpPr>
        <p:spPr>
          <a:xfrm>
            <a:off x="7662059" y="2030740"/>
            <a:ext cx="1050993" cy="338554"/>
          </a:xfrm>
          <a:prstGeom prst="rect">
            <a:avLst/>
          </a:prstGeom>
        </p:spPr>
        <p:txBody>
          <a:bodyPr wrap="none">
            <a:spAutoFit/>
          </a:bodyPr>
          <a:lstStyle/>
          <a:p>
            <a:r>
              <a:rPr lang="en-US" altLang="zh-TW" sz="1600" b="1" dirty="0">
                <a:solidFill>
                  <a:schemeClr val="bg1"/>
                </a:solidFill>
              </a:rPr>
              <a:t>RVR 1000’</a:t>
            </a:r>
            <a:endParaRPr lang="zh-TW" altLang="en-US" sz="1600" dirty="0"/>
          </a:p>
        </p:txBody>
      </p:sp>
      <p:sp>
        <p:nvSpPr>
          <p:cNvPr id="21" name="矩形 20">
            <a:extLst>
              <a:ext uri="{FF2B5EF4-FFF2-40B4-BE49-F238E27FC236}">
                <a16:creationId xmlns:a16="http://schemas.microsoft.com/office/drawing/2014/main" id="{F502A9D6-4B9F-46C0-9735-7D731095AEFB}"/>
              </a:ext>
            </a:extLst>
          </p:cNvPr>
          <p:cNvSpPr/>
          <p:nvPr/>
        </p:nvSpPr>
        <p:spPr>
          <a:xfrm>
            <a:off x="7840057" y="3421966"/>
            <a:ext cx="946798" cy="338554"/>
          </a:xfrm>
          <a:prstGeom prst="rect">
            <a:avLst/>
          </a:prstGeom>
        </p:spPr>
        <p:txBody>
          <a:bodyPr wrap="none">
            <a:spAutoFit/>
          </a:bodyPr>
          <a:lstStyle/>
          <a:p>
            <a:r>
              <a:rPr lang="en-US" altLang="zh-TW" sz="1600" b="1" dirty="0">
                <a:solidFill>
                  <a:schemeClr val="bg1"/>
                </a:solidFill>
              </a:rPr>
              <a:t>RVR 700’</a:t>
            </a:r>
            <a:endParaRPr lang="zh-TW" altLang="en-US" sz="1600" dirty="0"/>
          </a:p>
        </p:txBody>
      </p:sp>
      <p:sp>
        <p:nvSpPr>
          <p:cNvPr id="23" name="矩形 22">
            <a:extLst>
              <a:ext uri="{FF2B5EF4-FFF2-40B4-BE49-F238E27FC236}">
                <a16:creationId xmlns:a16="http://schemas.microsoft.com/office/drawing/2014/main" id="{818618E9-DE8D-4F91-9952-48A39FA23ECA}"/>
              </a:ext>
            </a:extLst>
          </p:cNvPr>
          <p:cNvSpPr/>
          <p:nvPr/>
        </p:nvSpPr>
        <p:spPr>
          <a:xfrm>
            <a:off x="7808683" y="4069978"/>
            <a:ext cx="946798" cy="338554"/>
          </a:xfrm>
          <a:prstGeom prst="rect">
            <a:avLst/>
          </a:prstGeom>
        </p:spPr>
        <p:txBody>
          <a:bodyPr wrap="none">
            <a:spAutoFit/>
          </a:bodyPr>
          <a:lstStyle/>
          <a:p>
            <a:r>
              <a:rPr lang="en-US" altLang="zh-TW" sz="1600" b="1" dirty="0">
                <a:solidFill>
                  <a:schemeClr val="bg1"/>
                </a:solidFill>
              </a:rPr>
              <a:t>RVR 150’</a:t>
            </a:r>
            <a:endParaRPr lang="zh-TW" altLang="en-US" sz="1600" dirty="0"/>
          </a:p>
        </p:txBody>
      </p:sp>
      <p:sp>
        <p:nvSpPr>
          <p:cNvPr id="25" name="矩形 24">
            <a:extLst>
              <a:ext uri="{FF2B5EF4-FFF2-40B4-BE49-F238E27FC236}">
                <a16:creationId xmlns:a16="http://schemas.microsoft.com/office/drawing/2014/main" id="{65856964-F7AE-4814-B101-26A3998164F4}"/>
              </a:ext>
            </a:extLst>
          </p:cNvPr>
          <p:cNvSpPr/>
          <p:nvPr/>
        </p:nvSpPr>
        <p:spPr>
          <a:xfrm>
            <a:off x="7964194" y="4863215"/>
            <a:ext cx="822661" cy="369332"/>
          </a:xfrm>
          <a:prstGeom prst="rect">
            <a:avLst/>
          </a:prstGeom>
        </p:spPr>
        <p:txBody>
          <a:bodyPr wrap="none">
            <a:spAutoFit/>
          </a:bodyPr>
          <a:lstStyle/>
          <a:p>
            <a:r>
              <a:rPr lang="en-US" altLang="zh-TW" b="1" dirty="0">
                <a:solidFill>
                  <a:schemeClr val="bg1"/>
                </a:solidFill>
              </a:rPr>
              <a:t>DH 50’</a:t>
            </a:r>
            <a:endParaRPr lang="zh-TW" altLang="en-US" dirty="0"/>
          </a:p>
        </p:txBody>
      </p:sp>
      <p:pic>
        <p:nvPicPr>
          <p:cNvPr id="27" name="圖片 26">
            <a:extLst>
              <a:ext uri="{FF2B5EF4-FFF2-40B4-BE49-F238E27FC236}">
                <a16:creationId xmlns:a16="http://schemas.microsoft.com/office/drawing/2014/main" id="{145495D7-7044-413B-9624-9C15BDC264B3}"/>
              </a:ext>
            </a:extLst>
          </p:cNvPr>
          <p:cNvPicPr>
            <a:picLocks noChangeAspect="1"/>
          </p:cNvPicPr>
          <p:nvPr/>
        </p:nvPicPr>
        <p:blipFill rotWithShape="1">
          <a:blip r:embed="rId10">
            <a:extLst>
              <a:ext uri="{28A0092B-C50C-407E-A947-70E740481C1C}">
                <a14:useLocalDpi xmlns:a14="http://schemas.microsoft.com/office/drawing/2010/main" val="0"/>
              </a:ext>
            </a:extLst>
          </a:blip>
          <a:srcRect b="3802"/>
          <a:stretch/>
        </p:blipFill>
        <p:spPr>
          <a:xfrm>
            <a:off x="5683145" y="171954"/>
            <a:ext cx="3096344" cy="1824749"/>
          </a:xfrm>
          <a:prstGeom prst="rect">
            <a:avLst/>
          </a:prstGeom>
        </p:spPr>
      </p:pic>
      <p:sp>
        <p:nvSpPr>
          <p:cNvPr id="29" name="矩形 28">
            <a:extLst>
              <a:ext uri="{FF2B5EF4-FFF2-40B4-BE49-F238E27FC236}">
                <a16:creationId xmlns:a16="http://schemas.microsoft.com/office/drawing/2014/main" id="{08F8C799-F7E1-4ADD-AF1D-4E2588D487A7}"/>
              </a:ext>
            </a:extLst>
          </p:cNvPr>
          <p:cNvSpPr/>
          <p:nvPr/>
        </p:nvSpPr>
        <p:spPr>
          <a:xfrm>
            <a:off x="7662059" y="171954"/>
            <a:ext cx="1071741" cy="338554"/>
          </a:xfrm>
          <a:prstGeom prst="rect">
            <a:avLst/>
          </a:prstGeom>
        </p:spPr>
        <p:txBody>
          <a:bodyPr wrap="square">
            <a:spAutoFit/>
          </a:bodyPr>
          <a:lstStyle/>
          <a:p>
            <a:r>
              <a:rPr lang="en-US" altLang="zh-TW" sz="1600" b="1" dirty="0">
                <a:solidFill>
                  <a:schemeClr val="bg1"/>
                </a:solidFill>
              </a:rPr>
              <a:t>RVR 2400’</a:t>
            </a:r>
            <a:endParaRPr lang="zh-TW" altLang="en-US" sz="1600" dirty="0"/>
          </a:p>
        </p:txBody>
      </p:sp>
      <p:sp>
        <p:nvSpPr>
          <p:cNvPr id="31" name="矩形 30">
            <a:extLst>
              <a:ext uri="{FF2B5EF4-FFF2-40B4-BE49-F238E27FC236}">
                <a16:creationId xmlns:a16="http://schemas.microsoft.com/office/drawing/2014/main" id="{E8222B65-39DE-4132-B18D-DAEA8446467A}"/>
              </a:ext>
            </a:extLst>
          </p:cNvPr>
          <p:cNvSpPr/>
          <p:nvPr/>
        </p:nvSpPr>
        <p:spPr>
          <a:xfrm>
            <a:off x="5709039" y="216543"/>
            <a:ext cx="771365" cy="338554"/>
          </a:xfrm>
          <a:prstGeom prst="rect">
            <a:avLst/>
          </a:prstGeom>
        </p:spPr>
        <p:txBody>
          <a:bodyPr wrap="none">
            <a:spAutoFit/>
          </a:bodyPr>
          <a:lstStyle/>
          <a:p>
            <a:r>
              <a:rPr lang="en-US" altLang="zh-TW" sz="1600" b="1" dirty="0">
                <a:solidFill>
                  <a:schemeClr val="bg1"/>
                </a:solidFill>
              </a:rPr>
              <a:t>CAT-Ⅰ</a:t>
            </a:r>
            <a:endParaRPr lang="zh-TW" altLang="en-US" sz="1600" dirty="0"/>
          </a:p>
        </p:txBody>
      </p:sp>
      <p:sp>
        <p:nvSpPr>
          <p:cNvPr id="33" name="矩形 32">
            <a:extLst>
              <a:ext uri="{FF2B5EF4-FFF2-40B4-BE49-F238E27FC236}">
                <a16:creationId xmlns:a16="http://schemas.microsoft.com/office/drawing/2014/main" id="{57B6D52A-6A9E-406C-9AE6-C2F87648C43A}"/>
              </a:ext>
            </a:extLst>
          </p:cNvPr>
          <p:cNvSpPr/>
          <p:nvPr/>
        </p:nvSpPr>
        <p:spPr>
          <a:xfrm>
            <a:off x="5673939" y="4088757"/>
            <a:ext cx="1041054" cy="338554"/>
          </a:xfrm>
          <a:prstGeom prst="rect">
            <a:avLst/>
          </a:prstGeom>
        </p:spPr>
        <p:txBody>
          <a:bodyPr wrap="square">
            <a:spAutoFit/>
          </a:bodyPr>
          <a:lstStyle/>
          <a:p>
            <a:r>
              <a:rPr lang="en-US" altLang="zh-TW" sz="1600" b="1" dirty="0">
                <a:solidFill>
                  <a:schemeClr val="bg1"/>
                </a:solidFill>
              </a:rPr>
              <a:t>CAT--Ⅲ b   </a:t>
            </a:r>
            <a:endParaRPr lang="zh-TW" altLang="en-US" sz="1600" dirty="0"/>
          </a:p>
        </p:txBody>
      </p:sp>
      <p:sp>
        <p:nvSpPr>
          <p:cNvPr id="35" name="矩形 34">
            <a:extLst>
              <a:ext uri="{FF2B5EF4-FFF2-40B4-BE49-F238E27FC236}">
                <a16:creationId xmlns:a16="http://schemas.microsoft.com/office/drawing/2014/main" id="{AC90DAD9-3B96-4857-966D-DC5F43E7E3D7}"/>
              </a:ext>
            </a:extLst>
          </p:cNvPr>
          <p:cNvSpPr/>
          <p:nvPr/>
        </p:nvSpPr>
        <p:spPr>
          <a:xfrm>
            <a:off x="5709039" y="2045067"/>
            <a:ext cx="804499" cy="338554"/>
          </a:xfrm>
          <a:prstGeom prst="rect">
            <a:avLst/>
          </a:prstGeom>
        </p:spPr>
        <p:txBody>
          <a:bodyPr wrap="square">
            <a:spAutoFit/>
          </a:bodyPr>
          <a:lstStyle/>
          <a:p>
            <a:r>
              <a:rPr lang="en-US" altLang="zh-TW" sz="1600" b="1" dirty="0">
                <a:solidFill>
                  <a:schemeClr val="bg1"/>
                </a:solidFill>
              </a:rPr>
              <a:t>CAT-Ⅱ</a:t>
            </a:r>
            <a:endParaRPr lang="zh-TW" altLang="en-US" sz="1600" dirty="0"/>
          </a:p>
        </p:txBody>
      </p:sp>
      <p:sp>
        <p:nvSpPr>
          <p:cNvPr id="37" name="矩形 36">
            <a:extLst>
              <a:ext uri="{FF2B5EF4-FFF2-40B4-BE49-F238E27FC236}">
                <a16:creationId xmlns:a16="http://schemas.microsoft.com/office/drawing/2014/main" id="{26DE6796-33C7-41F7-BD3C-B4C24F01C4D2}"/>
              </a:ext>
            </a:extLst>
          </p:cNvPr>
          <p:cNvSpPr/>
          <p:nvPr/>
        </p:nvSpPr>
        <p:spPr>
          <a:xfrm>
            <a:off x="5673939" y="3421966"/>
            <a:ext cx="1041054" cy="338554"/>
          </a:xfrm>
          <a:prstGeom prst="rect">
            <a:avLst/>
          </a:prstGeom>
        </p:spPr>
        <p:txBody>
          <a:bodyPr wrap="square">
            <a:spAutoFit/>
          </a:bodyPr>
          <a:lstStyle/>
          <a:p>
            <a:r>
              <a:rPr lang="en-US" altLang="zh-TW" sz="1600" b="1" dirty="0">
                <a:solidFill>
                  <a:schemeClr val="bg1"/>
                </a:solidFill>
              </a:rPr>
              <a:t>CAT--Ⅲ a   </a:t>
            </a:r>
            <a:endParaRPr lang="zh-TW" altLang="en-US" sz="1600" dirty="0"/>
          </a:p>
        </p:txBody>
      </p:sp>
      <p:sp>
        <p:nvSpPr>
          <p:cNvPr id="39" name="矩形 38">
            <a:extLst>
              <a:ext uri="{FF2B5EF4-FFF2-40B4-BE49-F238E27FC236}">
                <a16:creationId xmlns:a16="http://schemas.microsoft.com/office/drawing/2014/main" id="{DD339974-CA87-49D1-ABDE-947F0853E27E}"/>
              </a:ext>
            </a:extLst>
          </p:cNvPr>
          <p:cNvSpPr/>
          <p:nvPr/>
        </p:nvSpPr>
        <p:spPr>
          <a:xfrm>
            <a:off x="5683145" y="5323395"/>
            <a:ext cx="3106101" cy="1092607"/>
          </a:xfrm>
          <a:prstGeom prst="rect">
            <a:avLst/>
          </a:prstGeom>
          <a:solidFill>
            <a:srgbClr val="7030A0"/>
          </a:solidFill>
        </p:spPr>
        <p:txBody>
          <a:bodyPr wrap="square">
            <a:spAutoFit/>
          </a:bodyPr>
          <a:lstStyle/>
          <a:p>
            <a:r>
              <a:rPr lang="en-US" altLang="zh-TW" sz="1200" b="1" dirty="0">
                <a:solidFill>
                  <a:srgbClr val="FF00FF"/>
                </a:solidFill>
                <a:latin typeface="&amp;quot"/>
              </a:rPr>
              <a:t>※※※  Making The No-Go Decision :</a:t>
            </a:r>
          </a:p>
          <a:p>
            <a:r>
              <a:rPr lang="en-US" altLang="zh-TW" sz="1100" b="1" u="sng" dirty="0">
                <a:solidFill>
                  <a:schemeClr val="bg1"/>
                </a:solidFill>
                <a:latin typeface="&amp;quot"/>
              </a:rPr>
              <a:t>Fuel emergency is not a joke in IMC</a:t>
            </a:r>
            <a:r>
              <a:rPr lang="en-US" altLang="zh-TW" sz="1100" b="1" dirty="0">
                <a:solidFill>
                  <a:schemeClr val="bg1"/>
                </a:solidFill>
                <a:latin typeface="&amp;quot"/>
              </a:rPr>
              <a:t>. If you have to make a go around, you have to have a clear idea of when you divert to an alternate airport due to fuel requirements.</a:t>
            </a:r>
          </a:p>
          <a:p>
            <a:endParaRPr lang="en-US" altLang="zh-TW" sz="900" b="1" dirty="0">
              <a:solidFill>
                <a:schemeClr val="bg1"/>
              </a:solidFill>
              <a:latin typeface="&amp;quot"/>
            </a:endParaRPr>
          </a:p>
        </p:txBody>
      </p:sp>
      <p:sp>
        <p:nvSpPr>
          <p:cNvPr id="41" name="矩形 40">
            <a:extLst>
              <a:ext uri="{FF2B5EF4-FFF2-40B4-BE49-F238E27FC236}">
                <a16:creationId xmlns:a16="http://schemas.microsoft.com/office/drawing/2014/main" id="{752B8504-03A7-49AA-AC03-B4851B7FE846}"/>
              </a:ext>
            </a:extLst>
          </p:cNvPr>
          <p:cNvSpPr/>
          <p:nvPr/>
        </p:nvSpPr>
        <p:spPr>
          <a:xfrm>
            <a:off x="1214208" y="6431234"/>
            <a:ext cx="3205047" cy="276999"/>
          </a:xfrm>
          <a:prstGeom prst="rect">
            <a:avLst/>
          </a:prstGeom>
          <a:solidFill>
            <a:schemeClr val="accent2"/>
          </a:solidFill>
          <a:ln>
            <a:solidFill>
              <a:srgbClr val="7030A0"/>
            </a:solidFill>
          </a:ln>
        </p:spPr>
        <p:txBody>
          <a:bodyPr wrap="square">
            <a:spAutoFit/>
          </a:bodyPr>
          <a:lstStyle/>
          <a:p>
            <a:r>
              <a:rPr lang="en-US" altLang="zh-TW" sz="1200" b="1" dirty="0">
                <a:solidFill>
                  <a:srgbClr val="0D0D0D"/>
                </a:solidFill>
              </a:rPr>
              <a:t> </a:t>
            </a:r>
            <a:r>
              <a:rPr lang="en-US" altLang="zh-TW" sz="1200" b="1" dirty="0">
                <a:solidFill>
                  <a:srgbClr val="0D0D0D"/>
                </a:solidFill>
                <a:hlinkClick r:id="rId11"/>
              </a:rPr>
              <a:t>Airbus A320 CAT III LOWW-VIE in bad weather</a:t>
            </a:r>
            <a:endParaRPr lang="zh-TW" altLang="en-US" sz="1200" b="1" dirty="0"/>
          </a:p>
        </p:txBody>
      </p:sp>
      <p:sp>
        <p:nvSpPr>
          <p:cNvPr id="43" name="矩形 42">
            <a:extLst>
              <a:ext uri="{FF2B5EF4-FFF2-40B4-BE49-F238E27FC236}">
                <a16:creationId xmlns:a16="http://schemas.microsoft.com/office/drawing/2014/main" id="{AA86AB8F-E21D-42A6-B04E-8EEBB8E2B19E}"/>
              </a:ext>
            </a:extLst>
          </p:cNvPr>
          <p:cNvSpPr/>
          <p:nvPr/>
        </p:nvSpPr>
        <p:spPr>
          <a:xfrm>
            <a:off x="4724746" y="6431234"/>
            <a:ext cx="4050595" cy="276999"/>
          </a:xfrm>
          <a:prstGeom prst="rect">
            <a:avLst/>
          </a:prstGeom>
          <a:solidFill>
            <a:schemeClr val="accent2"/>
          </a:solidFill>
          <a:ln>
            <a:solidFill>
              <a:schemeClr val="tx1"/>
            </a:solidFill>
          </a:ln>
        </p:spPr>
        <p:txBody>
          <a:bodyPr wrap="square">
            <a:spAutoFit/>
          </a:bodyPr>
          <a:lstStyle/>
          <a:p>
            <a:r>
              <a:rPr lang="en-US" altLang="zh-TW" sz="1200" b="1" dirty="0"/>
              <a:t> https://www.boldmethod.com/blog/infographics/ils-cat-3/</a:t>
            </a:r>
            <a:endParaRPr lang="zh-TW" altLang="en-US" sz="1200" b="1" dirty="0"/>
          </a:p>
        </p:txBody>
      </p:sp>
      <p:sp>
        <p:nvSpPr>
          <p:cNvPr id="10" name="矩形 9">
            <a:extLst>
              <a:ext uri="{FF2B5EF4-FFF2-40B4-BE49-F238E27FC236}">
                <a16:creationId xmlns:a16="http://schemas.microsoft.com/office/drawing/2014/main" id="{67575F2C-A617-4885-B141-3A7FC860A953}"/>
              </a:ext>
            </a:extLst>
          </p:cNvPr>
          <p:cNvSpPr/>
          <p:nvPr/>
        </p:nvSpPr>
        <p:spPr>
          <a:xfrm rot="5400000">
            <a:off x="4778225" y="2347358"/>
            <a:ext cx="460909" cy="800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14" name="直線單箭頭接點 13">
            <a:extLst>
              <a:ext uri="{FF2B5EF4-FFF2-40B4-BE49-F238E27FC236}">
                <a16:creationId xmlns:a16="http://schemas.microsoft.com/office/drawing/2014/main" id="{D47FC85A-1506-4CBB-9193-BC861D3E21FE}"/>
              </a:ext>
            </a:extLst>
          </p:cNvPr>
          <p:cNvCxnSpPr/>
          <p:nvPr/>
        </p:nvCxnSpPr>
        <p:spPr>
          <a:xfrm flipH="1" flipV="1">
            <a:off x="2795632" y="84421"/>
            <a:ext cx="17183" cy="22669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8" name="圖片 17">
            <a:extLst>
              <a:ext uri="{FF2B5EF4-FFF2-40B4-BE49-F238E27FC236}">
                <a16:creationId xmlns:a16="http://schemas.microsoft.com/office/drawing/2014/main" id="{7F6C527C-E6E2-4978-BBA2-9FD954243E8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6897" t="65709" r="-352" b="-1486"/>
          <a:stretch/>
        </p:blipFill>
        <p:spPr>
          <a:xfrm rot="10800000">
            <a:off x="3000111" y="2132279"/>
            <a:ext cx="1429779" cy="434283"/>
          </a:xfrm>
          <a:prstGeom prst="rect">
            <a:avLst/>
          </a:prstGeom>
        </p:spPr>
      </p:pic>
      <p:cxnSp>
        <p:nvCxnSpPr>
          <p:cNvPr id="26" name="直線接點 25">
            <a:extLst>
              <a:ext uri="{FF2B5EF4-FFF2-40B4-BE49-F238E27FC236}">
                <a16:creationId xmlns:a16="http://schemas.microsoft.com/office/drawing/2014/main" id="{9290497F-809E-444F-86C2-10C9CB517559}"/>
              </a:ext>
            </a:extLst>
          </p:cNvPr>
          <p:cNvCxnSpPr>
            <a:cxnSpLocks/>
          </p:cNvCxnSpPr>
          <p:nvPr/>
        </p:nvCxnSpPr>
        <p:spPr>
          <a:xfrm>
            <a:off x="2987824" y="1587752"/>
            <a:ext cx="203386"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42" name="直線接點 41">
            <a:extLst>
              <a:ext uri="{FF2B5EF4-FFF2-40B4-BE49-F238E27FC236}">
                <a16:creationId xmlns:a16="http://schemas.microsoft.com/office/drawing/2014/main" id="{26C2D571-1364-43E7-BBB1-927E284118AA}"/>
              </a:ext>
            </a:extLst>
          </p:cNvPr>
          <p:cNvCxnSpPr>
            <a:cxnSpLocks/>
          </p:cNvCxnSpPr>
          <p:nvPr/>
        </p:nvCxnSpPr>
        <p:spPr>
          <a:xfrm>
            <a:off x="2411760" y="1580499"/>
            <a:ext cx="203386"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pic>
        <p:nvPicPr>
          <p:cNvPr id="12" name="圖片 11">
            <a:extLst>
              <a:ext uri="{FF2B5EF4-FFF2-40B4-BE49-F238E27FC236}">
                <a16:creationId xmlns:a16="http://schemas.microsoft.com/office/drawing/2014/main" id="{AFC502ED-8EA9-4C86-82C6-8F95565C320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474" t="85158" r="28556"/>
          <a:stretch/>
        </p:blipFill>
        <p:spPr>
          <a:xfrm rot="10800000">
            <a:off x="2087499" y="1842313"/>
            <a:ext cx="1359737" cy="279773"/>
          </a:xfrm>
          <a:prstGeom prst="rect">
            <a:avLst/>
          </a:prstGeom>
        </p:spPr>
      </p:pic>
      <p:cxnSp>
        <p:nvCxnSpPr>
          <p:cNvPr id="36" name="接點: 肘形 35">
            <a:extLst>
              <a:ext uri="{FF2B5EF4-FFF2-40B4-BE49-F238E27FC236}">
                <a16:creationId xmlns:a16="http://schemas.microsoft.com/office/drawing/2014/main" id="{81B12913-A02F-49FC-9EB0-F6B971278665}"/>
              </a:ext>
            </a:extLst>
          </p:cNvPr>
          <p:cNvCxnSpPr>
            <a:cxnSpLocks/>
          </p:cNvCxnSpPr>
          <p:nvPr/>
        </p:nvCxnSpPr>
        <p:spPr>
          <a:xfrm rot="16200000" flipH="1">
            <a:off x="8098908" y="3860893"/>
            <a:ext cx="417580" cy="135652"/>
          </a:xfrm>
          <a:prstGeom prst="bentConnector3">
            <a:avLst>
              <a:gd name="adj1" fmla="val 51745"/>
            </a:avLst>
          </a:prstGeom>
          <a:ln w="19050">
            <a:solidFill>
              <a:srgbClr val="FF0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a16="http://schemas.microsoft.com/office/drawing/2014/main" id="{40D60549-89D7-4EA5-85B6-7352D7D6784D}"/>
              </a:ext>
            </a:extLst>
          </p:cNvPr>
          <p:cNvCxnSpPr>
            <a:cxnSpLocks/>
          </p:cNvCxnSpPr>
          <p:nvPr/>
        </p:nvCxnSpPr>
        <p:spPr>
          <a:xfrm>
            <a:off x="395536" y="165904"/>
            <a:ext cx="0" cy="2400659"/>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直線接點 52">
            <a:extLst>
              <a:ext uri="{FF2B5EF4-FFF2-40B4-BE49-F238E27FC236}">
                <a16:creationId xmlns:a16="http://schemas.microsoft.com/office/drawing/2014/main" id="{4E527A31-2B27-41B8-98AF-21ED21AE1D67}"/>
              </a:ext>
            </a:extLst>
          </p:cNvPr>
          <p:cNvCxnSpPr>
            <a:cxnSpLocks/>
          </p:cNvCxnSpPr>
          <p:nvPr/>
        </p:nvCxnSpPr>
        <p:spPr>
          <a:xfrm>
            <a:off x="2045387" y="2127827"/>
            <a:ext cx="360040" cy="4492"/>
          </a:xfrm>
          <a:prstGeom prst="line">
            <a:avLst/>
          </a:prstGeom>
          <a:ln w="12700">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68" name="直線接點 67">
            <a:extLst>
              <a:ext uri="{FF2B5EF4-FFF2-40B4-BE49-F238E27FC236}">
                <a16:creationId xmlns:a16="http://schemas.microsoft.com/office/drawing/2014/main" id="{3D361E6D-5AF9-4F6C-8A9E-5921F8A28E80}"/>
              </a:ext>
            </a:extLst>
          </p:cNvPr>
          <p:cNvCxnSpPr>
            <a:cxnSpLocks/>
          </p:cNvCxnSpPr>
          <p:nvPr/>
        </p:nvCxnSpPr>
        <p:spPr>
          <a:xfrm>
            <a:off x="1835696" y="2723099"/>
            <a:ext cx="0" cy="365093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直線接點 39">
            <a:extLst>
              <a:ext uri="{FF2B5EF4-FFF2-40B4-BE49-F238E27FC236}">
                <a16:creationId xmlns:a16="http://schemas.microsoft.com/office/drawing/2014/main" id="{9F30A1A2-C6E4-4FDB-8E9F-5D4868B24D31}"/>
              </a:ext>
            </a:extLst>
          </p:cNvPr>
          <p:cNvCxnSpPr>
            <a:cxnSpLocks/>
          </p:cNvCxnSpPr>
          <p:nvPr/>
        </p:nvCxnSpPr>
        <p:spPr>
          <a:xfrm>
            <a:off x="467544" y="2655667"/>
            <a:ext cx="0" cy="2469106"/>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pic>
        <p:nvPicPr>
          <p:cNvPr id="16" name="圖片 15">
            <a:extLst>
              <a:ext uri="{FF2B5EF4-FFF2-40B4-BE49-F238E27FC236}">
                <a16:creationId xmlns:a16="http://schemas.microsoft.com/office/drawing/2014/main" id="{A754D47D-A542-42D2-8B0F-693955562F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202" t="58164" r="62515" b="21774"/>
          <a:stretch/>
        </p:blipFill>
        <p:spPr>
          <a:xfrm rot="5400000">
            <a:off x="934613" y="2326487"/>
            <a:ext cx="651140" cy="240551"/>
          </a:xfrm>
          <a:prstGeom prst="rect">
            <a:avLst/>
          </a:prstGeom>
        </p:spPr>
      </p:pic>
      <p:cxnSp>
        <p:nvCxnSpPr>
          <p:cNvPr id="46" name="直線接點 45">
            <a:extLst>
              <a:ext uri="{FF2B5EF4-FFF2-40B4-BE49-F238E27FC236}">
                <a16:creationId xmlns:a16="http://schemas.microsoft.com/office/drawing/2014/main" id="{7177D848-26F3-494D-8F8C-1DAD9D5FB008}"/>
              </a:ext>
            </a:extLst>
          </p:cNvPr>
          <p:cNvCxnSpPr>
            <a:cxnSpLocks/>
          </p:cNvCxnSpPr>
          <p:nvPr/>
        </p:nvCxnSpPr>
        <p:spPr>
          <a:xfrm>
            <a:off x="108185" y="-17884"/>
            <a:ext cx="0" cy="267355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73867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AC3D216A-D1BD-4870-B1A1-2961D25A5A79}"/>
              </a:ext>
            </a:extLst>
          </p:cNvPr>
          <p:cNvSpPr>
            <a:spLocks noGrp="1"/>
          </p:cNvSpPr>
          <p:nvPr>
            <p:ph type="sldNum" sz="quarter" idx="12"/>
          </p:nvPr>
        </p:nvSpPr>
        <p:spPr>
          <a:xfrm>
            <a:off x="8504306" y="6500807"/>
            <a:ext cx="617240" cy="365125"/>
          </a:xfrm>
        </p:spPr>
        <p:txBody>
          <a:bodyPr/>
          <a:lstStyle/>
          <a:p>
            <a:pPr>
              <a:defRPr/>
            </a:pPr>
            <a:fld id="{C6735949-D909-4DA0-9331-3289988C2E74}" type="slidenum">
              <a:rPr lang="en-US" altLang="zh-TW" smtClean="0"/>
              <a:pPr>
                <a:defRPr/>
              </a:pPr>
              <a:t>65</a:t>
            </a:fld>
            <a:endParaRPr lang="en-US" altLang="zh-TW" dirty="0"/>
          </a:p>
        </p:txBody>
      </p:sp>
      <p:sp>
        <p:nvSpPr>
          <p:cNvPr id="4" name="矩形 3">
            <a:extLst>
              <a:ext uri="{FF2B5EF4-FFF2-40B4-BE49-F238E27FC236}">
                <a16:creationId xmlns:a16="http://schemas.microsoft.com/office/drawing/2014/main" id="{A0E5223D-409C-4BE6-9054-7A223C5841AA}"/>
              </a:ext>
            </a:extLst>
          </p:cNvPr>
          <p:cNvSpPr/>
          <p:nvPr/>
        </p:nvSpPr>
        <p:spPr>
          <a:xfrm>
            <a:off x="2123728" y="994515"/>
            <a:ext cx="4592400" cy="2585323"/>
          </a:xfrm>
          <a:prstGeom prst="rect">
            <a:avLst/>
          </a:prstGeom>
          <a:ln>
            <a:solidFill>
              <a:srgbClr val="7030A0"/>
            </a:solidFill>
          </a:ln>
        </p:spPr>
        <p:txBody>
          <a:bodyPr wrap="square">
            <a:spAutoFit/>
          </a:bodyPr>
          <a:lstStyle/>
          <a:p>
            <a:r>
              <a:rPr lang="en-US" altLang="zh-TW" b="1" dirty="0">
                <a:solidFill>
                  <a:srgbClr val="7030A0"/>
                </a:solidFill>
              </a:rPr>
              <a:t>Topics in 6</a:t>
            </a:r>
            <a:r>
              <a:rPr lang="en-US" altLang="zh-TW" b="1" baseline="30000" dirty="0">
                <a:solidFill>
                  <a:srgbClr val="7030A0"/>
                </a:solidFill>
              </a:rPr>
              <a:t>Th</a:t>
            </a:r>
            <a:r>
              <a:rPr lang="en-US" altLang="zh-TW" b="1" dirty="0">
                <a:solidFill>
                  <a:srgbClr val="7030A0"/>
                </a:solidFill>
              </a:rPr>
              <a:t> CRM Generation are:</a:t>
            </a:r>
          </a:p>
          <a:p>
            <a:pPr marL="457200" indent="-457200">
              <a:buAutoNum type="arabicPeriod"/>
            </a:pPr>
            <a:r>
              <a:rPr lang="en-US" altLang="zh-TW" b="1" dirty="0">
                <a:solidFill>
                  <a:srgbClr val="7030A0"/>
                </a:solidFill>
              </a:rPr>
              <a:t>Communication and coordination </a:t>
            </a:r>
          </a:p>
          <a:p>
            <a:r>
              <a:rPr lang="en-US" altLang="zh-TW" b="1" dirty="0">
                <a:solidFill>
                  <a:srgbClr val="7030A0"/>
                </a:solidFill>
              </a:rPr>
              <a:t>          inside and outside the cockpit</a:t>
            </a:r>
          </a:p>
          <a:p>
            <a:pPr marL="457200" indent="-457200">
              <a:buAutoNum type="arabicPeriod"/>
            </a:pPr>
            <a:r>
              <a:rPr lang="en-US" altLang="zh-TW" b="1" dirty="0">
                <a:solidFill>
                  <a:srgbClr val="7030A0"/>
                </a:solidFill>
              </a:rPr>
              <a:t>Decision making</a:t>
            </a:r>
          </a:p>
          <a:p>
            <a:pPr marL="457200" indent="-457200">
              <a:buAutoNum type="arabicPeriod"/>
            </a:pPr>
            <a:r>
              <a:rPr lang="en-US" altLang="zh-TW" b="1" dirty="0">
                <a:solidFill>
                  <a:srgbClr val="7030A0"/>
                </a:solidFill>
              </a:rPr>
              <a:t>Situation awareness</a:t>
            </a:r>
          </a:p>
          <a:p>
            <a:pPr marL="457200" indent="-457200">
              <a:buAutoNum type="arabicPeriod"/>
            </a:pPr>
            <a:r>
              <a:rPr lang="en-US" altLang="zh-TW" b="1" dirty="0">
                <a:solidFill>
                  <a:srgbClr val="7030A0"/>
                </a:solidFill>
              </a:rPr>
              <a:t>Stress, stress management, fatigue</a:t>
            </a:r>
          </a:p>
          <a:p>
            <a:pPr marL="457200" indent="-457200">
              <a:buAutoNum type="arabicPeriod"/>
            </a:pPr>
            <a:r>
              <a:rPr lang="en-US" altLang="zh-TW" b="1" dirty="0">
                <a:solidFill>
                  <a:srgbClr val="7030A0"/>
                </a:solidFill>
              </a:rPr>
              <a:t>Workload management</a:t>
            </a:r>
          </a:p>
          <a:p>
            <a:pPr marL="457200" indent="-457200">
              <a:buAutoNum type="arabicPeriod"/>
            </a:pPr>
            <a:r>
              <a:rPr lang="en-US" altLang="zh-TW" b="1" dirty="0">
                <a:solidFill>
                  <a:srgbClr val="7030A0"/>
                </a:solidFill>
              </a:rPr>
              <a:t>Human error prevention and detection</a:t>
            </a:r>
          </a:p>
          <a:p>
            <a:pPr marL="457200" indent="-457200">
              <a:buAutoNum type="arabicPeriod"/>
            </a:pPr>
            <a:r>
              <a:rPr lang="en-US" altLang="zh-TW" b="1" dirty="0">
                <a:solidFill>
                  <a:srgbClr val="7030A0"/>
                </a:solidFill>
              </a:rPr>
              <a:t>Execution and error management</a:t>
            </a:r>
            <a:endParaRPr lang="zh-TW" altLang="en-US" b="1" dirty="0">
              <a:solidFill>
                <a:srgbClr val="7030A0"/>
              </a:solidFill>
            </a:endParaRPr>
          </a:p>
        </p:txBody>
      </p:sp>
      <p:sp>
        <p:nvSpPr>
          <p:cNvPr id="5" name="矩形 4">
            <a:extLst>
              <a:ext uri="{FF2B5EF4-FFF2-40B4-BE49-F238E27FC236}">
                <a16:creationId xmlns:a16="http://schemas.microsoft.com/office/drawing/2014/main" id="{2F9C3970-ECD2-4659-9068-F02154246FC8}"/>
              </a:ext>
            </a:extLst>
          </p:cNvPr>
          <p:cNvSpPr/>
          <p:nvPr/>
        </p:nvSpPr>
        <p:spPr>
          <a:xfrm>
            <a:off x="315983" y="206431"/>
            <a:ext cx="8496943" cy="769441"/>
          </a:xfrm>
          <a:prstGeom prst="rect">
            <a:avLst/>
          </a:prstGeom>
          <a:solidFill>
            <a:srgbClr val="7030A0"/>
          </a:solidFill>
          <a:ln w="38100">
            <a:solidFill>
              <a:srgbClr val="7030A0"/>
            </a:solidFill>
          </a:ln>
        </p:spPr>
        <p:txBody>
          <a:bodyPr wrap="square">
            <a:spAutoFit/>
          </a:bodyPr>
          <a:lstStyle/>
          <a:p>
            <a:r>
              <a:rPr lang="en-US" altLang="zh-TW" sz="2400" b="1" dirty="0">
                <a:solidFill>
                  <a:srgbClr val="7030A0"/>
                </a:solidFill>
              </a:rPr>
              <a:t>    </a:t>
            </a:r>
            <a:r>
              <a:rPr lang="en-US" altLang="zh-TW" sz="2000" b="1" dirty="0">
                <a:solidFill>
                  <a:schemeClr val="bg1"/>
                </a:solidFill>
              </a:rPr>
              <a:t>6</a:t>
            </a:r>
            <a:r>
              <a:rPr lang="en-US" altLang="zh-TW" sz="2000" b="1" baseline="30000" dirty="0">
                <a:solidFill>
                  <a:schemeClr val="bg1"/>
                </a:solidFill>
              </a:rPr>
              <a:t>Th</a:t>
            </a:r>
            <a:r>
              <a:rPr lang="en-US" altLang="zh-TW" sz="2000" b="1" dirty="0">
                <a:solidFill>
                  <a:schemeClr val="bg1"/>
                </a:solidFill>
              </a:rPr>
              <a:t> CRM Generation : Threat &amp; Error Management (TEM) offers an intuitive </a:t>
            </a:r>
          </a:p>
          <a:p>
            <a:r>
              <a:rPr lang="en-US" altLang="zh-TW" sz="2000" b="1" dirty="0">
                <a:solidFill>
                  <a:schemeClr val="bg1"/>
                </a:solidFill>
              </a:rPr>
              <a:t>     and flexible approach to practical risk management. </a:t>
            </a:r>
            <a:endParaRPr lang="zh-TW" altLang="en-US" sz="2000" dirty="0">
              <a:solidFill>
                <a:schemeClr val="bg1"/>
              </a:solidFill>
            </a:endParaRPr>
          </a:p>
        </p:txBody>
      </p:sp>
      <p:pic>
        <p:nvPicPr>
          <p:cNvPr id="9" name="圖片 8">
            <a:extLst>
              <a:ext uri="{FF2B5EF4-FFF2-40B4-BE49-F238E27FC236}">
                <a16:creationId xmlns:a16="http://schemas.microsoft.com/office/drawing/2014/main" id="{5BF3CF82-9AD7-4175-A983-A6842E4CEF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6324" y="4773906"/>
            <a:ext cx="2717470" cy="1842035"/>
          </a:xfrm>
          <a:prstGeom prst="rect">
            <a:avLst/>
          </a:prstGeom>
          <a:ln w="3175">
            <a:solidFill>
              <a:srgbClr val="656BE9"/>
            </a:solidFill>
          </a:ln>
        </p:spPr>
      </p:pic>
      <p:pic>
        <p:nvPicPr>
          <p:cNvPr id="10" name="圖片 9">
            <a:extLst>
              <a:ext uri="{FF2B5EF4-FFF2-40B4-BE49-F238E27FC236}">
                <a16:creationId xmlns:a16="http://schemas.microsoft.com/office/drawing/2014/main" id="{0655DCDD-80BA-45BC-9DBB-8DBFAB3B68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6042" y="4765807"/>
            <a:ext cx="3133839" cy="1842035"/>
          </a:xfrm>
          <a:prstGeom prst="rect">
            <a:avLst/>
          </a:prstGeom>
        </p:spPr>
      </p:pic>
      <p:sp>
        <p:nvSpPr>
          <p:cNvPr id="7" name="矩形 6">
            <a:extLst>
              <a:ext uri="{FF2B5EF4-FFF2-40B4-BE49-F238E27FC236}">
                <a16:creationId xmlns:a16="http://schemas.microsoft.com/office/drawing/2014/main" id="{32D60AF3-EC4B-44AD-8BDA-8EF47C78673C}"/>
              </a:ext>
            </a:extLst>
          </p:cNvPr>
          <p:cNvSpPr/>
          <p:nvPr/>
        </p:nvSpPr>
        <p:spPr>
          <a:xfrm>
            <a:off x="105804" y="3598481"/>
            <a:ext cx="8932391" cy="1107996"/>
          </a:xfrm>
          <a:prstGeom prst="rect">
            <a:avLst/>
          </a:prstGeom>
          <a:solidFill>
            <a:srgbClr val="7030A0"/>
          </a:solidFill>
        </p:spPr>
        <p:txBody>
          <a:bodyPr wrap="square">
            <a:spAutoFit/>
          </a:bodyPr>
          <a:lstStyle/>
          <a:p>
            <a:r>
              <a:rPr lang="en-US" altLang="zh-TW" b="1" dirty="0">
                <a:solidFill>
                  <a:srgbClr val="FF66FF"/>
                </a:solidFill>
              </a:rPr>
              <a:t> </a:t>
            </a:r>
            <a:r>
              <a:rPr lang="en-US" altLang="zh-TW" sz="1600" b="1" dirty="0">
                <a:solidFill>
                  <a:schemeClr val="bg1"/>
                </a:solidFill>
              </a:rPr>
              <a:t>※ ※ ※  </a:t>
            </a:r>
            <a:r>
              <a:rPr lang="en-US" altLang="zh-TW" sz="1600" b="1" dirty="0">
                <a:solidFill>
                  <a:srgbClr val="FF66FF"/>
                </a:solidFill>
              </a:rPr>
              <a:t>Recommended Scenario &amp; Actions : </a:t>
            </a:r>
            <a:r>
              <a:rPr lang="en-US" altLang="zh-TW" sz="1600" b="1" dirty="0">
                <a:solidFill>
                  <a:schemeClr val="bg1"/>
                </a:solidFill>
              </a:rPr>
              <a:t>1.)</a:t>
            </a:r>
            <a:r>
              <a:rPr lang="en-US" altLang="zh-TW" sz="1600" b="1" dirty="0">
                <a:solidFill>
                  <a:srgbClr val="FF66FF"/>
                </a:solidFill>
              </a:rPr>
              <a:t> Captain incapacitation ;  </a:t>
            </a:r>
            <a:r>
              <a:rPr lang="en-US" altLang="zh-TW" sz="1600" b="1" dirty="0">
                <a:solidFill>
                  <a:schemeClr val="bg1"/>
                </a:solidFill>
              </a:rPr>
              <a:t>2.) </a:t>
            </a:r>
            <a:r>
              <a:rPr lang="en-US" altLang="zh-TW" sz="1600" b="1" dirty="0">
                <a:solidFill>
                  <a:srgbClr val="FF66FF"/>
                </a:solidFill>
              </a:rPr>
              <a:t>Cabin Pressure loss </a:t>
            </a:r>
          </a:p>
          <a:p>
            <a:r>
              <a:rPr lang="en-US" altLang="zh-TW" sz="1600" b="1" dirty="0">
                <a:solidFill>
                  <a:srgbClr val="FF66FF"/>
                </a:solidFill>
              </a:rPr>
              <a:t>                                                                                                                                            &amp; 1 Engine inoperative …..     </a:t>
            </a:r>
            <a:r>
              <a:rPr lang="en-US" altLang="zh-TW" sz="1600" b="1" dirty="0">
                <a:solidFill>
                  <a:schemeClr val="bg1"/>
                </a:solidFill>
              </a:rPr>
              <a:t>    </a:t>
            </a:r>
          </a:p>
          <a:p>
            <a:r>
              <a:rPr lang="en-US" altLang="zh-TW" sz="1600" b="1" dirty="0">
                <a:solidFill>
                  <a:schemeClr val="bg1"/>
                </a:solidFill>
              </a:rPr>
              <a:t>              Comprehensively Scenario which is related to the in flight fuel management  can be </a:t>
            </a:r>
          </a:p>
          <a:p>
            <a:r>
              <a:rPr lang="en-US" altLang="zh-TW" sz="1600" b="1" dirty="0">
                <a:solidFill>
                  <a:schemeClr val="bg1"/>
                </a:solidFill>
              </a:rPr>
              <a:t>                                                    incorporated into CRM LOFT Simulation Training.</a:t>
            </a:r>
          </a:p>
        </p:txBody>
      </p:sp>
      <p:pic>
        <p:nvPicPr>
          <p:cNvPr id="13" name="圖片 12">
            <a:extLst>
              <a:ext uri="{FF2B5EF4-FFF2-40B4-BE49-F238E27FC236}">
                <a16:creationId xmlns:a16="http://schemas.microsoft.com/office/drawing/2014/main" id="{5464464E-9BC9-44FD-AF5C-869C3935B4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414" y="4782006"/>
            <a:ext cx="2901993" cy="1825836"/>
          </a:xfrm>
          <a:prstGeom prst="rect">
            <a:avLst/>
          </a:prstGeom>
        </p:spPr>
      </p:pic>
    </p:spTree>
    <p:extLst>
      <p:ext uri="{BB962C8B-B14F-4D97-AF65-F5344CB8AC3E}">
        <p14:creationId xmlns:p14="http://schemas.microsoft.com/office/powerpoint/2010/main" val="34358823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0DC7C8AE-1FEE-43FB-87D5-E84A1AFD44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2201" y="5017490"/>
            <a:ext cx="2621198" cy="1653295"/>
          </a:xfrm>
          <a:prstGeom prst="rect">
            <a:avLst/>
          </a:prstGeom>
        </p:spPr>
      </p:pic>
      <p:pic>
        <p:nvPicPr>
          <p:cNvPr id="7" name="圖片 6">
            <a:extLst>
              <a:ext uri="{FF2B5EF4-FFF2-40B4-BE49-F238E27FC236}">
                <a16:creationId xmlns:a16="http://schemas.microsoft.com/office/drawing/2014/main" id="{707BB5DF-0A70-4C1F-BD30-9CA7635B2C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672024" y="5007397"/>
            <a:ext cx="1973537" cy="1646091"/>
          </a:xfrm>
          <a:prstGeom prst="rect">
            <a:avLst/>
          </a:prstGeom>
        </p:spPr>
      </p:pic>
      <p:pic>
        <p:nvPicPr>
          <p:cNvPr id="9" name="圖片 8">
            <a:extLst>
              <a:ext uri="{FF2B5EF4-FFF2-40B4-BE49-F238E27FC236}">
                <a16:creationId xmlns:a16="http://schemas.microsoft.com/office/drawing/2014/main" id="{BA8FF1EF-3204-4F5C-A7BC-282475F166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772043" y="5007397"/>
            <a:ext cx="1459250" cy="1656184"/>
          </a:xfrm>
          <a:prstGeom prst="rect">
            <a:avLst/>
          </a:prstGeom>
        </p:spPr>
      </p:pic>
      <p:pic>
        <p:nvPicPr>
          <p:cNvPr id="11" name="圖片 10">
            <a:extLst>
              <a:ext uri="{FF2B5EF4-FFF2-40B4-BE49-F238E27FC236}">
                <a16:creationId xmlns:a16="http://schemas.microsoft.com/office/drawing/2014/main" id="{2E1AF7F8-02F4-4489-B862-BE6B1696F2EB}"/>
              </a:ext>
            </a:extLst>
          </p:cNvPr>
          <p:cNvPicPr>
            <a:picLocks noChangeAspect="1"/>
          </p:cNvPicPr>
          <p:nvPr/>
        </p:nvPicPr>
        <p:blipFill rotWithShape="1">
          <a:blip r:embed="rId5">
            <a:extLst>
              <a:ext uri="{28A0092B-C50C-407E-A947-70E740481C1C}">
                <a14:useLocalDpi xmlns:a14="http://schemas.microsoft.com/office/drawing/2010/main" val="0"/>
              </a:ext>
            </a:extLst>
          </a:blip>
          <a:srcRect l="16950" t="-12638" b="31628"/>
          <a:stretch/>
        </p:blipFill>
        <p:spPr>
          <a:xfrm>
            <a:off x="143222" y="1072589"/>
            <a:ext cx="1764482" cy="2107884"/>
          </a:xfrm>
          <a:prstGeom prst="rect">
            <a:avLst/>
          </a:prstGeom>
        </p:spPr>
      </p:pic>
      <p:pic>
        <p:nvPicPr>
          <p:cNvPr id="13" name="圖片 12">
            <a:extLst>
              <a:ext uri="{FF2B5EF4-FFF2-40B4-BE49-F238E27FC236}">
                <a16:creationId xmlns:a16="http://schemas.microsoft.com/office/drawing/2014/main" id="{38EC7F42-007A-4E47-BC0E-855BC0B9C3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979711" y="764704"/>
            <a:ext cx="7021061" cy="4169097"/>
          </a:xfrm>
          <a:prstGeom prst="rect">
            <a:avLst/>
          </a:prstGeom>
        </p:spPr>
      </p:pic>
      <p:pic>
        <p:nvPicPr>
          <p:cNvPr id="3" name="圖片 2">
            <a:extLst>
              <a:ext uri="{FF2B5EF4-FFF2-40B4-BE49-F238E27FC236}">
                <a16:creationId xmlns:a16="http://schemas.microsoft.com/office/drawing/2014/main" id="{E81BBA2B-059B-470F-A7B8-47B2A18539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43223" y="5013176"/>
            <a:ext cx="2402320" cy="1653294"/>
          </a:xfrm>
          <a:prstGeom prst="rect">
            <a:avLst/>
          </a:prstGeom>
        </p:spPr>
      </p:pic>
      <p:sp>
        <p:nvSpPr>
          <p:cNvPr id="4" name="投影片編號版面配置區 3">
            <a:extLst>
              <a:ext uri="{FF2B5EF4-FFF2-40B4-BE49-F238E27FC236}">
                <a16:creationId xmlns:a16="http://schemas.microsoft.com/office/drawing/2014/main" id="{4E89DB21-48B0-4CA4-A010-D3876745C714}"/>
              </a:ext>
            </a:extLst>
          </p:cNvPr>
          <p:cNvSpPr>
            <a:spLocks noGrp="1"/>
          </p:cNvSpPr>
          <p:nvPr>
            <p:ph type="sldNum" sz="quarter" idx="12"/>
          </p:nvPr>
        </p:nvSpPr>
        <p:spPr>
          <a:xfrm>
            <a:off x="6973774" y="6309320"/>
            <a:ext cx="2057400" cy="365125"/>
          </a:xfrm>
        </p:spPr>
        <p:txBody>
          <a:bodyPr/>
          <a:lstStyle/>
          <a:p>
            <a:pPr>
              <a:defRPr/>
            </a:pPr>
            <a:fld id="{C6735949-D909-4DA0-9331-3289988C2E74}" type="slidenum">
              <a:rPr lang="en-US" altLang="zh-TW" smtClean="0">
                <a:solidFill>
                  <a:schemeClr val="bg1"/>
                </a:solidFill>
              </a:rPr>
              <a:pPr>
                <a:defRPr/>
              </a:pPr>
              <a:t>66</a:t>
            </a:fld>
            <a:endParaRPr lang="en-US" altLang="zh-TW" dirty="0">
              <a:solidFill>
                <a:schemeClr val="bg1"/>
              </a:solidFill>
            </a:endParaRPr>
          </a:p>
        </p:txBody>
      </p:sp>
      <p:pic>
        <p:nvPicPr>
          <p:cNvPr id="6" name="圖片 5">
            <a:extLst>
              <a:ext uri="{FF2B5EF4-FFF2-40B4-BE49-F238E27FC236}">
                <a16:creationId xmlns:a16="http://schemas.microsoft.com/office/drawing/2014/main" id="{235ABFDC-1988-46EB-9363-4D54A28269F9}"/>
              </a:ext>
            </a:extLst>
          </p:cNvPr>
          <p:cNvPicPr>
            <a:picLocks noChangeAspect="1"/>
          </p:cNvPicPr>
          <p:nvPr/>
        </p:nvPicPr>
        <p:blipFill rotWithShape="1">
          <a:blip r:embed="rId8">
            <a:extLst>
              <a:ext uri="{28A0092B-C50C-407E-A947-70E740481C1C}">
                <a14:useLocalDpi xmlns:a14="http://schemas.microsoft.com/office/drawing/2010/main" val="0"/>
              </a:ext>
            </a:extLst>
          </a:blip>
          <a:srcRect l="5632" r="4244" b="6001"/>
          <a:stretch/>
        </p:blipFill>
        <p:spPr>
          <a:xfrm>
            <a:off x="143222" y="3352778"/>
            <a:ext cx="1764482" cy="1571044"/>
          </a:xfrm>
          <a:prstGeom prst="rect">
            <a:avLst/>
          </a:prstGeom>
          <a:ln>
            <a:solidFill>
              <a:srgbClr val="7030A0"/>
            </a:solidFill>
          </a:ln>
        </p:spPr>
      </p:pic>
      <p:sp>
        <p:nvSpPr>
          <p:cNvPr id="2" name="矩形 1">
            <a:extLst>
              <a:ext uri="{FF2B5EF4-FFF2-40B4-BE49-F238E27FC236}">
                <a16:creationId xmlns:a16="http://schemas.microsoft.com/office/drawing/2014/main" id="{2F198A5F-5ED3-4CB2-B518-E27C655BCDDE}"/>
              </a:ext>
            </a:extLst>
          </p:cNvPr>
          <p:cNvSpPr/>
          <p:nvPr/>
        </p:nvSpPr>
        <p:spPr>
          <a:xfrm>
            <a:off x="143222" y="756923"/>
            <a:ext cx="2866002" cy="461665"/>
          </a:xfrm>
          <a:prstGeom prst="rect">
            <a:avLst/>
          </a:prstGeom>
          <a:solidFill>
            <a:srgbClr val="7030A0"/>
          </a:solidFill>
        </p:spPr>
        <p:txBody>
          <a:bodyPr wrap="square">
            <a:spAutoFit/>
          </a:bodyPr>
          <a:lstStyle/>
          <a:p>
            <a:r>
              <a:rPr lang="zh-TW" altLang="en-US" sz="1200" b="1" dirty="0">
                <a:solidFill>
                  <a:schemeClr val="bg1"/>
                </a:solidFill>
              </a:rPr>
              <a:t>   </a:t>
            </a:r>
            <a:r>
              <a:rPr lang="en-US" altLang="zh-TW" sz="1200" b="1" dirty="0">
                <a:solidFill>
                  <a:schemeClr val="bg1"/>
                </a:solidFill>
              </a:rPr>
              <a:t>Los Angeles ( No.4 ) is one of </a:t>
            </a:r>
            <a:r>
              <a:rPr lang="zh-TW" altLang="en-US" sz="1200" b="1" dirty="0">
                <a:solidFill>
                  <a:schemeClr val="bg1"/>
                </a:solidFill>
              </a:rPr>
              <a:t> </a:t>
            </a:r>
            <a:endParaRPr lang="en-US" altLang="zh-TW" sz="1200" b="1" dirty="0">
              <a:solidFill>
                <a:schemeClr val="bg1"/>
              </a:solidFill>
            </a:endParaRPr>
          </a:p>
          <a:p>
            <a:r>
              <a:rPr lang="en-US" altLang="zh-TW" sz="1200" b="1" dirty="0">
                <a:solidFill>
                  <a:schemeClr val="bg1"/>
                </a:solidFill>
              </a:rPr>
              <a:t>   the busiest airport</a:t>
            </a:r>
            <a:r>
              <a:rPr lang="zh-TW" altLang="en-US" sz="1200" b="1" dirty="0">
                <a:solidFill>
                  <a:schemeClr val="bg1"/>
                </a:solidFill>
              </a:rPr>
              <a:t> </a:t>
            </a:r>
            <a:r>
              <a:rPr lang="en-US" altLang="zh-TW" sz="1200" b="1" dirty="0">
                <a:solidFill>
                  <a:schemeClr val="bg1"/>
                </a:solidFill>
              </a:rPr>
              <a:t>in the entire world…. </a:t>
            </a:r>
          </a:p>
        </p:txBody>
      </p:sp>
      <p:sp>
        <p:nvSpPr>
          <p:cNvPr id="12" name="文字方塊 11">
            <a:extLst>
              <a:ext uri="{FF2B5EF4-FFF2-40B4-BE49-F238E27FC236}">
                <a16:creationId xmlns:a16="http://schemas.microsoft.com/office/drawing/2014/main" id="{254B0316-7946-4CBD-AE31-416D24AA1F64}"/>
              </a:ext>
            </a:extLst>
          </p:cNvPr>
          <p:cNvSpPr txBox="1"/>
          <p:nvPr/>
        </p:nvSpPr>
        <p:spPr>
          <a:xfrm>
            <a:off x="154285" y="144349"/>
            <a:ext cx="3780706" cy="523220"/>
          </a:xfrm>
          <a:prstGeom prst="rect">
            <a:avLst/>
          </a:prstGeom>
          <a:solidFill>
            <a:srgbClr val="7030A0"/>
          </a:solidFill>
        </p:spPr>
        <p:txBody>
          <a:bodyPr wrap="square">
            <a:spAutoFit/>
          </a:bodyPr>
          <a:lstStyle/>
          <a:p>
            <a:r>
              <a:rPr lang="en-US" altLang="zh-TW" sz="2800" b="1" dirty="0">
                <a:solidFill>
                  <a:schemeClr val="bg1"/>
                </a:solidFill>
              </a:rPr>
              <a:t>          </a:t>
            </a:r>
            <a:r>
              <a:rPr lang="en-US" altLang="zh-TW" sz="2800" b="1" dirty="0">
                <a:solidFill>
                  <a:srgbClr val="FF66FF"/>
                </a:solidFill>
              </a:rPr>
              <a:t>Aviation biofuel </a:t>
            </a:r>
            <a:endParaRPr lang="zh-TW" altLang="en-US" sz="2800" b="1" dirty="0">
              <a:solidFill>
                <a:srgbClr val="FF66FF"/>
              </a:solidFill>
            </a:endParaRPr>
          </a:p>
        </p:txBody>
      </p:sp>
      <p:sp>
        <p:nvSpPr>
          <p:cNvPr id="10" name="菱形 9">
            <a:extLst>
              <a:ext uri="{FF2B5EF4-FFF2-40B4-BE49-F238E27FC236}">
                <a16:creationId xmlns:a16="http://schemas.microsoft.com/office/drawing/2014/main" id="{E8AAF003-69CF-4BEA-A4AB-A00CC414EEFE}"/>
              </a:ext>
            </a:extLst>
          </p:cNvPr>
          <p:cNvSpPr/>
          <p:nvPr/>
        </p:nvSpPr>
        <p:spPr>
          <a:xfrm rot="2739730">
            <a:off x="497363" y="333952"/>
            <a:ext cx="144016" cy="144016"/>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8" name="矩形 7">
            <a:extLst>
              <a:ext uri="{FF2B5EF4-FFF2-40B4-BE49-F238E27FC236}">
                <a16:creationId xmlns:a16="http://schemas.microsoft.com/office/drawing/2014/main" id="{4DBCC404-2F89-4C4A-BCF0-E8DD5A1B7265}"/>
              </a:ext>
            </a:extLst>
          </p:cNvPr>
          <p:cNvSpPr/>
          <p:nvPr/>
        </p:nvSpPr>
        <p:spPr>
          <a:xfrm>
            <a:off x="1025463" y="3180473"/>
            <a:ext cx="934871" cy="246221"/>
          </a:xfrm>
          <a:prstGeom prst="rect">
            <a:avLst/>
          </a:prstGeom>
          <a:solidFill>
            <a:srgbClr val="FF0000"/>
          </a:solidFill>
        </p:spPr>
        <p:txBody>
          <a:bodyPr wrap="none">
            <a:spAutoFit/>
          </a:bodyPr>
          <a:lstStyle/>
          <a:p>
            <a:r>
              <a:rPr lang="en-US" altLang="zh-TW" sz="1000" b="1" dirty="0">
                <a:solidFill>
                  <a:schemeClr val="bg1"/>
                </a:solidFill>
              </a:rPr>
              <a:t>4. Los Angeles</a:t>
            </a:r>
            <a:endParaRPr lang="zh-TW" altLang="en-US" sz="1000" dirty="0">
              <a:solidFill>
                <a:schemeClr val="bg1"/>
              </a:solidFill>
            </a:endParaRPr>
          </a:p>
        </p:txBody>
      </p:sp>
    </p:spTree>
    <p:extLst>
      <p:ext uri="{BB962C8B-B14F-4D97-AF65-F5344CB8AC3E}">
        <p14:creationId xmlns:p14="http://schemas.microsoft.com/office/powerpoint/2010/main" val="18700186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9D5A494B-4937-48EE-9183-426D3229995C}"/>
              </a:ext>
            </a:extLst>
          </p:cNvPr>
          <p:cNvSpPr>
            <a:spLocks noGrp="1"/>
          </p:cNvSpPr>
          <p:nvPr>
            <p:ph type="sldNum" sz="quarter" idx="12"/>
          </p:nvPr>
        </p:nvSpPr>
        <p:spPr>
          <a:xfrm>
            <a:off x="7078920" y="6497324"/>
            <a:ext cx="2057400" cy="365125"/>
          </a:xfrm>
        </p:spPr>
        <p:txBody>
          <a:bodyPr/>
          <a:lstStyle/>
          <a:p>
            <a:pPr>
              <a:defRPr/>
            </a:pPr>
            <a:fld id="{C6735949-D909-4DA0-9331-3289988C2E74}" type="slidenum">
              <a:rPr lang="en-US" altLang="zh-TW" smtClean="0"/>
              <a:pPr>
                <a:defRPr/>
              </a:pPr>
              <a:t>67</a:t>
            </a:fld>
            <a:endParaRPr lang="en-US" altLang="zh-TW" dirty="0"/>
          </a:p>
        </p:txBody>
      </p:sp>
      <p:pic>
        <p:nvPicPr>
          <p:cNvPr id="18" name="圖片 17">
            <a:extLst>
              <a:ext uri="{FF2B5EF4-FFF2-40B4-BE49-F238E27FC236}">
                <a16:creationId xmlns:a16="http://schemas.microsoft.com/office/drawing/2014/main" id="{0843BB7E-4220-48F0-946E-93C7218EF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2898" y="2346675"/>
            <a:ext cx="3877882" cy="3391430"/>
          </a:xfrm>
          <a:prstGeom prst="rect">
            <a:avLst/>
          </a:prstGeom>
        </p:spPr>
      </p:pic>
      <p:sp>
        <p:nvSpPr>
          <p:cNvPr id="22" name="矩形 21">
            <a:extLst>
              <a:ext uri="{FF2B5EF4-FFF2-40B4-BE49-F238E27FC236}">
                <a16:creationId xmlns:a16="http://schemas.microsoft.com/office/drawing/2014/main" id="{05BB9A4F-16F8-4828-BC57-D7FFE8A0E397}"/>
              </a:ext>
            </a:extLst>
          </p:cNvPr>
          <p:cNvSpPr/>
          <p:nvPr/>
        </p:nvSpPr>
        <p:spPr>
          <a:xfrm>
            <a:off x="5703509" y="5731343"/>
            <a:ext cx="2037090" cy="276999"/>
          </a:xfrm>
          <a:prstGeom prst="rect">
            <a:avLst/>
          </a:prstGeom>
          <a:solidFill>
            <a:schemeClr val="accent2"/>
          </a:solidFill>
        </p:spPr>
        <p:txBody>
          <a:bodyPr wrap="square">
            <a:spAutoFit/>
          </a:bodyPr>
          <a:lstStyle/>
          <a:p>
            <a:r>
              <a:rPr lang="en-US" altLang="zh-TW" sz="1200" b="1" dirty="0">
                <a:solidFill>
                  <a:schemeClr val="bg1"/>
                </a:solidFill>
              </a:rPr>
              <a:t>Munich Airport 08r Takeoffs</a:t>
            </a:r>
            <a:endParaRPr lang="zh-TW" altLang="en-US" sz="1200" dirty="0">
              <a:solidFill>
                <a:schemeClr val="bg1"/>
              </a:solidFill>
            </a:endParaRPr>
          </a:p>
        </p:txBody>
      </p:sp>
      <p:sp>
        <p:nvSpPr>
          <p:cNvPr id="25" name="矩形 24">
            <a:extLst>
              <a:ext uri="{FF2B5EF4-FFF2-40B4-BE49-F238E27FC236}">
                <a16:creationId xmlns:a16="http://schemas.microsoft.com/office/drawing/2014/main" id="{FB50981E-B7E5-41AC-9F55-F0663E6B53BC}"/>
              </a:ext>
            </a:extLst>
          </p:cNvPr>
          <p:cNvSpPr/>
          <p:nvPr/>
        </p:nvSpPr>
        <p:spPr>
          <a:xfrm>
            <a:off x="4518384" y="6453172"/>
            <a:ext cx="4302088" cy="276999"/>
          </a:xfrm>
          <a:prstGeom prst="rect">
            <a:avLst/>
          </a:prstGeom>
          <a:solidFill>
            <a:srgbClr val="7030A0"/>
          </a:solidFill>
        </p:spPr>
        <p:txBody>
          <a:bodyPr wrap="square">
            <a:spAutoFit/>
          </a:bodyPr>
          <a:lstStyle/>
          <a:p>
            <a:r>
              <a:rPr lang="en-US" altLang="zh-TW" sz="1200" b="1" dirty="0">
                <a:solidFill>
                  <a:schemeClr val="bg1"/>
                </a:solidFill>
              </a:rPr>
              <a:t>  https://theawesomedaily.com/air-traffic-photos-mike-kelley/</a:t>
            </a:r>
            <a:endParaRPr lang="zh-TW" altLang="en-US" sz="1200" b="1" dirty="0">
              <a:solidFill>
                <a:schemeClr val="bg1"/>
              </a:solidFill>
            </a:endParaRPr>
          </a:p>
        </p:txBody>
      </p:sp>
      <p:sp>
        <p:nvSpPr>
          <p:cNvPr id="26" name="矩形 25">
            <a:extLst>
              <a:ext uri="{FF2B5EF4-FFF2-40B4-BE49-F238E27FC236}">
                <a16:creationId xmlns:a16="http://schemas.microsoft.com/office/drawing/2014/main" id="{98808FBD-5112-4CEB-AD36-CCCAC3965534}"/>
              </a:ext>
            </a:extLst>
          </p:cNvPr>
          <p:cNvSpPr/>
          <p:nvPr/>
        </p:nvSpPr>
        <p:spPr>
          <a:xfrm>
            <a:off x="4518384" y="6115341"/>
            <a:ext cx="4302088" cy="230832"/>
          </a:xfrm>
          <a:prstGeom prst="rect">
            <a:avLst/>
          </a:prstGeom>
          <a:solidFill>
            <a:srgbClr val="7030A0"/>
          </a:solidFill>
        </p:spPr>
        <p:txBody>
          <a:bodyPr wrap="square">
            <a:spAutoFit/>
          </a:bodyPr>
          <a:lstStyle/>
          <a:p>
            <a:r>
              <a:rPr lang="en-US" altLang="zh-TW" sz="900" b="1" dirty="0">
                <a:solidFill>
                  <a:schemeClr val="bg1"/>
                </a:solidFill>
                <a:latin typeface="新細明體" panose="02020500000000000000" pitchFamily="18" charset="-120"/>
                <a:ea typeface="新細明體" panose="02020500000000000000" pitchFamily="18" charset="-120"/>
              </a:rPr>
              <a:t>✽   </a:t>
            </a:r>
            <a:r>
              <a:rPr lang="en-US" altLang="zh-TW" sz="900" b="1" u="sng" dirty="0">
                <a:solidFill>
                  <a:schemeClr val="bg1"/>
                </a:solidFill>
              </a:rPr>
              <a:t>Mike Kelley </a:t>
            </a:r>
            <a:r>
              <a:rPr lang="en-US" altLang="zh-TW" sz="900" b="1" dirty="0">
                <a:solidFill>
                  <a:schemeClr val="bg1"/>
                </a:solidFill>
              </a:rPr>
              <a:t>Spent 2 Years Taking Stunning Air Traffic Photos  Around The World</a:t>
            </a:r>
            <a:endParaRPr lang="zh-TW" altLang="en-US" sz="900" b="1" dirty="0">
              <a:solidFill>
                <a:schemeClr val="bg1"/>
              </a:solidFill>
            </a:endParaRPr>
          </a:p>
        </p:txBody>
      </p:sp>
      <p:pic>
        <p:nvPicPr>
          <p:cNvPr id="3" name="圖片 2">
            <a:extLst>
              <a:ext uri="{FF2B5EF4-FFF2-40B4-BE49-F238E27FC236}">
                <a16:creationId xmlns:a16="http://schemas.microsoft.com/office/drawing/2014/main" id="{3728ED56-295D-4BB4-9046-4959AA27C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146" y="4563018"/>
            <a:ext cx="3805853" cy="2229756"/>
          </a:xfrm>
          <a:prstGeom prst="rect">
            <a:avLst/>
          </a:prstGeom>
        </p:spPr>
      </p:pic>
      <p:pic>
        <p:nvPicPr>
          <p:cNvPr id="6" name="圖片 5">
            <a:extLst>
              <a:ext uri="{FF2B5EF4-FFF2-40B4-BE49-F238E27FC236}">
                <a16:creationId xmlns:a16="http://schemas.microsoft.com/office/drawing/2014/main" id="{1AAB8D8B-FF00-40C5-95A5-AB8971118A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138" y="127586"/>
            <a:ext cx="3779862" cy="2141414"/>
          </a:xfrm>
          <a:prstGeom prst="rect">
            <a:avLst/>
          </a:prstGeom>
        </p:spPr>
      </p:pic>
      <p:pic>
        <p:nvPicPr>
          <p:cNvPr id="9" name="圖片 8">
            <a:extLst>
              <a:ext uri="{FF2B5EF4-FFF2-40B4-BE49-F238E27FC236}">
                <a16:creationId xmlns:a16="http://schemas.microsoft.com/office/drawing/2014/main" id="{C94B31F9-BE19-45BE-BEB7-64B18AB1E1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145" y="2346675"/>
            <a:ext cx="3805853" cy="2141414"/>
          </a:xfrm>
          <a:prstGeom prst="rect">
            <a:avLst/>
          </a:prstGeom>
        </p:spPr>
      </p:pic>
      <p:pic>
        <p:nvPicPr>
          <p:cNvPr id="11" name="圖片 10">
            <a:extLst>
              <a:ext uri="{FF2B5EF4-FFF2-40B4-BE49-F238E27FC236}">
                <a16:creationId xmlns:a16="http://schemas.microsoft.com/office/drawing/2014/main" id="{7BE8736F-65C8-4D36-B359-2127C6DB8E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3329" y="108560"/>
            <a:ext cx="3897451" cy="2160440"/>
          </a:xfrm>
          <a:prstGeom prst="rect">
            <a:avLst/>
          </a:prstGeom>
        </p:spPr>
      </p:pic>
      <p:sp>
        <p:nvSpPr>
          <p:cNvPr id="12" name="矩形 11">
            <a:extLst>
              <a:ext uri="{FF2B5EF4-FFF2-40B4-BE49-F238E27FC236}">
                <a16:creationId xmlns:a16="http://schemas.microsoft.com/office/drawing/2014/main" id="{1DB6ED62-DF77-4D6F-A822-080AC0691CC1}"/>
              </a:ext>
            </a:extLst>
          </p:cNvPr>
          <p:cNvSpPr/>
          <p:nvPr/>
        </p:nvSpPr>
        <p:spPr>
          <a:xfrm>
            <a:off x="7221344" y="1980193"/>
            <a:ext cx="1449436" cy="276999"/>
          </a:xfrm>
          <a:prstGeom prst="rect">
            <a:avLst/>
          </a:prstGeom>
          <a:solidFill>
            <a:schemeClr val="accent2"/>
          </a:solidFill>
        </p:spPr>
        <p:txBody>
          <a:bodyPr wrap="none">
            <a:spAutoFit/>
          </a:bodyPr>
          <a:lstStyle/>
          <a:p>
            <a:r>
              <a:rPr lang="en-US" altLang="zh-TW" sz="1200" b="1" dirty="0">
                <a:solidFill>
                  <a:srgbClr val="333333"/>
                </a:solidFill>
              </a:rPr>
              <a:t> </a:t>
            </a:r>
            <a:r>
              <a:rPr lang="en-US" altLang="zh-TW" sz="1200" b="1" dirty="0">
                <a:solidFill>
                  <a:schemeClr val="bg1"/>
                </a:solidFill>
              </a:rPr>
              <a:t>Munich Airport 08r</a:t>
            </a:r>
            <a:endParaRPr lang="zh-TW" altLang="en-US" sz="1200" dirty="0">
              <a:solidFill>
                <a:schemeClr val="bg1"/>
              </a:solidFill>
            </a:endParaRPr>
          </a:p>
        </p:txBody>
      </p:sp>
      <p:sp>
        <p:nvSpPr>
          <p:cNvPr id="15" name="矩形 14">
            <a:extLst>
              <a:ext uri="{FF2B5EF4-FFF2-40B4-BE49-F238E27FC236}">
                <a16:creationId xmlns:a16="http://schemas.microsoft.com/office/drawing/2014/main" id="{35E91B7F-DA21-43A0-B1D8-5F0E00E7C1BF}"/>
              </a:ext>
            </a:extLst>
          </p:cNvPr>
          <p:cNvSpPr/>
          <p:nvPr/>
        </p:nvSpPr>
        <p:spPr>
          <a:xfrm>
            <a:off x="482126" y="1992001"/>
            <a:ext cx="1530804" cy="276999"/>
          </a:xfrm>
          <a:prstGeom prst="rect">
            <a:avLst/>
          </a:prstGeom>
          <a:solidFill>
            <a:schemeClr val="accent2"/>
          </a:solidFill>
        </p:spPr>
        <p:txBody>
          <a:bodyPr wrap="none">
            <a:spAutoFit/>
          </a:bodyPr>
          <a:lstStyle/>
          <a:p>
            <a:r>
              <a:rPr lang="en-US" altLang="zh-TW" sz="1200" b="1" dirty="0">
                <a:solidFill>
                  <a:schemeClr val="bg1"/>
                </a:solidFill>
              </a:rPr>
              <a:t>London Heathrow 09</a:t>
            </a:r>
            <a:endParaRPr lang="zh-TW" altLang="en-US" sz="1200" dirty="0">
              <a:solidFill>
                <a:schemeClr val="bg1"/>
              </a:solidFill>
            </a:endParaRPr>
          </a:p>
        </p:txBody>
      </p:sp>
      <p:sp>
        <p:nvSpPr>
          <p:cNvPr id="17" name="矩形 16">
            <a:extLst>
              <a:ext uri="{FF2B5EF4-FFF2-40B4-BE49-F238E27FC236}">
                <a16:creationId xmlns:a16="http://schemas.microsoft.com/office/drawing/2014/main" id="{064D62F3-AFA9-4D7B-AC8D-29ABFC28DE4C}"/>
              </a:ext>
            </a:extLst>
          </p:cNvPr>
          <p:cNvSpPr/>
          <p:nvPr/>
        </p:nvSpPr>
        <p:spPr>
          <a:xfrm>
            <a:off x="469145" y="4211090"/>
            <a:ext cx="1558320" cy="276999"/>
          </a:xfrm>
          <a:prstGeom prst="rect">
            <a:avLst/>
          </a:prstGeom>
          <a:solidFill>
            <a:schemeClr val="accent2"/>
          </a:solidFill>
        </p:spPr>
        <p:txBody>
          <a:bodyPr wrap="square">
            <a:spAutoFit/>
          </a:bodyPr>
          <a:lstStyle/>
          <a:p>
            <a:r>
              <a:rPr lang="en-US" altLang="zh-TW" sz="1200" b="1" dirty="0">
                <a:solidFill>
                  <a:schemeClr val="bg1"/>
                </a:solidFill>
              </a:rPr>
              <a:t>London Heathrow 27</a:t>
            </a:r>
            <a:endParaRPr lang="zh-TW" altLang="en-US" sz="1200" dirty="0">
              <a:solidFill>
                <a:schemeClr val="bg1"/>
              </a:solidFill>
            </a:endParaRPr>
          </a:p>
        </p:txBody>
      </p:sp>
      <p:sp>
        <p:nvSpPr>
          <p:cNvPr id="2048" name="矩形 2047">
            <a:extLst>
              <a:ext uri="{FF2B5EF4-FFF2-40B4-BE49-F238E27FC236}">
                <a16:creationId xmlns:a16="http://schemas.microsoft.com/office/drawing/2014/main" id="{34B20D7B-4648-4B1A-93C5-79CAB9E94299}"/>
              </a:ext>
            </a:extLst>
          </p:cNvPr>
          <p:cNvSpPr/>
          <p:nvPr/>
        </p:nvSpPr>
        <p:spPr>
          <a:xfrm>
            <a:off x="3085249" y="5988567"/>
            <a:ext cx="1189749" cy="215444"/>
          </a:xfrm>
          <a:prstGeom prst="rect">
            <a:avLst/>
          </a:prstGeom>
          <a:solidFill>
            <a:schemeClr val="accent2"/>
          </a:solidFill>
        </p:spPr>
        <p:txBody>
          <a:bodyPr wrap="none">
            <a:spAutoFit/>
          </a:bodyPr>
          <a:lstStyle/>
          <a:p>
            <a:r>
              <a:rPr lang="en-US" altLang="zh-TW" sz="800" b="1" dirty="0">
                <a:solidFill>
                  <a:schemeClr val="bg1"/>
                </a:solidFill>
              </a:rPr>
              <a:t>Frankfurt Am Main, 07c</a:t>
            </a:r>
            <a:endParaRPr lang="zh-TW" altLang="en-US" sz="800" dirty="0">
              <a:solidFill>
                <a:schemeClr val="bg1"/>
              </a:solidFill>
            </a:endParaRPr>
          </a:p>
        </p:txBody>
      </p:sp>
    </p:spTree>
    <p:extLst>
      <p:ext uri="{BB962C8B-B14F-4D97-AF65-F5344CB8AC3E}">
        <p14:creationId xmlns:p14="http://schemas.microsoft.com/office/powerpoint/2010/main" val="31202979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691954EA-4AE7-45AA-B3ED-BE4245DB9295}"/>
              </a:ext>
            </a:extLst>
          </p:cNvPr>
          <p:cNvPicPr>
            <a:picLocks noChangeAspect="1"/>
          </p:cNvPicPr>
          <p:nvPr/>
        </p:nvPicPr>
        <p:blipFill rotWithShape="1">
          <a:blip r:embed="rId2">
            <a:extLst>
              <a:ext uri="{28A0092B-C50C-407E-A947-70E740481C1C}">
                <a14:useLocalDpi xmlns:a14="http://schemas.microsoft.com/office/drawing/2010/main" val="0"/>
              </a:ext>
            </a:extLst>
          </a:blip>
          <a:srcRect t="7077" b="16737"/>
          <a:stretch/>
        </p:blipFill>
        <p:spPr>
          <a:xfrm>
            <a:off x="5096673" y="3570777"/>
            <a:ext cx="3869528" cy="2949147"/>
          </a:xfrm>
          <a:prstGeom prst="rect">
            <a:avLst/>
          </a:prstGeom>
        </p:spPr>
      </p:pic>
      <p:pic>
        <p:nvPicPr>
          <p:cNvPr id="6" name="圖片 5">
            <a:extLst>
              <a:ext uri="{FF2B5EF4-FFF2-40B4-BE49-F238E27FC236}">
                <a16:creationId xmlns:a16="http://schemas.microsoft.com/office/drawing/2014/main" id="{A2E9F92C-C746-49B2-894B-3957827E10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a:stretch/>
        </p:blipFill>
        <p:spPr>
          <a:xfrm>
            <a:off x="197209" y="348755"/>
            <a:ext cx="3869528" cy="3078265"/>
          </a:xfrm>
          <a:prstGeom prst="rect">
            <a:avLst/>
          </a:prstGeom>
          <a:ln>
            <a:solidFill>
              <a:schemeClr val="tx1"/>
            </a:solidFill>
          </a:ln>
        </p:spPr>
      </p:pic>
      <p:pic>
        <p:nvPicPr>
          <p:cNvPr id="9" name="圖片 8">
            <a:extLst>
              <a:ext uri="{FF2B5EF4-FFF2-40B4-BE49-F238E27FC236}">
                <a16:creationId xmlns:a16="http://schemas.microsoft.com/office/drawing/2014/main" id="{E979E5BA-D9AC-4A71-AE98-3A41C09B0D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799" y="3597041"/>
            <a:ext cx="4749837" cy="2949147"/>
          </a:xfrm>
          <a:prstGeom prst="rect">
            <a:avLst/>
          </a:prstGeom>
        </p:spPr>
      </p:pic>
      <p:pic>
        <p:nvPicPr>
          <p:cNvPr id="10" name="圖片 9">
            <a:extLst>
              <a:ext uri="{FF2B5EF4-FFF2-40B4-BE49-F238E27FC236}">
                <a16:creationId xmlns:a16="http://schemas.microsoft.com/office/drawing/2014/main" id="{8E0C0556-8DEB-4217-8923-FACAF5A0A2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1626" y="338076"/>
            <a:ext cx="4755165" cy="3084594"/>
          </a:xfrm>
          <a:prstGeom prst="rect">
            <a:avLst/>
          </a:prstGeom>
        </p:spPr>
      </p:pic>
      <p:sp>
        <p:nvSpPr>
          <p:cNvPr id="11" name="矩形 10">
            <a:extLst>
              <a:ext uri="{FF2B5EF4-FFF2-40B4-BE49-F238E27FC236}">
                <a16:creationId xmlns:a16="http://schemas.microsoft.com/office/drawing/2014/main" id="{ADC65EF2-D147-46F8-955C-BF0590425367}"/>
              </a:ext>
            </a:extLst>
          </p:cNvPr>
          <p:cNvSpPr/>
          <p:nvPr/>
        </p:nvSpPr>
        <p:spPr>
          <a:xfrm>
            <a:off x="5088884" y="3098023"/>
            <a:ext cx="3283143" cy="307777"/>
          </a:xfrm>
          <a:prstGeom prst="rect">
            <a:avLst/>
          </a:prstGeom>
        </p:spPr>
        <p:txBody>
          <a:bodyPr wrap="none">
            <a:spAutoFit/>
          </a:bodyPr>
          <a:lstStyle/>
          <a:p>
            <a:r>
              <a:rPr lang="en-US" altLang="zh-TW" sz="1400" b="1" dirty="0">
                <a:solidFill>
                  <a:schemeClr val="accent2"/>
                </a:solidFill>
                <a:latin typeface="Poppins"/>
              </a:rPr>
              <a:t>Top 20 busiest international airline routes</a:t>
            </a:r>
            <a:endParaRPr lang="zh-TW" altLang="en-US" sz="1400" dirty="0">
              <a:solidFill>
                <a:schemeClr val="accent2"/>
              </a:solidFill>
            </a:endParaRPr>
          </a:p>
        </p:txBody>
      </p:sp>
      <p:sp>
        <p:nvSpPr>
          <p:cNvPr id="2" name="矩形 1">
            <a:extLst>
              <a:ext uri="{FF2B5EF4-FFF2-40B4-BE49-F238E27FC236}">
                <a16:creationId xmlns:a16="http://schemas.microsoft.com/office/drawing/2014/main" id="{E733DFF6-9D8A-4566-AB92-FC5501EA2AEC}"/>
              </a:ext>
            </a:extLst>
          </p:cNvPr>
          <p:cNvSpPr/>
          <p:nvPr/>
        </p:nvSpPr>
        <p:spPr>
          <a:xfrm>
            <a:off x="582427" y="3353792"/>
            <a:ext cx="7979146" cy="307777"/>
          </a:xfrm>
          <a:prstGeom prst="rect">
            <a:avLst/>
          </a:prstGeom>
          <a:solidFill>
            <a:srgbClr val="7030A0"/>
          </a:solidFill>
        </p:spPr>
        <p:txBody>
          <a:bodyPr wrap="square">
            <a:spAutoFit/>
          </a:bodyPr>
          <a:lstStyle/>
          <a:p>
            <a:r>
              <a:rPr lang="en-US" altLang="zh-TW" sz="1400" b="1" dirty="0">
                <a:solidFill>
                  <a:schemeClr val="bg1"/>
                </a:solidFill>
                <a:latin typeface="標楷體" panose="03000509000000000000" pitchFamily="65" charset="-120"/>
                <a:ea typeface="標楷體" panose="03000509000000000000" pitchFamily="65" charset="-120"/>
              </a:rPr>
              <a:t>  </a:t>
            </a:r>
            <a:r>
              <a:rPr lang="en-US" altLang="zh-TW" sz="1400" b="1" dirty="0">
                <a:solidFill>
                  <a:schemeClr val="bg1"/>
                </a:solidFill>
                <a:ea typeface="標楷體" panose="03000509000000000000" pitchFamily="65" charset="-120"/>
              </a:rPr>
              <a:t>Flightradar24 </a:t>
            </a:r>
            <a:r>
              <a:rPr lang="zh-TW" altLang="en-US" sz="1400" b="1" dirty="0">
                <a:solidFill>
                  <a:schemeClr val="bg1"/>
                </a:solidFill>
                <a:ea typeface="標楷體" panose="03000509000000000000" pitchFamily="65" charset="-120"/>
              </a:rPr>
              <a:t>跟踪來自</a:t>
            </a:r>
            <a:r>
              <a:rPr lang="en-US" altLang="zh-TW" sz="1400" b="1" dirty="0">
                <a:solidFill>
                  <a:schemeClr val="bg1"/>
                </a:solidFill>
                <a:ea typeface="標楷體" panose="03000509000000000000" pitchFamily="65" charset="-120"/>
              </a:rPr>
              <a:t> </a:t>
            </a:r>
            <a:r>
              <a:rPr lang="en-US" altLang="zh-TW" sz="1400" b="1" dirty="0">
                <a:solidFill>
                  <a:srgbClr val="FF66FF"/>
                </a:solidFill>
                <a:ea typeface="標楷體" panose="03000509000000000000" pitchFamily="65" charset="-120"/>
              </a:rPr>
              <a:t>1200 </a:t>
            </a:r>
            <a:r>
              <a:rPr lang="zh-TW" altLang="en-US" sz="1400" b="1" dirty="0">
                <a:solidFill>
                  <a:schemeClr val="bg1"/>
                </a:solidFill>
                <a:ea typeface="標楷體" panose="03000509000000000000" pitchFamily="65" charset="-120"/>
              </a:rPr>
              <a:t>多家航空公司的 </a:t>
            </a:r>
            <a:r>
              <a:rPr lang="en-US" altLang="zh-TW" sz="1400" b="1" dirty="0">
                <a:solidFill>
                  <a:srgbClr val="FF66FF"/>
                </a:solidFill>
                <a:ea typeface="標楷體" panose="03000509000000000000" pitchFamily="65" charset="-120"/>
              </a:rPr>
              <a:t>180,000</a:t>
            </a:r>
            <a:r>
              <a:rPr lang="zh-TW" altLang="en-US" sz="1400" b="1" dirty="0">
                <a:solidFill>
                  <a:schemeClr val="bg1"/>
                </a:solidFill>
                <a:ea typeface="標楷體" panose="03000509000000000000" pitchFamily="65" charset="-120"/>
              </a:rPr>
              <a:t>多個航班，實際往返於全球 </a:t>
            </a:r>
            <a:r>
              <a:rPr lang="en-US" altLang="zh-TW" sz="1400" b="1" dirty="0">
                <a:solidFill>
                  <a:srgbClr val="FF66FF"/>
                </a:solidFill>
                <a:ea typeface="標楷體" panose="03000509000000000000" pitchFamily="65" charset="-120"/>
              </a:rPr>
              <a:t>4,000</a:t>
            </a:r>
            <a:r>
              <a:rPr lang="en-US" altLang="zh-TW" sz="1400" b="1" dirty="0">
                <a:ea typeface="標楷體" panose="03000509000000000000" pitchFamily="65" charset="-120"/>
              </a:rPr>
              <a:t> </a:t>
            </a:r>
            <a:r>
              <a:rPr lang="zh-TW" altLang="en-US" sz="1400" b="1" dirty="0">
                <a:solidFill>
                  <a:schemeClr val="bg1"/>
                </a:solidFill>
                <a:ea typeface="標楷體" panose="03000509000000000000" pitchFamily="65" charset="-120"/>
              </a:rPr>
              <a:t>多個機場。</a:t>
            </a:r>
            <a:endParaRPr lang="zh-TW" altLang="en-US" sz="1400" dirty="0">
              <a:solidFill>
                <a:schemeClr val="bg1"/>
              </a:solidFill>
              <a:ea typeface="標楷體" panose="03000509000000000000" pitchFamily="65" charset="-120"/>
            </a:endParaRPr>
          </a:p>
        </p:txBody>
      </p:sp>
      <p:sp>
        <p:nvSpPr>
          <p:cNvPr id="8" name="矩形 7">
            <a:extLst>
              <a:ext uri="{FF2B5EF4-FFF2-40B4-BE49-F238E27FC236}">
                <a16:creationId xmlns:a16="http://schemas.microsoft.com/office/drawing/2014/main" id="{66C94517-48F5-41D6-A627-6D3CFDC1F9F3}"/>
              </a:ext>
            </a:extLst>
          </p:cNvPr>
          <p:cNvSpPr/>
          <p:nvPr/>
        </p:nvSpPr>
        <p:spPr>
          <a:xfrm>
            <a:off x="863588" y="6384330"/>
            <a:ext cx="7416824" cy="307777"/>
          </a:xfrm>
          <a:prstGeom prst="rect">
            <a:avLst/>
          </a:prstGeom>
          <a:solidFill>
            <a:schemeClr val="accent5">
              <a:lumMod val="75000"/>
            </a:schemeClr>
          </a:solidFill>
        </p:spPr>
        <p:txBody>
          <a:bodyPr wrap="square">
            <a:spAutoFit/>
          </a:bodyPr>
          <a:lstStyle/>
          <a:p>
            <a:r>
              <a:rPr lang="en-US" altLang="zh-TW" sz="1400" b="1" dirty="0">
                <a:solidFill>
                  <a:schemeClr val="bg1"/>
                </a:solidFill>
              </a:rPr>
              <a:t>      https://www.cbsnews.com/news/video-shows-24-hours-of-flights-over-the-u-s-in-1-minute</a:t>
            </a:r>
            <a:r>
              <a:rPr lang="en-US" altLang="zh-TW" sz="1050" dirty="0">
                <a:solidFill>
                  <a:schemeClr val="bg1"/>
                </a:solidFill>
              </a:rPr>
              <a:t>/</a:t>
            </a:r>
            <a:endParaRPr lang="zh-TW" altLang="en-US" sz="1050" dirty="0">
              <a:solidFill>
                <a:schemeClr val="bg1"/>
              </a:solidFill>
            </a:endParaRPr>
          </a:p>
        </p:txBody>
      </p:sp>
      <p:sp>
        <p:nvSpPr>
          <p:cNvPr id="4" name="投影片編號版面配置區 3">
            <a:extLst>
              <a:ext uri="{FF2B5EF4-FFF2-40B4-BE49-F238E27FC236}">
                <a16:creationId xmlns:a16="http://schemas.microsoft.com/office/drawing/2014/main" id="{AE9021BE-2471-4D36-B958-5850316BB1F3}"/>
              </a:ext>
            </a:extLst>
          </p:cNvPr>
          <p:cNvSpPr>
            <a:spLocks noGrp="1"/>
          </p:cNvSpPr>
          <p:nvPr>
            <p:ph type="sldNum" sz="quarter" idx="12"/>
          </p:nvPr>
        </p:nvSpPr>
        <p:spPr>
          <a:xfrm>
            <a:off x="7086600" y="6484043"/>
            <a:ext cx="2057400" cy="365125"/>
          </a:xfrm>
        </p:spPr>
        <p:txBody>
          <a:bodyPr/>
          <a:lstStyle/>
          <a:p>
            <a:pPr>
              <a:defRPr/>
            </a:pPr>
            <a:fld id="{C6735949-D909-4DA0-9331-3289988C2E74}" type="slidenum">
              <a:rPr lang="en-US" altLang="zh-TW" smtClean="0"/>
              <a:pPr>
                <a:defRPr/>
              </a:pPr>
              <a:t>68</a:t>
            </a:fld>
            <a:endParaRPr lang="en-US" altLang="zh-TW" dirty="0"/>
          </a:p>
        </p:txBody>
      </p:sp>
      <p:sp>
        <p:nvSpPr>
          <p:cNvPr id="7" name="矩形 6">
            <a:extLst>
              <a:ext uri="{FF2B5EF4-FFF2-40B4-BE49-F238E27FC236}">
                <a16:creationId xmlns:a16="http://schemas.microsoft.com/office/drawing/2014/main" id="{442BDF35-BBE7-4EA5-8301-4BF6B8EE1063}"/>
              </a:ext>
            </a:extLst>
          </p:cNvPr>
          <p:cNvSpPr/>
          <p:nvPr/>
        </p:nvSpPr>
        <p:spPr>
          <a:xfrm>
            <a:off x="1547664" y="182367"/>
            <a:ext cx="6141109" cy="523220"/>
          </a:xfrm>
          <a:prstGeom prst="rect">
            <a:avLst/>
          </a:prstGeom>
          <a:solidFill>
            <a:srgbClr val="7030A0"/>
          </a:solidFill>
        </p:spPr>
        <p:txBody>
          <a:bodyPr wrap="square">
            <a:spAutoFit/>
          </a:bodyPr>
          <a:lstStyle/>
          <a:p>
            <a:r>
              <a:rPr lang="en-US" altLang="zh-TW" sz="1400" b="1" dirty="0">
                <a:solidFill>
                  <a:schemeClr val="bg1"/>
                </a:solidFill>
                <a:latin typeface="Roboto"/>
              </a:rPr>
              <a:t>   These are the top 20 busiest international routes photographed by</a:t>
            </a:r>
          </a:p>
          <a:p>
            <a:r>
              <a:rPr lang="en-US" altLang="zh-TW" sz="1400" b="1" dirty="0">
                <a:solidFill>
                  <a:schemeClr val="bg1"/>
                </a:solidFill>
                <a:latin typeface="Roboto"/>
              </a:rPr>
              <a:t>        an orbital altitude of kilometers from the surface of the earth.</a:t>
            </a:r>
            <a:endParaRPr lang="zh-TW" altLang="en-US" sz="1400" b="1" dirty="0">
              <a:solidFill>
                <a:schemeClr val="bg1"/>
              </a:solidFill>
            </a:endParaRPr>
          </a:p>
        </p:txBody>
      </p:sp>
      <p:sp>
        <p:nvSpPr>
          <p:cNvPr id="15" name="矩形 14">
            <a:extLst>
              <a:ext uri="{FF2B5EF4-FFF2-40B4-BE49-F238E27FC236}">
                <a16:creationId xmlns:a16="http://schemas.microsoft.com/office/drawing/2014/main" id="{5F4AC363-8C4D-404D-A6F5-2EB275EF6847}"/>
              </a:ext>
            </a:extLst>
          </p:cNvPr>
          <p:cNvSpPr/>
          <p:nvPr/>
        </p:nvSpPr>
        <p:spPr>
          <a:xfrm>
            <a:off x="3737193" y="3749673"/>
            <a:ext cx="2363361" cy="369332"/>
          </a:xfrm>
          <a:prstGeom prst="rect">
            <a:avLst/>
          </a:prstGeom>
          <a:solidFill>
            <a:srgbClr val="7030A0"/>
          </a:solidFill>
        </p:spPr>
        <p:txBody>
          <a:bodyPr wrap="square">
            <a:spAutoFit/>
          </a:bodyPr>
          <a:lstStyle/>
          <a:p>
            <a:r>
              <a:rPr lang="en-US" altLang="zh-TW" b="1" dirty="0">
                <a:solidFill>
                  <a:schemeClr val="bg1"/>
                </a:solidFill>
              </a:rPr>
              <a:t>  </a:t>
            </a:r>
            <a:r>
              <a:rPr lang="en-US" altLang="zh-TW" sz="1600" b="1" dirty="0">
                <a:solidFill>
                  <a:schemeClr val="bg1"/>
                </a:solidFill>
              </a:rPr>
              <a:t>The view from satellite </a:t>
            </a:r>
            <a:endParaRPr lang="zh-TW" altLang="en-US" sz="1600" b="1" dirty="0">
              <a:solidFill>
                <a:schemeClr val="bg1"/>
              </a:solidFill>
            </a:endParaRPr>
          </a:p>
        </p:txBody>
      </p:sp>
    </p:spTree>
    <p:extLst>
      <p:ext uri="{BB962C8B-B14F-4D97-AF65-F5344CB8AC3E}">
        <p14:creationId xmlns:p14="http://schemas.microsoft.com/office/powerpoint/2010/main" val="29671302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9B1DC4F5-25B2-49FD-8061-60A0BE9B9A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516" y="199962"/>
            <a:ext cx="8712968" cy="6421411"/>
          </a:xfrm>
          <a:prstGeom prst="rect">
            <a:avLst/>
          </a:prstGeom>
        </p:spPr>
      </p:pic>
      <p:sp>
        <p:nvSpPr>
          <p:cNvPr id="5" name="投影片編號版面配置區 4">
            <a:extLst>
              <a:ext uri="{FF2B5EF4-FFF2-40B4-BE49-F238E27FC236}">
                <a16:creationId xmlns:a16="http://schemas.microsoft.com/office/drawing/2014/main" id="{6EA9FDC3-6FC7-4AB7-B109-0CD5E43C489E}"/>
              </a:ext>
            </a:extLst>
          </p:cNvPr>
          <p:cNvSpPr>
            <a:spLocks noGrp="1"/>
          </p:cNvSpPr>
          <p:nvPr>
            <p:ph type="sldNum" sz="quarter" idx="12"/>
          </p:nvPr>
        </p:nvSpPr>
        <p:spPr>
          <a:xfrm>
            <a:off x="7086600" y="6492875"/>
            <a:ext cx="2057400" cy="365125"/>
          </a:xfrm>
        </p:spPr>
        <p:txBody>
          <a:bodyPr/>
          <a:lstStyle/>
          <a:p>
            <a:pPr>
              <a:defRPr/>
            </a:pPr>
            <a:fld id="{C6735949-D909-4DA0-9331-3289988C2E74}" type="slidenum">
              <a:rPr lang="en-US" altLang="zh-TW" smtClean="0"/>
              <a:pPr>
                <a:defRPr/>
              </a:pPr>
              <a:t>69</a:t>
            </a:fld>
            <a:endParaRPr lang="en-US" altLang="zh-TW" dirty="0"/>
          </a:p>
        </p:txBody>
      </p:sp>
      <p:sp>
        <p:nvSpPr>
          <p:cNvPr id="4" name="矩形 3">
            <a:extLst>
              <a:ext uri="{FF2B5EF4-FFF2-40B4-BE49-F238E27FC236}">
                <a16:creationId xmlns:a16="http://schemas.microsoft.com/office/drawing/2014/main" id="{D9E422A8-48EE-4F7F-8C3E-881D0D918419}"/>
              </a:ext>
            </a:extLst>
          </p:cNvPr>
          <p:cNvSpPr/>
          <p:nvPr/>
        </p:nvSpPr>
        <p:spPr>
          <a:xfrm>
            <a:off x="6732240" y="5157192"/>
            <a:ext cx="1240468" cy="369332"/>
          </a:xfrm>
          <a:prstGeom prst="rect">
            <a:avLst/>
          </a:prstGeom>
          <a:solidFill>
            <a:srgbClr val="7030A0"/>
          </a:solidFill>
        </p:spPr>
        <p:txBody>
          <a:bodyPr wrap="none">
            <a:spAutoFit/>
          </a:bodyPr>
          <a:lstStyle/>
          <a:p>
            <a:r>
              <a:rPr lang="en-US" altLang="zh-TW" b="1" dirty="0">
                <a:solidFill>
                  <a:srgbClr val="FFFF00"/>
                </a:solidFill>
              </a:rPr>
              <a:t> </a:t>
            </a:r>
            <a:r>
              <a:rPr lang="en-US" altLang="zh-TW" b="1" dirty="0">
                <a:solidFill>
                  <a:srgbClr val="FF66FF"/>
                </a:solidFill>
              </a:rPr>
              <a:t>Heathrow </a:t>
            </a:r>
            <a:endParaRPr lang="zh-TW" altLang="en-US" dirty="0">
              <a:solidFill>
                <a:srgbClr val="FF66FF"/>
              </a:solidFill>
            </a:endParaRPr>
          </a:p>
        </p:txBody>
      </p:sp>
    </p:spTree>
    <p:extLst>
      <p:ext uri="{BB962C8B-B14F-4D97-AF65-F5344CB8AC3E}">
        <p14:creationId xmlns:p14="http://schemas.microsoft.com/office/powerpoint/2010/main" val="1290313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8425594C-891B-4867-A541-4D38314123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29" y="154155"/>
            <a:ext cx="8839343" cy="4973793"/>
          </a:xfrm>
          <a:prstGeom prst="rect">
            <a:avLst/>
          </a:prstGeom>
        </p:spPr>
      </p:pic>
      <p:pic>
        <p:nvPicPr>
          <p:cNvPr id="3" name="圖片 2">
            <a:extLst>
              <a:ext uri="{FF2B5EF4-FFF2-40B4-BE49-F238E27FC236}">
                <a16:creationId xmlns:a16="http://schemas.microsoft.com/office/drawing/2014/main" id="{F4EB6AFD-B3F8-4501-8290-ADB09D18A3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4238" y="3721163"/>
            <a:ext cx="2124753" cy="2088232"/>
          </a:xfrm>
          <a:prstGeom prst="rect">
            <a:avLst/>
          </a:prstGeom>
          <a:ln>
            <a:solidFill>
              <a:schemeClr val="tx2"/>
            </a:solidFill>
          </a:ln>
        </p:spPr>
      </p:pic>
      <p:pic>
        <p:nvPicPr>
          <p:cNvPr id="4" name="圖片 3">
            <a:extLst>
              <a:ext uri="{FF2B5EF4-FFF2-40B4-BE49-F238E27FC236}">
                <a16:creationId xmlns:a16="http://schemas.microsoft.com/office/drawing/2014/main" id="{7FCD9195-52BB-490D-B2FA-DB55834369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049" y="3733107"/>
            <a:ext cx="2113309" cy="2073801"/>
          </a:xfrm>
          <a:prstGeom prst="rect">
            <a:avLst/>
          </a:prstGeom>
          <a:ln>
            <a:solidFill>
              <a:schemeClr val="tx2"/>
            </a:solidFill>
          </a:ln>
        </p:spPr>
      </p:pic>
      <p:pic>
        <p:nvPicPr>
          <p:cNvPr id="5" name="圖片 4">
            <a:extLst>
              <a:ext uri="{FF2B5EF4-FFF2-40B4-BE49-F238E27FC236}">
                <a16:creationId xmlns:a16="http://schemas.microsoft.com/office/drawing/2014/main" id="{CED59BA7-9F63-458C-BE47-E2C15D742C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4682" y="3723650"/>
            <a:ext cx="2113310" cy="2085745"/>
          </a:xfrm>
          <a:prstGeom prst="rect">
            <a:avLst/>
          </a:prstGeom>
          <a:ln>
            <a:solidFill>
              <a:schemeClr val="tx2"/>
            </a:solidFill>
          </a:ln>
        </p:spPr>
      </p:pic>
      <p:sp>
        <p:nvSpPr>
          <p:cNvPr id="6" name="矩形 5">
            <a:extLst>
              <a:ext uri="{FF2B5EF4-FFF2-40B4-BE49-F238E27FC236}">
                <a16:creationId xmlns:a16="http://schemas.microsoft.com/office/drawing/2014/main" id="{1E1DEAF2-C09E-4ABF-845C-4B883D61E03E}"/>
              </a:ext>
            </a:extLst>
          </p:cNvPr>
          <p:cNvSpPr/>
          <p:nvPr/>
        </p:nvSpPr>
        <p:spPr>
          <a:xfrm>
            <a:off x="3463901" y="5883668"/>
            <a:ext cx="2612292" cy="276999"/>
          </a:xfrm>
          <a:prstGeom prst="rect">
            <a:avLst/>
          </a:prstGeom>
          <a:ln>
            <a:solidFill>
              <a:srgbClr val="FF0000"/>
            </a:solidFill>
          </a:ln>
        </p:spPr>
        <p:txBody>
          <a:bodyPr wrap="square">
            <a:spAutoFit/>
          </a:bodyPr>
          <a:lstStyle/>
          <a:p>
            <a:r>
              <a:rPr lang="en-US" altLang="zh-TW" sz="1200" dirty="0">
                <a:solidFill>
                  <a:srgbClr val="FF0000"/>
                </a:solidFill>
                <a:hlinkClick r:id="rId7">
                  <a:extLst>
                    <a:ext uri="{A12FA001-AC4F-418D-AE19-62706E023703}">
                      <ahyp:hlinkClr xmlns:ahyp="http://schemas.microsoft.com/office/drawing/2018/hyperlinkcolor" val="tx"/>
                    </a:ext>
                  </a:extLst>
                </a:hlinkClick>
              </a:rPr>
              <a:t>https://youtu.be/vktXmTdiPMs</a:t>
            </a:r>
            <a:r>
              <a:rPr lang="zh-TW" altLang="en-US" sz="1200" dirty="0">
                <a:solidFill>
                  <a:srgbClr val="FF0000"/>
                </a:solidFill>
              </a:rPr>
              <a:t>    </a:t>
            </a:r>
            <a:r>
              <a:rPr lang="en-US" altLang="zh-TW" sz="1200" dirty="0">
                <a:solidFill>
                  <a:srgbClr val="FF0000"/>
                </a:solidFill>
              </a:rPr>
              <a:t>3’:49”</a:t>
            </a:r>
            <a:endParaRPr lang="zh-TW" altLang="en-US" sz="1200" dirty="0">
              <a:solidFill>
                <a:srgbClr val="FF0000"/>
              </a:solidFill>
            </a:endParaRPr>
          </a:p>
        </p:txBody>
      </p:sp>
      <p:sp>
        <p:nvSpPr>
          <p:cNvPr id="8" name="矩形 7">
            <a:extLst>
              <a:ext uri="{FF2B5EF4-FFF2-40B4-BE49-F238E27FC236}">
                <a16:creationId xmlns:a16="http://schemas.microsoft.com/office/drawing/2014/main" id="{4ED6952E-9DF4-43F3-A20A-41262884FDF4}"/>
              </a:ext>
            </a:extLst>
          </p:cNvPr>
          <p:cNvSpPr/>
          <p:nvPr/>
        </p:nvSpPr>
        <p:spPr>
          <a:xfrm>
            <a:off x="1527786" y="5485371"/>
            <a:ext cx="831831" cy="369332"/>
          </a:xfrm>
          <a:prstGeom prst="rect">
            <a:avLst/>
          </a:prstGeom>
        </p:spPr>
        <p:txBody>
          <a:bodyPr wrap="none">
            <a:spAutoFit/>
          </a:bodyPr>
          <a:lstStyle/>
          <a:p>
            <a:r>
              <a:rPr lang="en-US" altLang="zh-TW" b="1" dirty="0">
                <a:latin typeface="&amp;quot"/>
              </a:rPr>
              <a:t>Safety </a:t>
            </a:r>
            <a:endParaRPr lang="en-US" altLang="zh-TW" dirty="0">
              <a:latin typeface="&amp;quot"/>
            </a:endParaRPr>
          </a:p>
        </p:txBody>
      </p:sp>
      <p:sp>
        <p:nvSpPr>
          <p:cNvPr id="9" name="矩形 8">
            <a:extLst>
              <a:ext uri="{FF2B5EF4-FFF2-40B4-BE49-F238E27FC236}">
                <a16:creationId xmlns:a16="http://schemas.microsoft.com/office/drawing/2014/main" id="{561F2818-9EB7-4CBB-9CB1-CDB3AF7EB4BF}"/>
              </a:ext>
            </a:extLst>
          </p:cNvPr>
          <p:cNvSpPr/>
          <p:nvPr/>
        </p:nvSpPr>
        <p:spPr>
          <a:xfrm>
            <a:off x="3373261" y="5529951"/>
            <a:ext cx="2416752" cy="369332"/>
          </a:xfrm>
          <a:prstGeom prst="rect">
            <a:avLst/>
          </a:prstGeom>
        </p:spPr>
        <p:txBody>
          <a:bodyPr wrap="none">
            <a:spAutoFit/>
          </a:bodyPr>
          <a:lstStyle/>
          <a:p>
            <a:r>
              <a:rPr lang="en-US" altLang="zh-TW" b="1" dirty="0">
                <a:latin typeface="&amp;quot"/>
              </a:rPr>
              <a:t>Service transformation </a:t>
            </a:r>
            <a:endParaRPr lang="en-US" altLang="zh-TW" dirty="0">
              <a:latin typeface="&amp;quot"/>
            </a:endParaRPr>
          </a:p>
        </p:txBody>
      </p:sp>
      <p:sp>
        <p:nvSpPr>
          <p:cNvPr id="10" name="矩形 9">
            <a:extLst>
              <a:ext uri="{FF2B5EF4-FFF2-40B4-BE49-F238E27FC236}">
                <a16:creationId xmlns:a16="http://schemas.microsoft.com/office/drawing/2014/main" id="{45A27B7B-EFED-4277-B7B0-D9BA2528AF8A}"/>
              </a:ext>
            </a:extLst>
          </p:cNvPr>
          <p:cNvSpPr/>
          <p:nvPr/>
        </p:nvSpPr>
        <p:spPr>
          <a:xfrm>
            <a:off x="6300192" y="5459791"/>
            <a:ext cx="1878848" cy="646331"/>
          </a:xfrm>
          <a:prstGeom prst="rect">
            <a:avLst/>
          </a:prstGeom>
        </p:spPr>
        <p:txBody>
          <a:bodyPr wrap="none">
            <a:spAutoFit/>
          </a:bodyPr>
          <a:lstStyle/>
          <a:p>
            <a:r>
              <a:rPr lang="en-US" altLang="zh-TW" b="1" dirty="0">
                <a:latin typeface="&amp;quot"/>
              </a:rPr>
              <a:t>Environment and </a:t>
            </a:r>
          </a:p>
          <a:p>
            <a:r>
              <a:rPr lang="zh-TW" altLang="en-US" b="1" dirty="0">
                <a:latin typeface="&amp;quot"/>
              </a:rPr>
              <a:t>     </a:t>
            </a:r>
            <a:r>
              <a:rPr lang="en-US" altLang="zh-TW" b="1" dirty="0">
                <a:latin typeface="&amp;quot"/>
              </a:rPr>
              <a:t>fuel savings </a:t>
            </a:r>
            <a:endParaRPr lang="en-US" altLang="zh-TW" dirty="0">
              <a:latin typeface="&amp;quot"/>
            </a:endParaRPr>
          </a:p>
        </p:txBody>
      </p:sp>
      <p:sp>
        <p:nvSpPr>
          <p:cNvPr id="14" name="矩形 13">
            <a:extLst>
              <a:ext uri="{FF2B5EF4-FFF2-40B4-BE49-F238E27FC236}">
                <a16:creationId xmlns:a16="http://schemas.microsoft.com/office/drawing/2014/main" id="{D17255CD-2018-474B-AD55-A8E58BCC18C5}"/>
              </a:ext>
            </a:extLst>
          </p:cNvPr>
          <p:cNvSpPr/>
          <p:nvPr/>
        </p:nvSpPr>
        <p:spPr>
          <a:xfrm>
            <a:off x="1578644" y="341441"/>
            <a:ext cx="5015072" cy="369332"/>
          </a:xfrm>
          <a:prstGeom prst="rect">
            <a:avLst/>
          </a:prstGeom>
          <a:ln>
            <a:solidFill>
              <a:schemeClr val="bg1"/>
            </a:solidFill>
          </a:ln>
        </p:spPr>
        <p:txBody>
          <a:bodyPr wrap="square">
            <a:spAutoFit/>
          </a:bodyPr>
          <a:lstStyle/>
          <a:p>
            <a:r>
              <a:rPr lang="en-US" altLang="zh-TW" b="1" dirty="0">
                <a:solidFill>
                  <a:schemeClr val="bg1"/>
                </a:solidFill>
                <a:latin typeface="&amp;quot"/>
              </a:rPr>
              <a:t>Space-based ADS-B is transform the North Atlantic </a:t>
            </a:r>
          </a:p>
        </p:txBody>
      </p:sp>
      <p:sp>
        <p:nvSpPr>
          <p:cNvPr id="20" name="矩形 19">
            <a:extLst>
              <a:ext uri="{FF2B5EF4-FFF2-40B4-BE49-F238E27FC236}">
                <a16:creationId xmlns:a16="http://schemas.microsoft.com/office/drawing/2014/main" id="{DF6870EA-24CB-4AC9-B4E5-C121A21C09D4}"/>
              </a:ext>
            </a:extLst>
          </p:cNvPr>
          <p:cNvSpPr/>
          <p:nvPr/>
        </p:nvSpPr>
        <p:spPr>
          <a:xfrm>
            <a:off x="6236304" y="5031027"/>
            <a:ext cx="1861407" cy="246221"/>
          </a:xfrm>
          <a:prstGeom prst="rect">
            <a:avLst/>
          </a:prstGeom>
        </p:spPr>
        <p:txBody>
          <a:bodyPr wrap="none">
            <a:spAutoFit/>
          </a:bodyPr>
          <a:lstStyle/>
          <a:p>
            <a:r>
              <a:rPr lang="en-US" altLang="zh-TW" sz="1000" dirty="0">
                <a:solidFill>
                  <a:schemeClr val="accent2"/>
                </a:solidFill>
                <a:latin typeface="&amp;quot"/>
              </a:rPr>
              <a:t>fuel price of USD$650 per </a:t>
            </a:r>
            <a:r>
              <a:rPr lang="en-US" altLang="zh-TW" sz="1000" dirty="0" err="1">
                <a:solidFill>
                  <a:schemeClr val="accent2"/>
                </a:solidFill>
                <a:latin typeface="&amp;quot"/>
              </a:rPr>
              <a:t>tonne</a:t>
            </a:r>
            <a:endParaRPr lang="zh-TW" altLang="en-US" sz="1000" dirty="0">
              <a:solidFill>
                <a:schemeClr val="accent2"/>
              </a:solidFill>
            </a:endParaRPr>
          </a:p>
        </p:txBody>
      </p:sp>
      <p:sp>
        <p:nvSpPr>
          <p:cNvPr id="21" name="矩形 20">
            <a:extLst>
              <a:ext uri="{FF2B5EF4-FFF2-40B4-BE49-F238E27FC236}">
                <a16:creationId xmlns:a16="http://schemas.microsoft.com/office/drawing/2014/main" id="{C4A42941-0947-487E-A459-BAA88693206B}"/>
              </a:ext>
            </a:extLst>
          </p:cNvPr>
          <p:cNvSpPr/>
          <p:nvPr/>
        </p:nvSpPr>
        <p:spPr>
          <a:xfrm>
            <a:off x="6683355" y="5199712"/>
            <a:ext cx="992579" cy="246221"/>
          </a:xfrm>
          <a:prstGeom prst="rect">
            <a:avLst/>
          </a:prstGeom>
        </p:spPr>
        <p:txBody>
          <a:bodyPr wrap="none">
            <a:spAutoFit/>
          </a:bodyPr>
          <a:lstStyle/>
          <a:p>
            <a:r>
              <a:rPr lang="en-US" altLang="zh-TW" sz="1000" dirty="0">
                <a:solidFill>
                  <a:schemeClr val="accent2"/>
                </a:solidFill>
                <a:latin typeface="&amp;quot"/>
              </a:rPr>
              <a:t>$153 and $312 </a:t>
            </a:r>
            <a:endParaRPr lang="zh-TW" altLang="en-US" sz="1000" dirty="0">
              <a:solidFill>
                <a:schemeClr val="accent2"/>
              </a:solidFill>
            </a:endParaRPr>
          </a:p>
        </p:txBody>
      </p:sp>
      <p:sp>
        <p:nvSpPr>
          <p:cNvPr id="23" name="矩形 22">
            <a:extLst>
              <a:ext uri="{FF2B5EF4-FFF2-40B4-BE49-F238E27FC236}">
                <a16:creationId xmlns:a16="http://schemas.microsoft.com/office/drawing/2014/main" id="{FFF31A00-CD49-4303-9B0F-7132B4F66DC2}"/>
              </a:ext>
            </a:extLst>
          </p:cNvPr>
          <p:cNvSpPr/>
          <p:nvPr/>
        </p:nvSpPr>
        <p:spPr>
          <a:xfrm>
            <a:off x="3691009" y="3121788"/>
            <a:ext cx="1781257" cy="246221"/>
          </a:xfrm>
          <a:prstGeom prst="rect">
            <a:avLst/>
          </a:prstGeom>
        </p:spPr>
        <p:txBody>
          <a:bodyPr wrap="none">
            <a:spAutoFit/>
          </a:bodyPr>
          <a:lstStyle/>
          <a:p>
            <a:r>
              <a:rPr lang="zh-TW" altLang="en-US" sz="1000" dirty="0">
                <a:solidFill>
                  <a:schemeClr val="accent2"/>
                </a:solidFill>
              </a:rPr>
              <a:t> </a:t>
            </a:r>
            <a:r>
              <a:rPr lang="en-US" altLang="zh-TW" sz="1000" dirty="0">
                <a:solidFill>
                  <a:schemeClr val="accent2"/>
                </a:solidFill>
              </a:rPr>
              <a:t>80%</a:t>
            </a:r>
            <a:r>
              <a:rPr lang="zh-TW" altLang="en-US" sz="1000" dirty="0">
                <a:solidFill>
                  <a:schemeClr val="accent2"/>
                </a:solidFill>
              </a:rPr>
              <a:t> </a:t>
            </a:r>
            <a:r>
              <a:rPr lang="en-US" altLang="zh-TW" sz="1000" dirty="0">
                <a:solidFill>
                  <a:schemeClr val="accent2"/>
                </a:solidFill>
              </a:rPr>
              <a:t>without speed restriction</a:t>
            </a:r>
            <a:endParaRPr lang="zh-TW" altLang="en-US" sz="1000" dirty="0">
              <a:solidFill>
                <a:schemeClr val="accent2"/>
              </a:solidFill>
            </a:endParaRPr>
          </a:p>
        </p:txBody>
      </p:sp>
      <p:sp>
        <p:nvSpPr>
          <p:cNvPr id="24" name="矩形 23">
            <a:extLst>
              <a:ext uri="{FF2B5EF4-FFF2-40B4-BE49-F238E27FC236}">
                <a16:creationId xmlns:a16="http://schemas.microsoft.com/office/drawing/2014/main" id="{C1578B17-6751-47C6-8B93-187748DFDDB3}"/>
              </a:ext>
            </a:extLst>
          </p:cNvPr>
          <p:cNvSpPr/>
          <p:nvPr/>
        </p:nvSpPr>
        <p:spPr>
          <a:xfrm>
            <a:off x="3700030" y="3285938"/>
            <a:ext cx="1846980" cy="246221"/>
          </a:xfrm>
          <a:prstGeom prst="rect">
            <a:avLst/>
          </a:prstGeom>
        </p:spPr>
        <p:txBody>
          <a:bodyPr wrap="none">
            <a:spAutoFit/>
          </a:bodyPr>
          <a:lstStyle/>
          <a:p>
            <a:r>
              <a:rPr lang="en-US" altLang="zh-TW" sz="1000" dirty="0">
                <a:solidFill>
                  <a:schemeClr val="accent2"/>
                </a:solidFill>
                <a:latin typeface="&amp;quot"/>
              </a:rPr>
              <a:t>Reduce the minimum distances </a:t>
            </a:r>
            <a:endParaRPr lang="zh-TW" altLang="en-US" sz="1000" dirty="0">
              <a:solidFill>
                <a:schemeClr val="accent2"/>
              </a:solidFill>
            </a:endParaRPr>
          </a:p>
        </p:txBody>
      </p:sp>
      <p:sp>
        <p:nvSpPr>
          <p:cNvPr id="25" name="矩形 24">
            <a:extLst>
              <a:ext uri="{FF2B5EF4-FFF2-40B4-BE49-F238E27FC236}">
                <a16:creationId xmlns:a16="http://schemas.microsoft.com/office/drawing/2014/main" id="{5C7C930E-9CD1-450D-91B6-35D0A7F779B0}"/>
              </a:ext>
            </a:extLst>
          </p:cNvPr>
          <p:cNvSpPr/>
          <p:nvPr/>
        </p:nvSpPr>
        <p:spPr>
          <a:xfrm>
            <a:off x="3443889" y="2945972"/>
            <a:ext cx="2486336" cy="246221"/>
          </a:xfrm>
          <a:prstGeom prst="rect">
            <a:avLst/>
          </a:prstGeom>
        </p:spPr>
        <p:txBody>
          <a:bodyPr wrap="square">
            <a:spAutoFit/>
          </a:bodyPr>
          <a:lstStyle/>
          <a:p>
            <a:r>
              <a:rPr lang="en-US" altLang="zh-TW" sz="1000" dirty="0">
                <a:solidFill>
                  <a:schemeClr val="accent2"/>
                </a:solidFill>
              </a:rPr>
              <a:t>Providing most efficient flight</a:t>
            </a:r>
            <a:r>
              <a:rPr lang="zh-TW" altLang="en-US" sz="1000" dirty="0">
                <a:solidFill>
                  <a:schemeClr val="accent2"/>
                </a:solidFill>
              </a:rPr>
              <a:t> </a:t>
            </a:r>
            <a:r>
              <a:rPr lang="en-US" altLang="zh-TW" sz="1000" dirty="0">
                <a:solidFill>
                  <a:schemeClr val="accent2"/>
                </a:solidFill>
              </a:rPr>
              <a:t>trajectories </a:t>
            </a:r>
            <a:endParaRPr lang="zh-TW" altLang="en-US" sz="1000" dirty="0">
              <a:solidFill>
                <a:schemeClr val="accent2"/>
              </a:solidFill>
            </a:endParaRPr>
          </a:p>
        </p:txBody>
      </p:sp>
      <p:sp>
        <p:nvSpPr>
          <p:cNvPr id="26" name="矩形 25">
            <a:extLst>
              <a:ext uri="{FF2B5EF4-FFF2-40B4-BE49-F238E27FC236}">
                <a16:creationId xmlns:a16="http://schemas.microsoft.com/office/drawing/2014/main" id="{837730BD-B5E2-4B32-B7CD-D1B60CE39124}"/>
              </a:ext>
            </a:extLst>
          </p:cNvPr>
          <p:cNvSpPr/>
          <p:nvPr/>
        </p:nvSpPr>
        <p:spPr>
          <a:xfrm>
            <a:off x="3680591" y="3477288"/>
            <a:ext cx="1878741" cy="246221"/>
          </a:xfrm>
          <a:prstGeom prst="rect">
            <a:avLst/>
          </a:prstGeom>
        </p:spPr>
        <p:txBody>
          <a:bodyPr wrap="square">
            <a:spAutoFit/>
          </a:bodyPr>
          <a:lstStyle/>
          <a:p>
            <a:r>
              <a:rPr lang="en-US" altLang="zh-TW" sz="1000" dirty="0">
                <a:solidFill>
                  <a:schemeClr val="accent2"/>
                </a:solidFill>
              </a:rPr>
              <a:t>fuel savings</a:t>
            </a:r>
            <a:r>
              <a:rPr lang="zh-TW" altLang="en-US" sz="1000" dirty="0">
                <a:solidFill>
                  <a:schemeClr val="accent2"/>
                </a:solidFill>
              </a:rPr>
              <a:t> </a:t>
            </a:r>
            <a:r>
              <a:rPr lang="en-US" altLang="zh-TW" sz="1000" dirty="0">
                <a:solidFill>
                  <a:schemeClr val="accent2"/>
                </a:solidFill>
              </a:rPr>
              <a:t>&amp; emissions savings </a:t>
            </a:r>
            <a:endParaRPr lang="zh-TW" altLang="en-US" sz="1000" dirty="0">
              <a:solidFill>
                <a:schemeClr val="accent2"/>
              </a:solidFill>
            </a:endParaRPr>
          </a:p>
        </p:txBody>
      </p:sp>
      <p:sp>
        <p:nvSpPr>
          <p:cNvPr id="27" name="矩形 26">
            <a:extLst>
              <a:ext uri="{FF2B5EF4-FFF2-40B4-BE49-F238E27FC236}">
                <a16:creationId xmlns:a16="http://schemas.microsoft.com/office/drawing/2014/main" id="{12A677AB-96BE-4614-A755-33F6FA29D53E}"/>
              </a:ext>
            </a:extLst>
          </p:cNvPr>
          <p:cNvSpPr/>
          <p:nvPr/>
        </p:nvSpPr>
        <p:spPr>
          <a:xfrm>
            <a:off x="6300192" y="2991090"/>
            <a:ext cx="1878741" cy="707886"/>
          </a:xfrm>
          <a:prstGeom prst="rect">
            <a:avLst/>
          </a:prstGeom>
        </p:spPr>
        <p:txBody>
          <a:bodyPr wrap="square">
            <a:spAutoFit/>
          </a:bodyPr>
          <a:lstStyle/>
          <a:p>
            <a:r>
              <a:rPr lang="en-US" altLang="zh-TW" sz="1000" dirty="0">
                <a:solidFill>
                  <a:schemeClr val="accent2"/>
                </a:solidFill>
                <a:latin typeface="&amp;quot"/>
              </a:rPr>
              <a:t>By increasing flight efficiency, the introduction of space-based ADS-B will reduce airlines’ fuel burn and CO2 emissions. </a:t>
            </a:r>
            <a:endParaRPr lang="zh-TW" altLang="en-US" sz="1000" dirty="0">
              <a:solidFill>
                <a:schemeClr val="accent2"/>
              </a:solidFill>
            </a:endParaRPr>
          </a:p>
        </p:txBody>
      </p:sp>
      <p:sp>
        <p:nvSpPr>
          <p:cNvPr id="28" name="矩形 27">
            <a:extLst>
              <a:ext uri="{FF2B5EF4-FFF2-40B4-BE49-F238E27FC236}">
                <a16:creationId xmlns:a16="http://schemas.microsoft.com/office/drawing/2014/main" id="{8E68A034-EE59-4804-9E66-CA4378876268}"/>
              </a:ext>
            </a:extLst>
          </p:cNvPr>
          <p:cNvSpPr/>
          <p:nvPr/>
        </p:nvSpPr>
        <p:spPr>
          <a:xfrm>
            <a:off x="1069631" y="3251122"/>
            <a:ext cx="1748143" cy="246221"/>
          </a:xfrm>
          <a:prstGeom prst="rect">
            <a:avLst/>
          </a:prstGeom>
        </p:spPr>
        <p:txBody>
          <a:bodyPr wrap="square">
            <a:spAutoFit/>
          </a:bodyPr>
          <a:lstStyle/>
          <a:p>
            <a:r>
              <a:rPr lang="zh-TW" altLang="en-US" sz="1000" dirty="0">
                <a:solidFill>
                  <a:schemeClr val="accent2"/>
                </a:solidFill>
              </a:rPr>
              <a:t> </a:t>
            </a:r>
            <a:r>
              <a:rPr lang="en-US" altLang="zh-TW" sz="1000" dirty="0">
                <a:solidFill>
                  <a:schemeClr val="accent2"/>
                </a:solidFill>
              </a:rPr>
              <a:t>Quick intervention in seconds</a:t>
            </a:r>
            <a:endParaRPr lang="zh-TW" altLang="en-US" sz="1000" dirty="0">
              <a:solidFill>
                <a:schemeClr val="accent2"/>
              </a:solidFill>
            </a:endParaRPr>
          </a:p>
        </p:txBody>
      </p:sp>
      <p:sp>
        <p:nvSpPr>
          <p:cNvPr id="29" name="矩形 28">
            <a:extLst>
              <a:ext uri="{FF2B5EF4-FFF2-40B4-BE49-F238E27FC236}">
                <a16:creationId xmlns:a16="http://schemas.microsoft.com/office/drawing/2014/main" id="{90FFAB62-F067-4F4F-8C63-2C8D3AF83577}"/>
              </a:ext>
            </a:extLst>
          </p:cNvPr>
          <p:cNvSpPr/>
          <p:nvPr/>
        </p:nvSpPr>
        <p:spPr>
          <a:xfrm>
            <a:off x="1151299" y="3439091"/>
            <a:ext cx="1619354" cy="246221"/>
          </a:xfrm>
          <a:prstGeom prst="rect">
            <a:avLst/>
          </a:prstGeom>
        </p:spPr>
        <p:txBody>
          <a:bodyPr wrap="none">
            <a:spAutoFit/>
          </a:bodyPr>
          <a:lstStyle/>
          <a:p>
            <a:r>
              <a:rPr lang="en-US" altLang="zh-TW" sz="1000" dirty="0">
                <a:solidFill>
                  <a:schemeClr val="accent2"/>
                </a:solidFill>
              </a:rPr>
              <a:t>76% reduction in safety risk</a:t>
            </a:r>
            <a:endParaRPr lang="zh-TW" altLang="en-US" sz="1000" dirty="0">
              <a:solidFill>
                <a:schemeClr val="accent2"/>
              </a:solidFill>
            </a:endParaRPr>
          </a:p>
        </p:txBody>
      </p:sp>
      <p:sp>
        <p:nvSpPr>
          <p:cNvPr id="30" name="矩形 29">
            <a:extLst>
              <a:ext uri="{FF2B5EF4-FFF2-40B4-BE49-F238E27FC236}">
                <a16:creationId xmlns:a16="http://schemas.microsoft.com/office/drawing/2014/main" id="{CBE96E27-0BA7-47B1-8CBC-6E4B3C1731CC}"/>
              </a:ext>
            </a:extLst>
          </p:cNvPr>
          <p:cNvSpPr/>
          <p:nvPr/>
        </p:nvSpPr>
        <p:spPr>
          <a:xfrm>
            <a:off x="874873" y="5883668"/>
            <a:ext cx="2434449" cy="276999"/>
          </a:xfrm>
          <a:prstGeom prst="rect">
            <a:avLst/>
          </a:prstGeom>
          <a:ln>
            <a:solidFill>
              <a:srgbClr val="FF0000"/>
            </a:solidFill>
          </a:ln>
        </p:spPr>
        <p:txBody>
          <a:bodyPr wrap="none">
            <a:spAutoFit/>
          </a:bodyPr>
          <a:lstStyle/>
          <a:p>
            <a:r>
              <a:rPr lang="en-US" altLang="zh-TW" sz="1200" b="1" u="sng" dirty="0" err="1">
                <a:hlinkClick r:id="rId8" tooltip="檢視原始影片: Aireon: From Concept to Operation"/>
              </a:rPr>
              <a:t>Aireon</a:t>
            </a:r>
            <a:r>
              <a:rPr lang="en-US" altLang="zh-TW" sz="1200" b="1" u="sng" dirty="0">
                <a:hlinkClick r:id="rId8" tooltip="檢視原始影片: Aireon: From Concept to Operation"/>
              </a:rPr>
              <a:t>: </a:t>
            </a:r>
            <a:r>
              <a:rPr lang="en-US" altLang="zh-TW" sz="1200" b="1" dirty="0">
                <a:solidFill>
                  <a:srgbClr val="FF0000"/>
                </a:solidFill>
              </a:rPr>
              <a:t>From Concept to Operation</a:t>
            </a:r>
            <a:endParaRPr lang="zh-TW" altLang="en-US" sz="1200" b="1" dirty="0">
              <a:solidFill>
                <a:srgbClr val="FF0000"/>
              </a:solidFill>
            </a:endParaRPr>
          </a:p>
        </p:txBody>
      </p:sp>
      <p:pic>
        <p:nvPicPr>
          <p:cNvPr id="22" name="圖片 21">
            <a:extLst>
              <a:ext uri="{FF2B5EF4-FFF2-40B4-BE49-F238E27FC236}">
                <a16:creationId xmlns:a16="http://schemas.microsoft.com/office/drawing/2014/main" id="{4CAF3036-592C-4CE4-ACA2-6DFBFB93E1C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47455" y="197840"/>
            <a:ext cx="1944216" cy="1947813"/>
          </a:xfrm>
          <a:prstGeom prst="rect">
            <a:avLst/>
          </a:prstGeom>
        </p:spPr>
      </p:pic>
      <p:sp>
        <p:nvSpPr>
          <p:cNvPr id="31" name="矩形 30">
            <a:extLst>
              <a:ext uri="{FF2B5EF4-FFF2-40B4-BE49-F238E27FC236}">
                <a16:creationId xmlns:a16="http://schemas.microsoft.com/office/drawing/2014/main" id="{1A7D1FAD-3710-46D1-B068-2FB36CA0168F}"/>
              </a:ext>
            </a:extLst>
          </p:cNvPr>
          <p:cNvSpPr/>
          <p:nvPr/>
        </p:nvSpPr>
        <p:spPr>
          <a:xfrm>
            <a:off x="1331640" y="832710"/>
            <a:ext cx="5509081" cy="738664"/>
          </a:xfrm>
          <a:prstGeom prst="rect">
            <a:avLst/>
          </a:prstGeom>
        </p:spPr>
        <p:txBody>
          <a:bodyPr wrap="square">
            <a:spAutoFit/>
          </a:bodyPr>
          <a:lstStyle/>
          <a:p>
            <a:r>
              <a:rPr lang="en-US" altLang="zh-TW" sz="1400" dirty="0">
                <a:solidFill>
                  <a:schemeClr val="bg1"/>
                </a:solidFill>
                <a:latin typeface="Roboto"/>
              </a:rPr>
              <a:t>  </a:t>
            </a:r>
            <a:r>
              <a:rPr lang="en-US" altLang="zh-TW" sz="1400" dirty="0" err="1">
                <a:solidFill>
                  <a:schemeClr val="bg1"/>
                </a:solidFill>
                <a:latin typeface="Roboto"/>
              </a:rPr>
              <a:t>Aireon</a:t>
            </a:r>
            <a:r>
              <a:rPr lang="en-US" altLang="zh-TW" sz="1400" dirty="0">
                <a:solidFill>
                  <a:schemeClr val="bg1"/>
                </a:solidFill>
                <a:latin typeface="Roboto"/>
              </a:rPr>
              <a:t> has deployed a space-based air traffic surveillance system </a:t>
            </a:r>
          </a:p>
          <a:p>
            <a:r>
              <a:rPr lang="en-US" altLang="zh-TW" sz="1400" dirty="0">
                <a:solidFill>
                  <a:schemeClr val="bg1"/>
                </a:solidFill>
                <a:latin typeface="Roboto"/>
              </a:rPr>
              <a:t>  for Automatic Dependent Surveillance-Broadcast (ADS-B) </a:t>
            </a:r>
          </a:p>
          <a:p>
            <a:r>
              <a:rPr lang="en-US" altLang="zh-TW" sz="1400" dirty="0">
                <a:solidFill>
                  <a:schemeClr val="bg1"/>
                </a:solidFill>
                <a:latin typeface="Roboto"/>
              </a:rPr>
              <a:t>  equipped aircraft throughout the entire globe.</a:t>
            </a:r>
            <a:endParaRPr lang="zh-TW" altLang="en-US" sz="1400" dirty="0">
              <a:solidFill>
                <a:schemeClr val="bg1"/>
              </a:solidFill>
            </a:endParaRPr>
          </a:p>
        </p:txBody>
      </p:sp>
      <p:sp>
        <p:nvSpPr>
          <p:cNvPr id="33" name="投影片編號版面配置區 1">
            <a:extLst>
              <a:ext uri="{FF2B5EF4-FFF2-40B4-BE49-F238E27FC236}">
                <a16:creationId xmlns:a16="http://schemas.microsoft.com/office/drawing/2014/main" id="{2B75B686-B078-44C3-A2D9-A5A5F882794B}"/>
              </a:ext>
            </a:extLst>
          </p:cNvPr>
          <p:cNvSpPr>
            <a:spLocks noGrp="1"/>
          </p:cNvSpPr>
          <p:nvPr>
            <p:ph type="sldNum" sz="quarter" idx="12"/>
          </p:nvPr>
        </p:nvSpPr>
        <p:spPr>
          <a:xfrm>
            <a:off x="7059805" y="6487685"/>
            <a:ext cx="2057400" cy="365125"/>
          </a:xfrm>
        </p:spPr>
        <p:txBody>
          <a:bodyPr/>
          <a:lstStyle/>
          <a:p>
            <a:pPr>
              <a:defRPr/>
            </a:pPr>
            <a:fld id="{C6735949-D909-4DA0-9331-3289988C2E74}" type="slidenum">
              <a:rPr lang="en-US" altLang="zh-TW" smtClean="0"/>
              <a:pPr>
                <a:defRPr/>
              </a:pPr>
              <a:t>7</a:t>
            </a:fld>
            <a:endParaRPr lang="en-US" altLang="zh-TW" dirty="0"/>
          </a:p>
        </p:txBody>
      </p:sp>
      <p:sp>
        <p:nvSpPr>
          <p:cNvPr id="7" name="文字方塊 6">
            <a:extLst>
              <a:ext uri="{FF2B5EF4-FFF2-40B4-BE49-F238E27FC236}">
                <a16:creationId xmlns:a16="http://schemas.microsoft.com/office/drawing/2014/main" id="{5205CE6C-5545-43F5-B60F-AFBAC86A79FC}"/>
              </a:ext>
            </a:extLst>
          </p:cNvPr>
          <p:cNvSpPr txBox="1"/>
          <p:nvPr/>
        </p:nvSpPr>
        <p:spPr>
          <a:xfrm>
            <a:off x="887049" y="6272475"/>
            <a:ext cx="6073258" cy="461665"/>
          </a:xfrm>
          <a:prstGeom prst="rect">
            <a:avLst/>
          </a:prstGeom>
          <a:solidFill>
            <a:srgbClr val="C00000"/>
          </a:solidFill>
        </p:spPr>
        <p:txBody>
          <a:bodyPr wrap="square">
            <a:spAutoFit/>
          </a:bodyPr>
          <a:lstStyle/>
          <a:p>
            <a:r>
              <a:rPr lang="en-US" altLang="zh-TW" sz="1200" b="1" dirty="0">
                <a:solidFill>
                  <a:schemeClr val="bg1"/>
                </a:solidFill>
                <a:hlinkClick r:id="rId10">
                  <a:extLst>
                    <a:ext uri="{A12FA001-AC4F-418D-AE19-62706E023703}">
                      <ahyp:hlinkClr xmlns:ahyp="http://schemas.microsoft.com/office/drawing/2018/hyperlinkcolor" val="tx"/>
                    </a:ext>
                  </a:extLst>
                </a:hlinkClick>
              </a:rPr>
              <a:t>https://www.bing.com/videos/search?q=</a:t>
            </a:r>
            <a:r>
              <a:rPr lang="en-US" altLang="zh-TW" sz="1200" b="1" dirty="0">
                <a:hlinkClick r:id="rId10">
                  <a:extLst>
                    <a:ext uri="{A12FA001-AC4F-418D-AE19-62706E023703}">
                      <ahyp:hlinkClr xmlns:ahyp="http://schemas.microsoft.com/office/drawing/2018/hyperlinkcolor" val="tx"/>
                    </a:ext>
                  </a:extLst>
                </a:hlinkClick>
              </a:rPr>
              <a:t>North+Atlintic+skies+(2014)</a:t>
            </a:r>
            <a:r>
              <a:rPr lang="en-US" altLang="zh-TW" sz="1200" b="1" dirty="0">
                <a:solidFill>
                  <a:schemeClr val="bg1"/>
                </a:solidFill>
                <a:hlinkClick r:id="rId10">
                  <a:extLst>
                    <a:ext uri="{A12FA001-AC4F-418D-AE19-62706E023703}">
                      <ahyp:hlinkClr xmlns:ahyp="http://schemas.microsoft.com/office/drawing/2018/hyperlinkcolor" val="tx"/>
                    </a:ext>
                  </a:extLst>
                </a:hlinkClick>
              </a:rPr>
              <a:t>&amp;docid=608035543683301950&amp;mid=433D51396B3CA49B99FA433D51396B3CA49B99FA&amp;view=detail&amp;FORM=VIRE</a:t>
            </a:r>
            <a:endParaRPr lang="zh-TW" altLang="en-US" sz="1200" b="1" dirty="0">
              <a:solidFill>
                <a:schemeClr val="bg1"/>
              </a:solidFill>
            </a:endParaRPr>
          </a:p>
        </p:txBody>
      </p:sp>
      <p:sp>
        <p:nvSpPr>
          <p:cNvPr id="32" name="文字方塊 31">
            <a:extLst>
              <a:ext uri="{FF2B5EF4-FFF2-40B4-BE49-F238E27FC236}">
                <a16:creationId xmlns:a16="http://schemas.microsoft.com/office/drawing/2014/main" id="{A21DF507-9504-47E7-B395-69780B3B780C}"/>
              </a:ext>
            </a:extLst>
          </p:cNvPr>
          <p:cNvSpPr txBox="1"/>
          <p:nvPr/>
        </p:nvSpPr>
        <p:spPr>
          <a:xfrm>
            <a:off x="7622529" y="6338139"/>
            <a:ext cx="687901" cy="307777"/>
          </a:xfrm>
          <a:prstGeom prst="rect">
            <a:avLst/>
          </a:prstGeom>
          <a:solidFill>
            <a:srgbClr val="C00000"/>
          </a:solidFill>
        </p:spPr>
        <p:txBody>
          <a:bodyPr wrap="square">
            <a:spAutoFit/>
          </a:bodyPr>
          <a:lstStyle/>
          <a:p>
            <a:r>
              <a:rPr lang="en-US" altLang="zh-TW" sz="1400" b="1" dirty="0">
                <a:solidFill>
                  <a:schemeClr val="bg1"/>
                </a:solidFill>
              </a:rPr>
              <a:t>1’:51”</a:t>
            </a:r>
            <a:endParaRPr lang="zh-TW" altLang="en-US" sz="1400" b="1" dirty="0">
              <a:solidFill>
                <a:schemeClr val="bg1"/>
              </a:solidFill>
            </a:endParaRPr>
          </a:p>
        </p:txBody>
      </p:sp>
    </p:spTree>
    <p:extLst>
      <p:ext uri="{BB962C8B-B14F-4D97-AF65-F5344CB8AC3E}">
        <p14:creationId xmlns:p14="http://schemas.microsoft.com/office/powerpoint/2010/main" val="31008231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B2EE3BCD-1965-4565-8395-14F0C65B9D37}"/>
              </a:ext>
            </a:extLst>
          </p:cNvPr>
          <p:cNvSpPr>
            <a:spLocks noGrp="1"/>
          </p:cNvSpPr>
          <p:nvPr>
            <p:ph type="sldNum" sz="quarter" idx="12"/>
          </p:nvPr>
        </p:nvSpPr>
        <p:spPr>
          <a:xfrm>
            <a:off x="7086600" y="6492875"/>
            <a:ext cx="2057400" cy="365125"/>
          </a:xfrm>
        </p:spPr>
        <p:txBody>
          <a:bodyPr/>
          <a:lstStyle/>
          <a:p>
            <a:pPr>
              <a:defRPr/>
            </a:pPr>
            <a:fld id="{C6735949-D909-4DA0-9331-3289988C2E74}" type="slidenum">
              <a:rPr lang="en-US" altLang="zh-TW" smtClean="0"/>
              <a:pPr>
                <a:defRPr/>
              </a:pPr>
              <a:t>70</a:t>
            </a:fld>
            <a:endParaRPr lang="en-US" altLang="zh-TW" dirty="0"/>
          </a:p>
        </p:txBody>
      </p:sp>
      <p:pic>
        <p:nvPicPr>
          <p:cNvPr id="3" name="Picture 2" descr="contrails 的圖片結果">
            <a:extLst>
              <a:ext uri="{FF2B5EF4-FFF2-40B4-BE49-F238E27FC236}">
                <a16:creationId xmlns:a16="http://schemas.microsoft.com/office/drawing/2014/main" id="{2B80C198-983D-45D2-A1EF-EC58AD6311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885" y="244442"/>
            <a:ext cx="8729404" cy="6098484"/>
          </a:xfrm>
          <a:prstGeom prst="rect">
            <a:avLst/>
          </a:prstGeom>
          <a:noFill/>
          <a:extLst>
            <a:ext uri="{909E8E84-426E-40DD-AFC4-6F175D3DCCD1}">
              <a14:hiddenFill xmlns:a14="http://schemas.microsoft.com/office/drawing/2010/main">
                <a:solidFill>
                  <a:srgbClr val="FFFFFF"/>
                </a:solidFill>
              </a14:hiddenFill>
            </a:ext>
          </a:extLst>
        </p:spPr>
      </p:pic>
      <p:pic>
        <p:nvPicPr>
          <p:cNvPr id="4" name="圖片 3">
            <a:extLst>
              <a:ext uri="{FF2B5EF4-FFF2-40B4-BE49-F238E27FC236}">
                <a16:creationId xmlns:a16="http://schemas.microsoft.com/office/drawing/2014/main" id="{50CE2B4C-719A-4E32-AD03-A6C6897D3D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233" y="5144923"/>
            <a:ext cx="4437240" cy="1417964"/>
          </a:xfrm>
          <a:prstGeom prst="rect">
            <a:avLst/>
          </a:prstGeom>
          <a:ln>
            <a:solidFill>
              <a:srgbClr val="00B050"/>
            </a:solidFill>
          </a:ln>
        </p:spPr>
      </p:pic>
      <p:pic>
        <p:nvPicPr>
          <p:cNvPr id="5" name="圖片 4">
            <a:extLst>
              <a:ext uri="{FF2B5EF4-FFF2-40B4-BE49-F238E27FC236}">
                <a16:creationId xmlns:a16="http://schemas.microsoft.com/office/drawing/2014/main" id="{718114F4-591A-4219-BAF9-B66F846D9D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633808" y="5144923"/>
            <a:ext cx="4279995" cy="1417964"/>
          </a:xfrm>
          <a:prstGeom prst="rect">
            <a:avLst/>
          </a:prstGeom>
          <a:ln>
            <a:solidFill>
              <a:srgbClr val="00B050"/>
            </a:solidFill>
          </a:ln>
        </p:spPr>
      </p:pic>
      <p:sp>
        <p:nvSpPr>
          <p:cNvPr id="6" name="矩形 5">
            <a:extLst>
              <a:ext uri="{FF2B5EF4-FFF2-40B4-BE49-F238E27FC236}">
                <a16:creationId xmlns:a16="http://schemas.microsoft.com/office/drawing/2014/main" id="{52686684-02A2-4137-9835-85BF4AA4A1F2}"/>
              </a:ext>
            </a:extLst>
          </p:cNvPr>
          <p:cNvSpPr/>
          <p:nvPr/>
        </p:nvSpPr>
        <p:spPr>
          <a:xfrm>
            <a:off x="2127403" y="4744813"/>
            <a:ext cx="5118902" cy="400110"/>
          </a:xfrm>
          <a:prstGeom prst="rect">
            <a:avLst/>
          </a:prstGeom>
          <a:solidFill>
            <a:srgbClr val="69D8FF"/>
          </a:solidFill>
        </p:spPr>
        <p:txBody>
          <a:bodyPr wrap="none">
            <a:spAutoFit/>
          </a:bodyPr>
          <a:lstStyle/>
          <a:p>
            <a:r>
              <a:rPr lang="en-US" altLang="zh-TW" sz="2000" b="1" dirty="0">
                <a:solidFill>
                  <a:schemeClr val="bg1"/>
                </a:solidFill>
                <a:latin typeface="Roboto"/>
              </a:rPr>
              <a:t>  Look up to the sky, what you see is……</a:t>
            </a:r>
            <a:endParaRPr lang="zh-TW" altLang="en-US" sz="2000" dirty="0">
              <a:solidFill>
                <a:schemeClr val="bg1"/>
              </a:solidFill>
            </a:endParaRPr>
          </a:p>
        </p:txBody>
      </p:sp>
    </p:spTree>
    <p:extLst>
      <p:ext uri="{BB962C8B-B14F-4D97-AF65-F5344CB8AC3E}">
        <p14:creationId xmlns:p14="http://schemas.microsoft.com/office/powerpoint/2010/main" val="14798927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ntrails 的圖片結果">
            <a:extLst>
              <a:ext uri="{FF2B5EF4-FFF2-40B4-BE49-F238E27FC236}">
                <a16:creationId xmlns:a16="http://schemas.microsoft.com/office/drawing/2014/main" id="{C319A543-CB8C-4460-B7AB-8F68495BC7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7812" y="945347"/>
            <a:ext cx="2846288" cy="1708792"/>
          </a:xfrm>
          <a:prstGeom prst="rect">
            <a:avLst/>
          </a:prstGeom>
          <a:noFill/>
          <a:ln>
            <a:solidFill>
              <a:srgbClr val="7030A0"/>
            </a:solidFill>
          </a:ln>
          <a:extLst>
            <a:ext uri="{909E8E84-426E-40DD-AFC4-6F175D3DCCD1}">
              <a14:hiddenFill xmlns:a14="http://schemas.microsoft.com/office/drawing/2010/main">
                <a:solidFill>
                  <a:srgbClr val="FFFFFF"/>
                </a:solidFill>
              </a14:hiddenFill>
            </a:ext>
          </a:extLst>
        </p:spPr>
      </p:pic>
      <p:pic>
        <p:nvPicPr>
          <p:cNvPr id="3" name="圖片 2">
            <a:extLst>
              <a:ext uri="{FF2B5EF4-FFF2-40B4-BE49-F238E27FC236}">
                <a16:creationId xmlns:a16="http://schemas.microsoft.com/office/drawing/2014/main" id="{6B1B6625-C73E-4C7B-8242-5CB22E2F8115}"/>
              </a:ext>
            </a:extLst>
          </p:cNvPr>
          <p:cNvPicPr>
            <a:picLocks noChangeAspect="1"/>
          </p:cNvPicPr>
          <p:nvPr/>
        </p:nvPicPr>
        <p:blipFill rotWithShape="1">
          <a:blip r:embed="rId3">
            <a:extLst>
              <a:ext uri="{28A0092B-C50C-407E-A947-70E740481C1C}">
                <a14:useLocalDpi xmlns:a14="http://schemas.microsoft.com/office/drawing/2010/main" val="0"/>
              </a:ext>
            </a:extLst>
          </a:blip>
          <a:srcRect t="3735"/>
          <a:stretch/>
        </p:blipFill>
        <p:spPr>
          <a:xfrm>
            <a:off x="6115003" y="625080"/>
            <a:ext cx="2800426" cy="1935183"/>
          </a:xfrm>
          <a:prstGeom prst="rect">
            <a:avLst/>
          </a:prstGeom>
        </p:spPr>
      </p:pic>
      <p:pic>
        <p:nvPicPr>
          <p:cNvPr id="5" name="圖片 4">
            <a:extLst>
              <a:ext uri="{FF2B5EF4-FFF2-40B4-BE49-F238E27FC236}">
                <a16:creationId xmlns:a16="http://schemas.microsoft.com/office/drawing/2014/main" id="{FC264D9A-0EBF-47EE-9C39-6FFB462749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836" y="1231928"/>
            <a:ext cx="2672775" cy="1636182"/>
          </a:xfrm>
          <a:prstGeom prst="rect">
            <a:avLst/>
          </a:prstGeom>
        </p:spPr>
      </p:pic>
      <p:pic>
        <p:nvPicPr>
          <p:cNvPr id="9" name="圖片 8">
            <a:extLst>
              <a:ext uri="{FF2B5EF4-FFF2-40B4-BE49-F238E27FC236}">
                <a16:creationId xmlns:a16="http://schemas.microsoft.com/office/drawing/2014/main" id="{5302FD80-63C8-4A3D-A318-E315049962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117" y="4548456"/>
            <a:ext cx="3142107" cy="2014459"/>
          </a:xfrm>
          <a:prstGeom prst="rect">
            <a:avLst/>
          </a:prstGeom>
        </p:spPr>
      </p:pic>
      <p:pic>
        <p:nvPicPr>
          <p:cNvPr id="13" name="圖片 12">
            <a:extLst>
              <a:ext uri="{FF2B5EF4-FFF2-40B4-BE49-F238E27FC236}">
                <a16:creationId xmlns:a16="http://schemas.microsoft.com/office/drawing/2014/main" id="{0134CC88-C171-44EF-8E59-7A0835FD12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5491" y="4509120"/>
            <a:ext cx="2785753" cy="2093132"/>
          </a:xfrm>
          <a:prstGeom prst="rect">
            <a:avLst/>
          </a:prstGeom>
        </p:spPr>
      </p:pic>
      <p:sp>
        <p:nvSpPr>
          <p:cNvPr id="4" name="矩形 3">
            <a:extLst>
              <a:ext uri="{FF2B5EF4-FFF2-40B4-BE49-F238E27FC236}">
                <a16:creationId xmlns:a16="http://schemas.microsoft.com/office/drawing/2014/main" id="{324E8A02-5EC8-49C6-A2B2-C43B7E6BA5A4}"/>
              </a:ext>
            </a:extLst>
          </p:cNvPr>
          <p:cNvSpPr/>
          <p:nvPr/>
        </p:nvSpPr>
        <p:spPr>
          <a:xfrm>
            <a:off x="88683" y="255748"/>
            <a:ext cx="5900908" cy="369332"/>
          </a:xfrm>
          <a:prstGeom prst="rect">
            <a:avLst/>
          </a:prstGeom>
          <a:solidFill>
            <a:srgbClr val="0070C0"/>
          </a:solidFill>
        </p:spPr>
        <p:txBody>
          <a:bodyPr wrap="square">
            <a:spAutoFit/>
          </a:bodyPr>
          <a:lstStyle/>
          <a:p>
            <a:r>
              <a:rPr lang="zh-TW" altLang="en-US" b="1" dirty="0">
                <a:solidFill>
                  <a:schemeClr val="bg1"/>
                </a:solidFill>
                <a:latin typeface="標楷體" panose="03000509000000000000" pitchFamily="65" charset="-120"/>
                <a:ea typeface="標楷體" panose="03000509000000000000" pitchFamily="65" charset="-120"/>
              </a:rPr>
              <a:t>常見的發生地區 </a:t>
            </a:r>
            <a:r>
              <a:rPr lang="en-US" altLang="zh-TW" b="1" dirty="0">
                <a:solidFill>
                  <a:schemeClr val="bg1"/>
                </a:solidFill>
                <a:latin typeface="標楷體" panose="03000509000000000000" pitchFamily="65" charset="-120"/>
                <a:ea typeface="標楷體" panose="03000509000000000000" pitchFamily="65" charset="-120"/>
              </a:rPr>
              <a:t>&gt;&gt; </a:t>
            </a:r>
            <a:r>
              <a:rPr lang="zh-TW" altLang="en-US" b="1" dirty="0">
                <a:solidFill>
                  <a:schemeClr val="bg1"/>
                </a:solidFill>
                <a:latin typeface="標楷體" panose="03000509000000000000" pitchFamily="65" charset="-120"/>
                <a:ea typeface="標楷體" panose="03000509000000000000" pitchFamily="65" charset="-120"/>
              </a:rPr>
              <a:t>美</a:t>
            </a:r>
            <a:r>
              <a:rPr lang="en-US" altLang="zh-TW" b="1" dirty="0">
                <a:solidFill>
                  <a:schemeClr val="bg1"/>
                </a:solidFill>
                <a:latin typeface="標楷體" panose="03000509000000000000" pitchFamily="65" charset="-120"/>
                <a:ea typeface="標楷體" panose="03000509000000000000" pitchFamily="65" charset="-120"/>
              </a:rPr>
              <a:t>﹐</a:t>
            </a:r>
            <a:r>
              <a:rPr lang="zh-TW" altLang="en-US" b="1" dirty="0">
                <a:solidFill>
                  <a:schemeClr val="bg1"/>
                </a:solidFill>
                <a:latin typeface="標楷體" panose="03000509000000000000" pitchFamily="65" charset="-120"/>
                <a:ea typeface="標楷體" panose="03000509000000000000" pitchFamily="65" charset="-120"/>
              </a:rPr>
              <a:t>加</a:t>
            </a:r>
            <a:r>
              <a:rPr lang="en-US" altLang="zh-TW" b="1" dirty="0">
                <a:solidFill>
                  <a:schemeClr val="bg1"/>
                </a:solidFill>
                <a:latin typeface="標楷體" panose="03000509000000000000" pitchFamily="65" charset="-120"/>
                <a:ea typeface="標楷體" panose="03000509000000000000" pitchFamily="65" charset="-120"/>
              </a:rPr>
              <a:t>﹐</a:t>
            </a:r>
            <a:r>
              <a:rPr lang="zh-TW" altLang="en-US" b="1" dirty="0">
                <a:solidFill>
                  <a:schemeClr val="bg1"/>
                </a:solidFill>
                <a:latin typeface="標楷體" panose="03000509000000000000" pitchFamily="65" charset="-120"/>
                <a:ea typeface="標楷體" panose="03000509000000000000" pitchFamily="65" charset="-120"/>
              </a:rPr>
              <a:t>墨</a:t>
            </a:r>
            <a:r>
              <a:rPr lang="en-US" altLang="zh-TW" b="1" dirty="0">
                <a:solidFill>
                  <a:schemeClr val="bg1"/>
                </a:solidFill>
                <a:latin typeface="標楷體" panose="03000509000000000000" pitchFamily="65" charset="-120"/>
                <a:ea typeface="標楷體" panose="03000509000000000000" pitchFamily="65" charset="-120"/>
              </a:rPr>
              <a:t>﹐</a:t>
            </a:r>
            <a:r>
              <a:rPr lang="zh-TW" altLang="en-US" b="1" dirty="0">
                <a:solidFill>
                  <a:schemeClr val="bg1"/>
                </a:solidFill>
                <a:latin typeface="標楷體" panose="03000509000000000000" pitchFamily="65" charset="-120"/>
                <a:ea typeface="標楷體" panose="03000509000000000000" pitchFamily="65" charset="-120"/>
              </a:rPr>
              <a:t>歐洲</a:t>
            </a:r>
            <a:r>
              <a:rPr lang="en-US" altLang="zh-TW" b="1" dirty="0">
                <a:solidFill>
                  <a:schemeClr val="bg1"/>
                </a:solidFill>
                <a:latin typeface="標楷體" panose="03000509000000000000" pitchFamily="65" charset="-120"/>
                <a:ea typeface="標楷體" panose="03000509000000000000" pitchFamily="65" charset="-120"/>
              </a:rPr>
              <a:t>﹐</a:t>
            </a:r>
            <a:r>
              <a:rPr lang="zh-TW" altLang="en-US" b="1" dirty="0">
                <a:solidFill>
                  <a:schemeClr val="bg1"/>
                </a:solidFill>
                <a:latin typeface="標楷體" panose="03000509000000000000" pitchFamily="65" charset="-120"/>
                <a:ea typeface="標楷體" panose="03000509000000000000" pitchFamily="65" charset="-120"/>
              </a:rPr>
              <a:t>澳洲</a:t>
            </a:r>
            <a:r>
              <a:rPr lang="en-US" altLang="zh-TW" b="1" dirty="0">
                <a:solidFill>
                  <a:schemeClr val="bg1"/>
                </a:solidFill>
                <a:latin typeface="標楷體" panose="03000509000000000000" pitchFamily="65" charset="-120"/>
                <a:ea typeface="標楷體" panose="03000509000000000000" pitchFamily="65" charset="-120"/>
              </a:rPr>
              <a:t>﹐</a:t>
            </a:r>
            <a:r>
              <a:rPr lang="zh-TW" altLang="en-US" b="1" dirty="0">
                <a:solidFill>
                  <a:schemeClr val="bg1"/>
                </a:solidFill>
                <a:latin typeface="標楷體" panose="03000509000000000000" pitchFamily="65" charset="-120"/>
                <a:ea typeface="標楷體" panose="03000509000000000000" pitchFamily="65" charset="-120"/>
              </a:rPr>
              <a:t>紐西蘭。</a:t>
            </a:r>
          </a:p>
        </p:txBody>
      </p:sp>
      <p:sp>
        <p:nvSpPr>
          <p:cNvPr id="7" name="投影片編號版面配置區 6">
            <a:extLst>
              <a:ext uri="{FF2B5EF4-FFF2-40B4-BE49-F238E27FC236}">
                <a16:creationId xmlns:a16="http://schemas.microsoft.com/office/drawing/2014/main" id="{9066FB9B-2227-465A-9A9D-746B00B00A2A}"/>
              </a:ext>
            </a:extLst>
          </p:cNvPr>
          <p:cNvSpPr>
            <a:spLocks noGrp="1"/>
          </p:cNvSpPr>
          <p:nvPr>
            <p:ph type="sldNum" sz="quarter" idx="12"/>
          </p:nvPr>
        </p:nvSpPr>
        <p:spPr>
          <a:xfrm>
            <a:off x="7032270" y="6492875"/>
            <a:ext cx="2057400" cy="365125"/>
          </a:xfrm>
        </p:spPr>
        <p:txBody>
          <a:bodyPr/>
          <a:lstStyle/>
          <a:p>
            <a:pPr>
              <a:defRPr/>
            </a:pPr>
            <a:fld id="{C6735949-D909-4DA0-9331-3289988C2E74}" type="slidenum">
              <a:rPr lang="en-US" altLang="zh-TW" smtClean="0"/>
              <a:pPr>
                <a:defRPr/>
              </a:pPr>
              <a:t>71</a:t>
            </a:fld>
            <a:endParaRPr lang="en-US" altLang="zh-TW" dirty="0"/>
          </a:p>
        </p:txBody>
      </p:sp>
      <p:pic>
        <p:nvPicPr>
          <p:cNvPr id="8" name="圖片 7">
            <a:extLst>
              <a:ext uri="{FF2B5EF4-FFF2-40B4-BE49-F238E27FC236}">
                <a16:creationId xmlns:a16="http://schemas.microsoft.com/office/drawing/2014/main" id="{2E240DD7-9A80-4AD0-9EA2-231D970BE2D9}"/>
              </a:ext>
            </a:extLst>
          </p:cNvPr>
          <p:cNvPicPr>
            <a:picLocks noChangeAspect="1"/>
          </p:cNvPicPr>
          <p:nvPr/>
        </p:nvPicPr>
        <p:blipFill rotWithShape="1">
          <a:blip r:embed="rId7">
            <a:extLst>
              <a:ext uri="{28A0092B-C50C-407E-A947-70E740481C1C}">
                <a14:useLocalDpi xmlns:a14="http://schemas.microsoft.com/office/drawing/2010/main" val="0"/>
              </a:ext>
            </a:extLst>
          </a:blip>
          <a:srcRect l="5746" t="70051" r="2777" b="10599"/>
          <a:stretch/>
        </p:blipFill>
        <p:spPr>
          <a:xfrm flipH="1">
            <a:off x="200201" y="2987017"/>
            <a:ext cx="6837413" cy="1358957"/>
          </a:xfrm>
          <a:prstGeom prst="rect">
            <a:avLst/>
          </a:prstGeom>
        </p:spPr>
      </p:pic>
      <p:pic>
        <p:nvPicPr>
          <p:cNvPr id="10" name="圖片 9">
            <a:extLst>
              <a:ext uri="{FF2B5EF4-FFF2-40B4-BE49-F238E27FC236}">
                <a16:creationId xmlns:a16="http://schemas.microsoft.com/office/drawing/2014/main" id="{06D02DAE-F521-4AD2-8B2D-5F57BCA4C4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29676" y="2731067"/>
            <a:ext cx="2785753" cy="1778053"/>
          </a:xfrm>
          <a:prstGeom prst="rect">
            <a:avLst/>
          </a:prstGeom>
        </p:spPr>
      </p:pic>
      <p:pic>
        <p:nvPicPr>
          <p:cNvPr id="2" name="圖片 1">
            <a:extLst>
              <a:ext uri="{FF2B5EF4-FFF2-40B4-BE49-F238E27FC236}">
                <a16:creationId xmlns:a16="http://schemas.microsoft.com/office/drawing/2014/main" id="{F1C943B4-353A-47F3-A8B3-0E801764AB8D}"/>
              </a:ext>
            </a:extLst>
          </p:cNvPr>
          <p:cNvPicPr>
            <a:picLocks noChangeAspect="1"/>
          </p:cNvPicPr>
          <p:nvPr/>
        </p:nvPicPr>
        <p:blipFill rotWithShape="1">
          <a:blip r:embed="rId9">
            <a:extLst>
              <a:ext uri="{28A0092B-C50C-407E-A947-70E740481C1C}">
                <a14:useLocalDpi xmlns:a14="http://schemas.microsoft.com/office/drawing/2010/main" val="0"/>
              </a:ext>
            </a:extLst>
          </a:blip>
          <a:srcRect l="58434" t="68238" r="13258" b="1620"/>
          <a:stretch/>
        </p:blipFill>
        <p:spPr>
          <a:xfrm>
            <a:off x="3397267" y="5241302"/>
            <a:ext cx="2675181" cy="1136615"/>
          </a:xfrm>
          <a:prstGeom prst="rect">
            <a:avLst/>
          </a:prstGeom>
        </p:spPr>
      </p:pic>
      <p:sp>
        <p:nvSpPr>
          <p:cNvPr id="16" name="文字方塊 15">
            <a:extLst>
              <a:ext uri="{FF2B5EF4-FFF2-40B4-BE49-F238E27FC236}">
                <a16:creationId xmlns:a16="http://schemas.microsoft.com/office/drawing/2014/main" id="{ECC9C877-8C99-4DB9-9B83-3B9AA27C6D63}"/>
              </a:ext>
            </a:extLst>
          </p:cNvPr>
          <p:cNvSpPr txBox="1"/>
          <p:nvPr/>
        </p:nvSpPr>
        <p:spPr>
          <a:xfrm>
            <a:off x="3397267" y="4748876"/>
            <a:ext cx="2675181" cy="492443"/>
          </a:xfrm>
          <a:prstGeom prst="rect">
            <a:avLst/>
          </a:prstGeom>
          <a:solidFill>
            <a:schemeClr val="accent5"/>
          </a:solidFill>
        </p:spPr>
        <p:txBody>
          <a:bodyPr wrap="square">
            <a:spAutoFit/>
          </a:bodyPr>
          <a:lstStyle/>
          <a:p>
            <a:r>
              <a:rPr lang="en-US" altLang="zh-TW" sz="1300" b="1" dirty="0">
                <a:ea typeface="標楷體" panose="03000509000000000000" pitchFamily="65" charset="-120"/>
              </a:rPr>
              <a:t>8,500 Kg  carbon dioxide (CO</a:t>
            </a:r>
            <a:r>
              <a:rPr lang="en-US" altLang="zh-TW" sz="1300" b="1" baseline="-25000" dirty="0">
                <a:ea typeface="標楷體" panose="03000509000000000000" pitchFamily="65" charset="-120"/>
              </a:rPr>
              <a:t>2</a:t>
            </a:r>
            <a:r>
              <a:rPr lang="en-US" altLang="zh-TW" sz="1300" b="1" dirty="0">
                <a:ea typeface="標楷體" panose="03000509000000000000" pitchFamily="65" charset="-120"/>
              </a:rPr>
              <a:t>)</a:t>
            </a:r>
          </a:p>
          <a:p>
            <a:r>
              <a:rPr lang="en-US" altLang="zh-TW" sz="1300" b="1" dirty="0">
                <a:ea typeface="標楷體" panose="03000509000000000000" pitchFamily="65" charset="-120"/>
              </a:rPr>
              <a:t>3,300 Kg  water vapor (H</a:t>
            </a:r>
            <a:r>
              <a:rPr lang="en-US" altLang="zh-TW" sz="1300" b="1" baseline="-25000" dirty="0">
                <a:ea typeface="標楷體" panose="03000509000000000000" pitchFamily="65" charset="-120"/>
              </a:rPr>
              <a:t>2</a:t>
            </a:r>
            <a:r>
              <a:rPr lang="en-US" altLang="zh-TW" sz="1300" b="1" dirty="0">
                <a:ea typeface="標楷體" panose="03000509000000000000" pitchFamily="65" charset="-120"/>
              </a:rPr>
              <a:t>O)</a:t>
            </a:r>
            <a:endParaRPr lang="zh-TW" altLang="en-US" sz="1300" b="1" dirty="0"/>
          </a:p>
        </p:txBody>
      </p:sp>
    </p:spTree>
    <p:extLst>
      <p:ext uri="{BB962C8B-B14F-4D97-AF65-F5344CB8AC3E}">
        <p14:creationId xmlns:p14="http://schemas.microsoft.com/office/powerpoint/2010/main" val="9383233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ontrails 的圖片結果">
            <a:extLst>
              <a:ext uri="{FF2B5EF4-FFF2-40B4-BE49-F238E27FC236}">
                <a16:creationId xmlns:a16="http://schemas.microsoft.com/office/drawing/2014/main" id="{67A585E3-0641-4F5C-96B1-76D1B76EFF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233" y="224484"/>
            <a:ext cx="8729404" cy="6098484"/>
          </a:xfrm>
          <a:prstGeom prst="rect">
            <a:avLst/>
          </a:prstGeom>
          <a:noFill/>
          <a:extLst>
            <a:ext uri="{909E8E84-426E-40DD-AFC4-6F175D3DCCD1}">
              <a14:hiddenFill xmlns:a14="http://schemas.microsoft.com/office/drawing/2010/main">
                <a:solidFill>
                  <a:srgbClr val="FFFFFF"/>
                </a:solidFill>
              </a14:hiddenFill>
            </a:ext>
          </a:extLst>
        </p:spPr>
      </p:pic>
      <p:sp>
        <p:nvSpPr>
          <p:cNvPr id="5" name="投影片編號版面配置區 4">
            <a:extLst>
              <a:ext uri="{FF2B5EF4-FFF2-40B4-BE49-F238E27FC236}">
                <a16:creationId xmlns:a16="http://schemas.microsoft.com/office/drawing/2014/main" id="{AA49CF9E-754B-4F71-B1B7-D104752B0099}"/>
              </a:ext>
            </a:extLst>
          </p:cNvPr>
          <p:cNvSpPr>
            <a:spLocks noGrp="1"/>
          </p:cNvSpPr>
          <p:nvPr>
            <p:ph type="sldNum" sz="quarter" idx="12"/>
          </p:nvPr>
        </p:nvSpPr>
        <p:spPr>
          <a:xfrm>
            <a:off x="7086600" y="6475173"/>
            <a:ext cx="2057400" cy="365125"/>
          </a:xfrm>
        </p:spPr>
        <p:txBody>
          <a:bodyPr/>
          <a:lstStyle/>
          <a:p>
            <a:pPr>
              <a:defRPr/>
            </a:pPr>
            <a:fld id="{C6735949-D909-4DA0-9331-3289988C2E74}" type="slidenum">
              <a:rPr lang="en-US" altLang="zh-TW" smtClean="0"/>
              <a:pPr>
                <a:defRPr/>
              </a:pPr>
              <a:t>72</a:t>
            </a:fld>
            <a:endParaRPr lang="en-US" altLang="zh-TW" dirty="0"/>
          </a:p>
        </p:txBody>
      </p:sp>
      <p:pic>
        <p:nvPicPr>
          <p:cNvPr id="6" name="圖片 5">
            <a:extLst>
              <a:ext uri="{FF2B5EF4-FFF2-40B4-BE49-F238E27FC236}">
                <a16:creationId xmlns:a16="http://schemas.microsoft.com/office/drawing/2014/main" id="{2E6D943C-B72F-4E28-9CF6-EE4DD51CD0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233" y="5144923"/>
            <a:ext cx="4437240" cy="1417964"/>
          </a:xfrm>
          <a:prstGeom prst="rect">
            <a:avLst/>
          </a:prstGeom>
          <a:ln>
            <a:solidFill>
              <a:srgbClr val="00B050"/>
            </a:solidFill>
          </a:ln>
        </p:spPr>
      </p:pic>
      <p:pic>
        <p:nvPicPr>
          <p:cNvPr id="11" name="圖片 10">
            <a:extLst>
              <a:ext uri="{FF2B5EF4-FFF2-40B4-BE49-F238E27FC236}">
                <a16:creationId xmlns:a16="http://schemas.microsoft.com/office/drawing/2014/main" id="{0E7FB056-1549-4108-A982-5B756F4A8C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633808" y="5144923"/>
            <a:ext cx="4279995" cy="1417964"/>
          </a:xfrm>
          <a:prstGeom prst="rect">
            <a:avLst/>
          </a:prstGeom>
          <a:ln>
            <a:solidFill>
              <a:srgbClr val="00B050"/>
            </a:solidFill>
          </a:ln>
        </p:spPr>
      </p:pic>
      <p:pic>
        <p:nvPicPr>
          <p:cNvPr id="14" name="圖片 13">
            <a:extLst>
              <a:ext uri="{FF2B5EF4-FFF2-40B4-BE49-F238E27FC236}">
                <a16:creationId xmlns:a16="http://schemas.microsoft.com/office/drawing/2014/main" id="{BA63389B-0DD6-4593-A164-D047F47B09E6}"/>
              </a:ext>
            </a:extLst>
          </p:cNvPr>
          <p:cNvPicPr>
            <a:picLocks noChangeAspect="1"/>
          </p:cNvPicPr>
          <p:nvPr/>
        </p:nvPicPr>
        <p:blipFill rotWithShape="1">
          <a:blip r:embed="rId5">
            <a:extLst>
              <a:ext uri="{28A0092B-C50C-407E-A947-70E740481C1C}">
                <a14:useLocalDpi xmlns:a14="http://schemas.microsoft.com/office/drawing/2010/main" val="0"/>
              </a:ext>
            </a:extLst>
          </a:blip>
          <a:srcRect t="1789" r="3717" b="15189"/>
          <a:stretch/>
        </p:blipFill>
        <p:spPr>
          <a:xfrm>
            <a:off x="201885" y="121269"/>
            <a:ext cx="4487935" cy="1921843"/>
          </a:xfrm>
          <a:prstGeom prst="rect">
            <a:avLst/>
          </a:prstGeom>
        </p:spPr>
      </p:pic>
      <p:pic>
        <p:nvPicPr>
          <p:cNvPr id="13" name="圖片 12">
            <a:extLst>
              <a:ext uri="{FF2B5EF4-FFF2-40B4-BE49-F238E27FC236}">
                <a16:creationId xmlns:a16="http://schemas.microsoft.com/office/drawing/2014/main" id="{9FD1D133-DDB5-4740-A22E-AFB0538469DE}"/>
              </a:ext>
            </a:extLst>
          </p:cNvPr>
          <p:cNvPicPr>
            <a:picLocks noChangeAspect="1"/>
          </p:cNvPicPr>
          <p:nvPr/>
        </p:nvPicPr>
        <p:blipFill rotWithShape="1">
          <a:blip r:embed="rId6">
            <a:extLst>
              <a:ext uri="{28A0092B-C50C-407E-A947-70E740481C1C}">
                <a14:useLocalDpi xmlns:a14="http://schemas.microsoft.com/office/drawing/2010/main" val="0"/>
              </a:ext>
            </a:extLst>
          </a:blip>
          <a:srcRect l="58667" t="54158" r="20299" b="35707"/>
          <a:stretch/>
        </p:blipFill>
        <p:spPr>
          <a:xfrm>
            <a:off x="3699417" y="1018685"/>
            <a:ext cx="2808312" cy="433829"/>
          </a:xfrm>
          <a:prstGeom prst="rect">
            <a:avLst/>
          </a:prstGeom>
        </p:spPr>
      </p:pic>
      <p:sp>
        <p:nvSpPr>
          <p:cNvPr id="17" name="矩形 16">
            <a:extLst>
              <a:ext uri="{FF2B5EF4-FFF2-40B4-BE49-F238E27FC236}">
                <a16:creationId xmlns:a16="http://schemas.microsoft.com/office/drawing/2014/main" id="{D46B5BAC-FAC3-4FD3-9BCE-A4BC382D778A}"/>
              </a:ext>
            </a:extLst>
          </p:cNvPr>
          <p:cNvSpPr/>
          <p:nvPr/>
        </p:nvSpPr>
        <p:spPr>
          <a:xfrm>
            <a:off x="2221798" y="6011410"/>
            <a:ext cx="4977838" cy="400110"/>
          </a:xfrm>
          <a:prstGeom prst="rect">
            <a:avLst/>
          </a:prstGeom>
          <a:solidFill>
            <a:srgbClr val="69D8FF"/>
          </a:solidFill>
        </p:spPr>
        <p:txBody>
          <a:bodyPr wrap="none">
            <a:spAutoFit/>
          </a:bodyPr>
          <a:lstStyle/>
          <a:p>
            <a:r>
              <a:rPr lang="en-US" altLang="zh-TW" sz="2000" b="1" dirty="0">
                <a:solidFill>
                  <a:schemeClr val="bg1"/>
                </a:solidFill>
                <a:latin typeface="Roboto"/>
              </a:rPr>
              <a:t>Look up to the sky, what you see is……</a:t>
            </a:r>
            <a:endParaRPr lang="zh-TW" altLang="en-US" sz="2000" dirty="0">
              <a:solidFill>
                <a:schemeClr val="bg1"/>
              </a:solidFill>
            </a:endParaRPr>
          </a:p>
        </p:txBody>
      </p:sp>
      <p:sp>
        <p:nvSpPr>
          <p:cNvPr id="18" name="矩形 17">
            <a:extLst>
              <a:ext uri="{FF2B5EF4-FFF2-40B4-BE49-F238E27FC236}">
                <a16:creationId xmlns:a16="http://schemas.microsoft.com/office/drawing/2014/main" id="{0D92679F-EEAB-4D20-8E15-7192969FD7EB}"/>
              </a:ext>
            </a:extLst>
          </p:cNvPr>
          <p:cNvSpPr/>
          <p:nvPr/>
        </p:nvSpPr>
        <p:spPr>
          <a:xfrm>
            <a:off x="5364087" y="4281478"/>
            <a:ext cx="3403869" cy="738664"/>
          </a:xfrm>
          <a:prstGeom prst="rect">
            <a:avLst/>
          </a:prstGeom>
        </p:spPr>
        <p:txBody>
          <a:bodyPr wrap="square">
            <a:spAutoFit/>
          </a:bodyPr>
          <a:lstStyle/>
          <a:p>
            <a:r>
              <a:rPr lang="zh-TW" altLang="zh-TW" sz="1400" b="1" dirty="0">
                <a:solidFill>
                  <a:schemeClr val="bg1"/>
                </a:solidFill>
                <a:latin typeface="標楷體" panose="03000509000000000000" pitchFamily="65" charset="-120"/>
                <a:ea typeface="標楷體" panose="03000509000000000000" pitchFamily="65" charset="-120"/>
                <a:cs typeface="新細明體" panose="02020500000000000000" pitchFamily="18" charset="-120"/>
              </a:rPr>
              <a:t>研究表明，自从空中旅行开始以来，凝结尾</a:t>
            </a:r>
            <a:r>
              <a:rPr lang="en-US" altLang="zh-TW" sz="1400" b="1" dirty="0">
                <a:solidFill>
                  <a:schemeClr val="bg1"/>
                </a:solidFill>
                <a:latin typeface="標楷體" panose="03000509000000000000" pitchFamily="65" charset="-120"/>
                <a:ea typeface="標楷體" panose="03000509000000000000" pitchFamily="65" charset="-120"/>
                <a:cs typeface="新細明體" panose="02020500000000000000" pitchFamily="18" charset="-120"/>
              </a:rPr>
              <a:t>(</a:t>
            </a:r>
            <a:r>
              <a:rPr lang="en-US" altLang="zh-TW" sz="1400" b="1" dirty="0">
                <a:solidFill>
                  <a:schemeClr val="bg1"/>
                </a:solidFill>
                <a:ea typeface="標楷體" panose="03000509000000000000" pitchFamily="65" charset="-120"/>
                <a:cs typeface="新細明體" panose="02020500000000000000" pitchFamily="18" charset="-120"/>
              </a:rPr>
              <a:t>Contrail)</a:t>
            </a:r>
            <a:r>
              <a:rPr lang="zh-TW" altLang="zh-TW" sz="1400" b="1" dirty="0">
                <a:solidFill>
                  <a:schemeClr val="bg1"/>
                </a:solidFill>
                <a:latin typeface="標楷體" panose="03000509000000000000" pitchFamily="65" charset="-120"/>
                <a:ea typeface="標楷體" panose="03000509000000000000" pitchFamily="65" charset="-120"/>
                <a:cs typeface="新細明體" panose="02020500000000000000" pitchFamily="18" charset="-120"/>
              </a:rPr>
              <a:t>每天对大气温度的影响</a:t>
            </a:r>
            <a:r>
              <a:rPr lang="zh-TW" altLang="zh-TW" sz="1400" b="1" u="sng" dirty="0">
                <a:solidFill>
                  <a:schemeClr val="accent2"/>
                </a:solidFill>
                <a:latin typeface="標楷體" panose="03000509000000000000" pitchFamily="65" charset="-120"/>
                <a:ea typeface="標楷體" panose="03000509000000000000" pitchFamily="65" charset="-120"/>
                <a:cs typeface="新細明體" panose="02020500000000000000" pitchFamily="18" charset="-120"/>
              </a:rPr>
              <a:t>大</a:t>
            </a:r>
            <a:r>
              <a:rPr lang="zh-TW" altLang="en-US" sz="1400" b="1" u="sng" dirty="0">
                <a:solidFill>
                  <a:schemeClr val="accent2"/>
                </a:solidFill>
                <a:latin typeface="標楷體" panose="03000509000000000000" pitchFamily="65" charset="-120"/>
                <a:ea typeface="標楷體" panose="03000509000000000000" pitchFamily="65" charset="-120"/>
                <a:cs typeface="新細明體" panose="02020500000000000000" pitchFamily="18" charset="-120"/>
              </a:rPr>
              <a:t>於</a:t>
            </a:r>
            <a:r>
              <a:rPr lang="zh-TW" altLang="zh-TW" sz="1400" b="1" dirty="0">
                <a:solidFill>
                  <a:schemeClr val="bg1"/>
                </a:solidFill>
                <a:latin typeface="標楷體" panose="03000509000000000000" pitchFamily="65" charset="-120"/>
                <a:ea typeface="標楷體" panose="03000509000000000000" pitchFamily="65" charset="-120"/>
                <a:cs typeface="新細明體" panose="02020500000000000000" pitchFamily="18" charset="-120"/>
              </a:rPr>
              <a:t>所有飞机累积的碳排放总量，</a:t>
            </a:r>
            <a:r>
              <a:rPr lang="zh-TW" altLang="en-US" sz="1400" b="1" dirty="0">
                <a:solidFill>
                  <a:schemeClr val="accent2"/>
                </a:solidFill>
                <a:latin typeface="標楷體" panose="03000509000000000000" pitchFamily="65" charset="-120"/>
                <a:ea typeface="標楷體" panose="03000509000000000000" pitchFamily="65" charset="-120"/>
                <a:cs typeface="新細明體" panose="02020500000000000000" pitchFamily="18" charset="-120"/>
              </a:rPr>
              <a:t>為什麼 </a:t>
            </a:r>
            <a:r>
              <a:rPr lang="en-US" altLang="zh-TW" sz="1400" b="1" dirty="0">
                <a:solidFill>
                  <a:schemeClr val="accent2"/>
                </a:solidFill>
                <a:latin typeface="標楷體" panose="03000509000000000000" pitchFamily="65" charset="-120"/>
                <a:ea typeface="標楷體" panose="03000509000000000000" pitchFamily="65" charset="-120"/>
                <a:cs typeface="新細明體" panose="02020500000000000000" pitchFamily="18" charset="-120"/>
              </a:rPr>
              <a:t>???</a:t>
            </a:r>
            <a:endParaRPr lang="zh-TW" altLang="en-US" sz="1400" dirty="0">
              <a:solidFill>
                <a:schemeClr val="accent2"/>
              </a:solidFill>
            </a:endParaRPr>
          </a:p>
        </p:txBody>
      </p:sp>
      <p:sp>
        <p:nvSpPr>
          <p:cNvPr id="21" name="矩形 20">
            <a:extLst>
              <a:ext uri="{FF2B5EF4-FFF2-40B4-BE49-F238E27FC236}">
                <a16:creationId xmlns:a16="http://schemas.microsoft.com/office/drawing/2014/main" id="{EDAC645C-7F33-4553-BD26-86040F088DDA}"/>
              </a:ext>
            </a:extLst>
          </p:cNvPr>
          <p:cNvSpPr/>
          <p:nvPr/>
        </p:nvSpPr>
        <p:spPr>
          <a:xfrm>
            <a:off x="5018956" y="3493235"/>
            <a:ext cx="3096344" cy="830997"/>
          </a:xfrm>
          <a:prstGeom prst="rect">
            <a:avLst/>
          </a:prstGeom>
        </p:spPr>
        <p:txBody>
          <a:bodyPr wrap="square">
            <a:spAutoFit/>
          </a:bodyPr>
          <a:lstStyle/>
          <a:p>
            <a:r>
              <a:rPr lang="en-US" altLang="zh-TW" sz="1600" b="1" dirty="0">
                <a:solidFill>
                  <a:srgbClr val="FFFF00"/>
                </a:solidFill>
                <a:ea typeface="標楷體" panose="03000509000000000000" pitchFamily="65" charset="-120"/>
                <a:cs typeface="新細明體" panose="02020500000000000000" pitchFamily="18" charset="-120"/>
              </a:rPr>
              <a:t>Chemtrail ( persistent contrail ) :</a:t>
            </a:r>
          </a:p>
          <a:p>
            <a:r>
              <a:rPr lang="en-US" altLang="zh-TW" sz="1600" b="1" dirty="0">
                <a:solidFill>
                  <a:srgbClr val="FFFF00"/>
                </a:solidFill>
                <a:ea typeface="標楷體" panose="03000509000000000000" pitchFamily="65" charset="-120"/>
                <a:cs typeface="新細明體" panose="02020500000000000000" pitchFamily="18" charset="-120"/>
              </a:rPr>
              <a:t>Blocks Vitamin D more and more</a:t>
            </a:r>
          </a:p>
          <a:p>
            <a:r>
              <a:rPr lang="en-US" altLang="zh-TW" sz="1600" b="1" dirty="0">
                <a:solidFill>
                  <a:srgbClr val="FFFF00"/>
                </a:solidFill>
                <a:ea typeface="標楷體" panose="03000509000000000000" pitchFamily="65" charset="-120"/>
                <a:cs typeface="新細明體" panose="02020500000000000000" pitchFamily="18" charset="-120"/>
              </a:rPr>
              <a:t>=</a:t>
            </a:r>
            <a:r>
              <a:rPr lang="zh-TW" altLang="en-US" sz="1600" b="1" dirty="0">
                <a:solidFill>
                  <a:srgbClr val="FFFF00"/>
                </a:solidFill>
                <a:ea typeface="標楷體" panose="03000509000000000000" pitchFamily="65" charset="-120"/>
                <a:cs typeface="新細明體" panose="02020500000000000000" pitchFamily="18" charset="-120"/>
              </a:rPr>
              <a:t> </a:t>
            </a:r>
            <a:r>
              <a:rPr lang="en-US" altLang="zh-TW" sz="1600" b="1" dirty="0">
                <a:solidFill>
                  <a:srgbClr val="FFFF00"/>
                </a:solidFill>
                <a:ea typeface="標楷體" panose="03000509000000000000" pitchFamily="65" charset="-120"/>
                <a:cs typeface="新細明體" panose="02020500000000000000" pitchFamily="18" charset="-120"/>
              </a:rPr>
              <a:t>Bodily Harm, risk to life</a:t>
            </a:r>
            <a:endParaRPr lang="zh-TW" altLang="en-US" sz="1600" dirty="0">
              <a:solidFill>
                <a:srgbClr val="FFFF00"/>
              </a:solidFill>
            </a:endParaRPr>
          </a:p>
        </p:txBody>
      </p:sp>
      <p:sp>
        <p:nvSpPr>
          <p:cNvPr id="3" name="矩形 2">
            <a:extLst>
              <a:ext uri="{FF2B5EF4-FFF2-40B4-BE49-F238E27FC236}">
                <a16:creationId xmlns:a16="http://schemas.microsoft.com/office/drawing/2014/main" id="{6A72DEC9-7B3C-442F-A3B8-A49A8EF40596}"/>
              </a:ext>
            </a:extLst>
          </p:cNvPr>
          <p:cNvSpPr/>
          <p:nvPr/>
        </p:nvSpPr>
        <p:spPr>
          <a:xfrm>
            <a:off x="3766505" y="1505001"/>
            <a:ext cx="1639893" cy="867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5" name="圖片 14">
            <a:extLst>
              <a:ext uri="{FF2B5EF4-FFF2-40B4-BE49-F238E27FC236}">
                <a16:creationId xmlns:a16="http://schemas.microsoft.com/office/drawing/2014/main" id="{41A41A36-6D4F-4B1D-94B0-6C68569F220C}"/>
              </a:ext>
            </a:extLst>
          </p:cNvPr>
          <p:cNvPicPr>
            <a:picLocks noChangeAspect="1"/>
          </p:cNvPicPr>
          <p:nvPr/>
        </p:nvPicPr>
        <p:blipFill rotWithShape="1">
          <a:blip r:embed="rId6">
            <a:extLst>
              <a:ext uri="{28A0092B-C50C-407E-A947-70E740481C1C}">
                <a14:useLocalDpi xmlns:a14="http://schemas.microsoft.com/office/drawing/2010/main" val="0"/>
              </a:ext>
            </a:extLst>
          </a:blip>
          <a:srcRect l="58434" t="68238" r="13258" b="1620"/>
          <a:stretch/>
        </p:blipFill>
        <p:spPr>
          <a:xfrm>
            <a:off x="3699417" y="1446638"/>
            <a:ext cx="2808312" cy="1136615"/>
          </a:xfrm>
          <a:prstGeom prst="rect">
            <a:avLst/>
          </a:prstGeom>
        </p:spPr>
      </p:pic>
      <p:pic>
        <p:nvPicPr>
          <p:cNvPr id="4" name="圖片 3">
            <a:extLst>
              <a:ext uri="{FF2B5EF4-FFF2-40B4-BE49-F238E27FC236}">
                <a16:creationId xmlns:a16="http://schemas.microsoft.com/office/drawing/2014/main" id="{83971103-A765-4061-963F-91FCC81F3871}"/>
              </a:ext>
            </a:extLst>
          </p:cNvPr>
          <p:cNvPicPr>
            <a:picLocks noChangeAspect="1"/>
          </p:cNvPicPr>
          <p:nvPr/>
        </p:nvPicPr>
        <p:blipFill rotWithShape="1">
          <a:blip r:embed="rId7">
            <a:extLst>
              <a:ext uri="{28A0092B-C50C-407E-A947-70E740481C1C}">
                <a14:useLocalDpi xmlns:a14="http://schemas.microsoft.com/office/drawing/2010/main" val="0"/>
              </a:ext>
            </a:extLst>
          </a:blip>
          <a:srcRect l="5746" t="70051" r="2777" b="10599"/>
          <a:stretch/>
        </p:blipFill>
        <p:spPr>
          <a:xfrm>
            <a:off x="4560248" y="2684133"/>
            <a:ext cx="4371041" cy="867803"/>
          </a:xfrm>
          <a:prstGeom prst="rect">
            <a:avLst/>
          </a:prstGeom>
        </p:spPr>
      </p:pic>
      <p:pic>
        <p:nvPicPr>
          <p:cNvPr id="9" name="圖片 8">
            <a:extLst>
              <a:ext uri="{FF2B5EF4-FFF2-40B4-BE49-F238E27FC236}">
                <a16:creationId xmlns:a16="http://schemas.microsoft.com/office/drawing/2014/main" id="{D779FA74-4D05-4F0E-8FFC-B7EDF4C63C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044" y="4026204"/>
            <a:ext cx="3046312" cy="1806435"/>
          </a:xfrm>
          <a:prstGeom prst="rect">
            <a:avLst/>
          </a:prstGeom>
        </p:spPr>
      </p:pic>
      <p:pic>
        <p:nvPicPr>
          <p:cNvPr id="10" name="Picture 2">
            <a:extLst>
              <a:ext uri="{FF2B5EF4-FFF2-40B4-BE49-F238E27FC236}">
                <a16:creationId xmlns:a16="http://schemas.microsoft.com/office/drawing/2014/main" id="{2D1C666E-F54F-4DB3-8D46-24919817E01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0169" t="43281" r="45763" b="18848"/>
          <a:stretch/>
        </p:blipFill>
        <p:spPr bwMode="auto">
          <a:xfrm>
            <a:off x="557500" y="4619059"/>
            <a:ext cx="1231953" cy="9029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9D746243-B4B3-4EC4-9DAD-5241F1C21B2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7628" t="43282" r="13559" b="29668"/>
          <a:stretch/>
        </p:blipFill>
        <p:spPr bwMode="auto">
          <a:xfrm>
            <a:off x="1851339" y="4741149"/>
            <a:ext cx="748834" cy="684554"/>
          </a:xfrm>
          <a:prstGeom prst="rect">
            <a:avLst/>
          </a:prstGeom>
          <a:noFill/>
          <a:extLst>
            <a:ext uri="{909E8E84-426E-40DD-AFC4-6F175D3DCCD1}">
              <a14:hiddenFill xmlns:a14="http://schemas.microsoft.com/office/drawing/2010/main">
                <a:solidFill>
                  <a:srgbClr val="FFFFFF"/>
                </a:solidFill>
              </a14:hiddenFill>
            </a:ext>
          </a:extLst>
        </p:spPr>
      </p:pic>
      <p:sp>
        <p:nvSpPr>
          <p:cNvPr id="23" name="文字方塊 22">
            <a:extLst>
              <a:ext uri="{FF2B5EF4-FFF2-40B4-BE49-F238E27FC236}">
                <a16:creationId xmlns:a16="http://schemas.microsoft.com/office/drawing/2014/main" id="{4AEBC568-89CD-40F1-AD28-301881D624B7}"/>
              </a:ext>
            </a:extLst>
          </p:cNvPr>
          <p:cNvSpPr txBox="1"/>
          <p:nvPr/>
        </p:nvSpPr>
        <p:spPr>
          <a:xfrm>
            <a:off x="975468" y="4134178"/>
            <a:ext cx="2347788" cy="307777"/>
          </a:xfrm>
          <a:prstGeom prst="rect">
            <a:avLst/>
          </a:prstGeom>
          <a:noFill/>
        </p:spPr>
        <p:txBody>
          <a:bodyPr wrap="square">
            <a:spAutoFit/>
          </a:bodyPr>
          <a:lstStyle/>
          <a:p>
            <a:r>
              <a:rPr lang="en-US" altLang="zh-TW" sz="1400" b="1" dirty="0">
                <a:ea typeface="Yu Gothic Light" panose="020B0300000000000000" pitchFamily="34" charset="-128"/>
              </a:rPr>
              <a:t>Europe planned CO</a:t>
            </a:r>
            <a:r>
              <a:rPr lang="en-US" altLang="zh-TW" sz="1400" b="1" baseline="30000" dirty="0">
                <a:ea typeface="Yu Gothic Light" panose="020B0300000000000000" pitchFamily="34" charset="-128"/>
              </a:rPr>
              <a:t>2 ………    </a:t>
            </a:r>
            <a:endParaRPr lang="zh-TW" altLang="en-US" sz="1400" b="1" dirty="0">
              <a:ea typeface="Yu Gothic Light" panose="020B0300000000000000" pitchFamily="34" charset="-128"/>
            </a:endParaRPr>
          </a:p>
        </p:txBody>
      </p:sp>
      <p:pic>
        <p:nvPicPr>
          <p:cNvPr id="25" name="圖片 24">
            <a:extLst>
              <a:ext uri="{FF2B5EF4-FFF2-40B4-BE49-F238E27FC236}">
                <a16:creationId xmlns:a16="http://schemas.microsoft.com/office/drawing/2014/main" id="{4329E9BD-5025-4BEC-BDCE-36FBA0EBACA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8646" t="54695" r="38813" b="14453"/>
          <a:stretch/>
        </p:blipFill>
        <p:spPr>
          <a:xfrm>
            <a:off x="1551471" y="5371654"/>
            <a:ext cx="535278" cy="460985"/>
          </a:xfrm>
          <a:prstGeom prst="rect">
            <a:avLst/>
          </a:prstGeom>
          <a:ln>
            <a:solidFill>
              <a:schemeClr val="tx1">
                <a:lumMod val="95000"/>
                <a:lumOff val="5000"/>
              </a:schemeClr>
            </a:solidFill>
          </a:ln>
        </p:spPr>
      </p:pic>
      <p:sp>
        <p:nvSpPr>
          <p:cNvPr id="16" name="圖說文字: 向下箭號 15">
            <a:extLst>
              <a:ext uri="{FF2B5EF4-FFF2-40B4-BE49-F238E27FC236}">
                <a16:creationId xmlns:a16="http://schemas.microsoft.com/office/drawing/2014/main" id="{7E1367E7-E2B6-40FE-B0AC-B88B4E767AA9}"/>
              </a:ext>
            </a:extLst>
          </p:cNvPr>
          <p:cNvSpPr/>
          <p:nvPr/>
        </p:nvSpPr>
        <p:spPr>
          <a:xfrm>
            <a:off x="783039" y="2153023"/>
            <a:ext cx="914400" cy="790136"/>
          </a:xfrm>
          <a:prstGeom prst="downArrowCallout">
            <a:avLst/>
          </a:prstGeom>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4" name="文字方塊 23">
            <a:extLst>
              <a:ext uri="{FF2B5EF4-FFF2-40B4-BE49-F238E27FC236}">
                <a16:creationId xmlns:a16="http://schemas.microsoft.com/office/drawing/2014/main" id="{689AA77E-CCCC-4562-B797-ACC6DA34BA4E}"/>
              </a:ext>
            </a:extLst>
          </p:cNvPr>
          <p:cNvSpPr txBox="1"/>
          <p:nvPr/>
        </p:nvSpPr>
        <p:spPr>
          <a:xfrm>
            <a:off x="826853" y="2174302"/>
            <a:ext cx="847312" cy="461665"/>
          </a:xfrm>
          <a:prstGeom prst="rect">
            <a:avLst/>
          </a:prstGeom>
          <a:noFill/>
        </p:spPr>
        <p:txBody>
          <a:bodyPr wrap="square">
            <a:spAutoFit/>
          </a:bodyPr>
          <a:lstStyle/>
          <a:p>
            <a:r>
              <a:rPr lang="en-US" altLang="zh-TW" sz="800" b="1" dirty="0">
                <a:solidFill>
                  <a:srgbClr val="000000"/>
                </a:solidFill>
                <a:latin typeface="Georgia" panose="02040502050405020303" pitchFamily="18" charset="0"/>
              </a:rPr>
              <a:t> </a:t>
            </a:r>
            <a:r>
              <a:rPr lang="en-US" altLang="zh-TW" sz="800" b="1" dirty="0">
                <a:solidFill>
                  <a:schemeClr val="bg1"/>
                </a:solidFill>
                <a:latin typeface="Georgia" panose="02040502050405020303" pitchFamily="18" charset="0"/>
              </a:rPr>
              <a:t>have grown</a:t>
            </a:r>
          </a:p>
          <a:p>
            <a:r>
              <a:rPr lang="zh-TW" altLang="en-US" sz="800" b="1" dirty="0">
                <a:solidFill>
                  <a:schemeClr val="bg1"/>
                </a:solidFill>
                <a:latin typeface="Georgia" panose="02040502050405020303" pitchFamily="18" charset="0"/>
              </a:rPr>
              <a:t>     </a:t>
            </a:r>
            <a:r>
              <a:rPr lang="en-US" altLang="zh-TW" sz="800" b="1" dirty="0">
                <a:solidFill>
                  <a:schemeClr val="bg1"/>
                </a:solidFill>
                <a:latin typeface="Georgia" panose="02040502050405020303" pitchFamily="18" charset="0"/>
              </a:rPr>
              <a:t> by 42%</a:t>
            </a:r>
          </a:p>
          <a:p>
            <a:r>
              <a:rPr lang="en-US" altLang="zh-TW" sz="800" b="1" dirty="0">
                <a:solidFill>
                  <a:schemeClr val="bg1"/>
                </a:solidFill>
                <a:latin typeface="Georgia" panose="02040502050405020303" pitchFamily="18" charset="0"/>
              </a:rPr>
              <a:t>(1990-2005)</a:t>
            </a:r>
            <a:endParaRPr lang="zh-TW" altLang="en-US" sz="800" dirty="0">
              <a:solidFill>
                <a:schemeClr val="bg1"/>
              </a:solidFill>
            </a:endParaRPr>
          </a:p>
        </p:txBody>
      </p:sp>
      <p:sp>
        <p:nvSpPr>
          <p:cNvPr id="20" name="圖說文字: 向下箭號 19">
            <a:extLst>
              <a:ext uri="{FF2B5EF4-FFF2-40B4-BE49-F238E27FC236}">
                <a16:creationId xmlns:a16="http://schemas.microsoft.com/office/drawing/2014/main" id="{51CF28CB-0A5B-4888-B4D8-BDA7E13114E8}"/>
              </a:ext>
            </a:extLst>
          </p:cNvPr>
          <p:cNvSpPr/>
          <p:nvPr/>
        </p:nvSpPr>
        <p:spPr>
          <a:xfrm>
            <a:off x="613981" y="3007398"/>
            <a:ext cx="1237358" cy="867802"/>
          </a:xfrm>
          <a:prstGeom prst="downArrowCallout">
            <a:avLst/>
          </a:prstGeom>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27" name="文字方塊 26">
            <a:extLst>
              <a:ext uri="{FF2B5EF4-FFF2-40B4-BE49-F238E27FC236}">
                <a16:creationId xmlns:a16="http://schemas.microsoft.com/office/drawing/2014/main" id="{E566BEB8-99F6-4654-A314-00C475AECBED}"/>
              </a:ext>
            </a:extLst>
          </p:cNvPr>
          <p:cNvSpPr txBox="1"/>
          <p:nvPr/>
        </p:nvSpPr>
        <p:spPr>
          <a:xfrm>
            <a:off x="652116" y="3052298"/>
            <a:ext cx="1208002" cy="461665"/>
          </a:xfrm>
          <a:prstGeom prst="rect">
            <a:avLst/>
          </a:prstGeom>
          <a:noFill/>
        </p:spPr>
        <p:txBody>
          <a:bodyPr wrap="square">
            <a:spAutoFit/>
          </a:bodyPr>
          <a:lstStyle/>
          <a:p>
            <a:r>
              <a:rPr lang="zh-TW" altLang="en-US" sz="800" b="1" dirty="0">
                <a:solidFill>
                  <a:schemeClr val="bg1"/>
                </a:solidFill>
                <a:latin typeface="Georgia" panose="02040502050405020303" pitchFamily="18" charset="0"/>
              </a:rPr>
              <a:t>  </a:t>
            </a:r>
            <a:r>
              <a:rPr lang="en-US" altLang="zh-TW" sz="800" b="1" dirty="0">
                <a:solidFill>
                  <a:schemeClr val="bg1"/>
                </a:solidFill>
                <a:latin typeface="Georgia" panose="02040502050405020303" pitchFamily="18" charset="0"/>
              </a:rPr>
              <a:t>expected to grow </a:t>
            </a:r>
          </a:p>
          <a:p>
            <a:r>
              <a:rPr lang="en-US" altLang="zh-TW" sz="800" b="1" dirty="0">
                <a:solidFill>
                  <a:schemeClr val="bg1"/>
                </a:solidFill>
                <a:latin typeface="Georgia" panose="02040502050405020303" pitchFamily="18" charset="0"/>
              </a:rPr>
              <a:t>50% - 70% by 2025 </a:t>
            </a:r>
          </a:p>
          <a:p>
            <a:r>
              <a:rPr lang="en-US" altLang="zh-TW" sz="800" b="1" dirty="0">
                <a:solidFill>
                  <a:schemeClr val="bg1"/>
                </a:solidFill>
                <a:latin typeface="Georgia" panose="02040502050405020303" pitchFamily="18" charset="0"/>
              </a:rPr>
              <a:t>and 300% by 2050.</a:t>
            </a:r>
          </a:p>
        </p:txBody>
      </p:sp>
    </p:spTree>
    <p:extLst>
      <p:ext uri="{BB962C8B-B14F-4D97-AF65-F5344CB8AC3E}">
        <p14:creationId xmlns:p14="http://schemas.microsoft.com/office/powerpoint/2010/main" val="32493121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4340AD8F-0229-4A5F-A95E-1F15E307B09D}"/>
              </a:ext>
            </a:extLst>
          </p:cNvPr>
          <p:cNvPicPr>
            <a:picLocks noChangeAspect="1"/>
          </p:cNvPicPr>
          <p:nvPr/>
        </p:nvPicPr>
        <p:blipFill rotWithShape="1">
          <a:blip r:embed="rId2">
            <a:extLst>
              <a:ext uri="{28A0092B-C50C-407E-A947-70E740481C1C}">
                <a14:useLocalDpi xmlns:a14="http://schemas.microsoft.com/office/drawing/2010/main" val="0"/>
              </a:ext>
            </a:extLst>
          </a:blip>
          <a:srcRect r="6842"/>
          <a:stretch/>
        </p:blipFill>
        <p:spPr>
          <a:xfrm>
            <a:off x="323527" y="222382"/>
            <a:ext cx="3741757" cy="2363939"/>
          </a:xfrm>
          <a:prstGeom prst="rect">
            <a:avLst/>
          </a:prstGeom>
        </p:spPr>
      </p:pic>
      <p:pic>
        <p:nvPicPr>
          <p:cNvPr id="5" name="圖片 4">
            <a:extLst>
              <a:ext uri="{FF2B5EF4-FFF2-40B4-BE49-F238E27FC236}">
                <a16:creationId xmlns:a16="http://schemas.microsoft.com/office/drawing/2014/main" id="{1E6A83E4-EC95-4130-AA75-6E5014C927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563495"/>
            <a:ext cx="3741756" cy="2363939"/>
          </a:xfrm>
          <a:prstGeom prst="rect">
            <a:avLst/>
          </a:prstGeom>
        </p:spPr>
      </p:pic>
      <p:pic>
        <p:nvPicPr>
          <p:cNvPr id="4" name="圖片 3">
            <a:extLst>
              <a:ext uri="{FF2B5EF4-FFF2-40B4-BE49-F238E27FC236}">
                <a16:creationId xmlns:a16="http://schemas.microsoft.com/office/drawing/2014/main" id="{353F3362-C9CB-4800-BBD0-FD5F10B57B2D}"/>
              </a:ext>
            </a:extLst>
          </p:cNvPr>
          <p:cNvPicPr>
            <a:picLocks noChangeAspect="1"/>
          </p:cNvPicPr>
          <p:nvPr/>
        </p:nvPicPr>
        <p:blipFill rotWithShape="1">
          <a:blip r:embed="rId4">
            <a:extLst>
              <a:ext uri="{28A0092B-C50C-407E-A947-70E740481C1C}">
                <a14:useLocalDpi xmlns:a14="http://schemas.microsoft.com/office/drawing/2010/main" val="0"/>
              </a:ext>
            </a:extLst>
          </a:blip>
          <a:srcRect l="8239" t="8839" r="12688"/>
          <a:stretch/>
        </p:blipFill>
        <p:spPr>
          <a:xfrm>
            <a:off x="4263747" y="116633"/>
            <a:ext cx="4556726" cy="3024336"/>
          </a:xfrm>
          <a:prstGeom prst="rect">
            <a:avLst/>
          </a:prstGeom>
          <a:ln>
            <a:noFill/>
          </a:ln>
        </p:spPr>
      </p:pic>
      <p:pic>
        <p:nvPicPr>
          <p:cNvPr id="6" name="圖片 5">
            <a:extLst>
              <a:ext uri="{FF2B5EF4-FFF2-40B4-BE49-F238E27FC236}">
                <a16:creationId xmlns:a16="http://schemas.microsoft.com/office/drawing/2014/main" id="{9F977639-5769-49AE-9A73-2EE6D51C43DE}"/>
              </a:ext>
            </a:extLst>
          </p:cNvPr>
          <p:cNvPicPr>
            <a:picLocks noChangeAspect="1"/>
          </p:cNvPicPr>
          <p:nvPr/>
        </p:nvPicPr>
        <p:blipFill rotWithShape="1">
          <a:blip r:embed="rId5">
            <a:extLst>
              <a:ext uri="{28A0092B-C50C-407E-A947-70E740481C1C}">
                <a14:useLocalDpi xmlns:a14="http://schemas.microsoft.com/office/drawing/2010/main" val="0"/>
              </a:ext>
            </a:extLst>
          </a:blip>
          <a:srcRect b="3501"/>
          <a:stretch/>
        </p:blipFill>
        <p:spPr>
          <a:xfrm>
            <a:off x="4229433" y="3140969"/>
            <a:ext cx="4556726" cy="3534468"/>
          </a:xfrm>
          <a:prstGeom prst="rect">
            <a:avLst/>
          </a:prstGeom>
        </p:spPr>
      </p:pic>
      <p:sp>
        <p:nvSpPr>
          <p:cNvPr id="9" name="矩形 8">
            <a:extLst>
              <a:ext uri="{FF2B5EF4-FFF2-40B4-BE49-F238E27FC236}">
                <a16:creationId xmlns:a16="http://schemas.microsoft.com/office/drawing/2014/main" id="{37C8968E-5458-477B-BEF1-C8FD5824FF07}"/>
              </a:ext>
            </a:extLst>
          </p:cNvPr>
          <p:cNvSpPr/>
          <p:nvPr/>
        </p:nvSpPr>
        <p:spPr>
          <a:xfrm>
            <a:off x="4427983" y="404664"/>
            <a:ext cx="4392489" cy="261610"/>
          </a:xfrm>
          <a:prstGeom prst="rect">
            <a:avLst/>
          </a:prstGeom>
          <a:ln>
            <a:noFill/>
          </a:ln>
        </p:spPr>
        <p:txBody>
          <a:bodyPr wrap="square">
            <a:spAutoFit/>
          </a:bodyPr>
          <a:lstStyle/>
          <a:p>
            <a:r>
              <a:rPr lang="zh-TW" altLang="en-US" sz="1100" b="1" dirty="0">
                <a:solidFill>
                  <a:srgbClr val="FF0000"/>
                </a:solidFill>
                <a:latin typeface="Arial" panose="020B0604020202020204" pitchFamily="34" charset="0"/>
              </a:rPr>
              <a:t>  </a:t>
            </a:r>
            <a:r>
              <a:rPr lang="en-US" altLang="zh-TW" sz="1100" b="1" dirty="0">
                <a:solidFill>
                  <a:schemeClr val="bg1"/>
                </a:solidFill>
                <a:latin typeface="Arial" panose="020B0604020202020204" pitchFamily="34" charset="0"/>
              </a:rPr>
              <a:t>incoming solar radiation </a:t>
            </a:r>
            <a:r>
              <a:rPr lang="zh-TW" altLang="en-US" sz="1100" b="1" dirty="0">
                <a:solidFill>
                  <a:schemeClr val="bg1"/>
                </a:solidFill>
                <a:latin typeface="Arial" panose="020B0604020202020204" pitchFamily="34" charset="0"/>
              </a:rPr>
              <a:t>  </a:t>
            </a:r>
            <a:r>
              <a:rPr lang="en-US" altLang="zh-TW" sz="1100" b="1" dirty="0">
                <a:solidFill>
                  <a:schemeClr val="bg1"/>
                </a:solidFill>
                <a:latin typeface="Arial" panose="020B0604020202020204" pitchFamily="34" charset="0"/>
              </a:rPr>
              <a:t>340  Watts per square meter (W/m</a:t>
            </a:r>
            <a:r>
              <a:rPr lang="en-US" altLang="zh-TW" sz="1100" b="1" baseline="30000" dirty="0">
                <a:solidFill>
                  <a:schemeClr val="bg1"/>
                </a:solidFill>
                <a:latin typeface="Arial" panose="020B0604020202020204" pitchFamily="34" charset="0"/>
              </a:rPr>
              <a:t>2</a:t>
            </a:r>
            <a:r>
              <a:rPr lang="en-US" altLang="zh-TW" sz="1100" b="1" dirty="0">
                <a:solidFill>
                  <a:schemeClr val="bg1"/>
                </a:solidFill>
                <a:latin typeface="Arial" panose="020B0604020202020204" pitchFamily="34" charset="0"/>
              </a:rPr>
              <a:t>)</a:t>
            </a:r>
            <a:r>
              <a:rPr lang="en-US" altLang="zh-TW" sz="1100" b="1" dirty="0">
                <a:solidFill>
                  <a:srgbClr val="FF0000"/>
                </a:solidFill>
                <a:latin typeface="Arial" panose="020B0604020202020204" pitchFamily="34" charset="0"/>
              </a:rPr>
              <a:t> </a:t>
            </a:r>
            <a:endParaRPr lang="zh-TW" altLang="en-US" sz="1100" b="1" dirty="0">
              <a:solidFill>
                <a:srgbClr val="FF0000"/>
              </a:solidFill>
            </a:endParaRPr>
          </a:p>
        </p:txBody>
      </p:sp>
      <p:sp>
        <p:nvSpPr>
          <p:cNvPr id="11" name="矩形 10">
            <a:extLst>
              <a:ext uri="{FF2B5EF4-FFF2-40B4-BE49-F238E27FC236}">
                <a16:creationId xmlns:a16="http://schemas.microsoft.com/office/drawing/2014/main" id="{94C57696-2D8A-4FA4-BB1F-C0717ED38326}"/>
              </a:ext>
            </a:extLst>
          </p:cNvPr>
          <p:cNvSpPr/>
          <p:nvPr/>
        </p:nvSpPr>
        <p:spPr>
          <a:xfrm>
            <a:off x="3808112" y="4668201"/>
            <a:ext cx="257172" cy="2592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 name="圖片 11">
            <a:extLst>
              <a:ext uri="{FF2B5EF4-FFF2-40B4-BE49-F238E27FC236}">
                <a16:creationId xmlns:a16="http://schemas.microsoft.com/office/drawing/2014/main" id="{B4FBCC20-FAA6-4572-8375-95310D3431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439" y="4933988"/>
            <a:ext cx="3657931" cy="1741449"/>
          </a:xfrm>
          <a:prstGeom prst="rect">
            <a:avLst/>
          </a:prstGeom>
          <a:ln w="38100">
            <a:solidFill>
              <a:srgbClr val="FF0000"/>
            </a:solidFill>
          </a:ln>
        </p:spPr>
      </p:pic>
      <p:sp>
        <p:nvSpPr>
          <p:cNvPr id="13" name="矩形 12">
            <a:extLst>
              <a:ext uri="{FF2B5EF4-FFF2-40B4-BE49-F238E27FC236}">
                <a16:creationId xmlns:a16="http://schemas.microsoft.com/office/drawing/2014/main" id="{D8A16CC1-DAD6-43E4-9CB1-36CB2C5F288B}"/>
              </a:ext>
            </a:extLst>
          </p:cNvPr>
          <p:cNvSpPr/>
          <p:nvPr/>
        </p:nvSpPr>
        <p:spPr>
          <a:xfrm>
            <a:off x="527192" y="5373216"/>
            <a:ext cx="1087479"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C40259B1-D18F-4F3D-94E6-1266A31C1244}"/>
              </a:ext>
            </a:extLst>
          </p:cNvPr>
          <p:cNvSpPr/>
          <p:nvPr/>
        </p:nvSpPr>
        <p:spPr>
          <a:xfrm>
            <a:off x="1734858" y="5393127"/>
            <a:ext cx="459546" cy="248209"/>
          </a:xfrm>
          <a:prstGeom prst="rect">
            <a:avLst/>
          </a:prstGeom>
          <a:solidFill>
            <a:srgbClr val="FF0000"/>
          </a:solidFill>
        </p:spPr>
        <p:txBody>
          <a:bodyPr wrap="square">
            <a:spAutoFit/>
          </a:bodyPr>
          <a:lstStyle/>
          <a:p>
            <a:r>
              <a:rPr lang="en-US" altLang="zh-TW" sz="1013" b="1" kern="0" dirty="0">
                <a:solidFill>
                  <a:schemeClr val="bg1"/>
                </a:solidFill>
              </a:rPr>
              <a:t>649g</a:t>
            </a:r>
            <a:r>
              <a:rPr lang="zh-TW" altLang="en-US" sz="1013" b="1" kern="0" dirty="0">
                <a:solidFill>
                  <a:schemeClr val="bg1"/>
                </a:solidFill>
              </a:rPr>
              <a:t> </a:t>
            </a:r>
            <a:endParaRPr lang="zh-TW" altLang="en-US" sz="1013" dirty="0">
              <a:solidFill>
                <a:schemeClr val="bg1"/>
              </a:solidFill>
            </a:endParaRPr>
          </a:p>
        </p:txBody>
      </p:sp>
      <p:sp>
        <p:nvSpPr>
          <p:cNvPr id="2" name="投影片編號版面配置區 1">
            <a:extLst>
              <a:ext uri="{FF2B5EF4-FFF2-40B4-BE49-F238E27FC236}">
                <a16:creationId xmlns:a16="http://schemas.microsoft.com/office/drawing/2014/main" id="{D39A3202-B5B5-46E3-9842-32AB80682EF1}"/>
              </a:ext>
            </a:extLst>
          </p:cNvPr>
          <p:cNvSpPr>
            <a:spLocks noGrp="1"/>
          </p:cNvSpPr>
          <p:nvPr>
            <p:ph type="sldNum" sz="quarter" idx="12"/>
          </p:nvPr>
        </p:nvSpPr>
        <p:spPr>
          <a:xfrm>
            <a:off x="7078004" y="6492875"/>
            <a:ext cx="2057400" cy="365125"/>
          </a:xfrm>
        </p:spPr>
        <p:txBody>
          <a:bodyPr/>
          <a:lstStyle/>
          <a:p>
            <a:pPr>
              <a:defRPr/>
            </a:pPr>
            <a:fld id="{C6735949-D909-4DA0-9331-3289988C2E74}" type="slidenum">
              <a:rPr lang="en-US" altLang="zh-TW" smtClean="0"/>
              <a:pPr>
                <a:defRPr/>
              </a:pPr>
              <a:t>73</a:t>
            </a:fld>
            <a:endParaRPr lang="en-US" altLang="zh-TW" dirty="0"/>
          </a:p>
        </p:txBody>
      </p:sp>
      <p:pic>
        <p:nvPicPr>
          <p:cNvPr id="7" name="圖片 6">
            <a:extLst>
              <a:ext uri="{FF2B5EF4-FFF2-40B4-BE49-F238E27FC236}">
                <a16:creationId xmlns:a16="http://schemas.microsoft.com/office/drawing/2014/main" id="{CAA26856-4156-4532-BFB1-4DBBD768D00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24312" y="5825831"/>
            <a:ext cx="1224502" cy="667044"/>
          </a:xfrm>
          <a:prstGeom prst="rect">
            <a:avLst/>
          </a:prstGeom>
        </p:spPr>
      </p:pic>
      <p:sp>
        <p:nvSpPr>
          <p:cNvPr id="8" name="矩形 7">
            <a:extLst>
              <a:ext uri="{FF2B5EF4-FFF2-40B4-BE49-F238E27FC236}">
                <a16:creationId xmlns:a16="http://schemas.microsoft.com/office/drawing/2014/main" id="{41CE70A6-91DD-42A4-A7BD-5BD6978589A1}"/>
              </a:ext>
            </a:extLst>
          </p:cNvPr>
          <p:cNvSpPr/>
          <p:nvPr/>
        </p:nvSpPr>
        <p:spPr>
          <a:xfrm>
            <a:off x="6947038" y="4890402"/>
            <a:ext cx="1559530" cy="3651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cxnSp>
        <p:nvCxnSpPr>
          <p:cNvPr id="15" name="直線單箭頭接點 14">
            <a:extLst>
              <a:ext uri="{FF2B5EF4-FFF2-40B4-BE49-F238E27FC236}">
                <a16:creationId xmlns:a16="http://schemas.microsoft.com/office/drawing/2014/main" id="{C77DB741-C967-4B0F-A56F-0742CE379380}"/>
              </a:ext>
            </a:extLst>
          </p:cNvPr>
          <p:cNvCxnSpPr>
            <a:cxnSpLocks/>
          </p:cNvCxnSpPr>
          <p:nvPr/>
        </p:nvCxnSpPr>
        <p:spPr>
          <a:xfrm flipH="1">
            <a:off x="8237213" y="4708412"/>
            <a:ext cx="254696" cy="364552"/>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18" name="文字方塊 17">
            <a:extLst>
              <a:ext uri="{FF2B5EF4-FFF2-40B4-BE49-F238E27FC236}">
                <a16:creationId xmlns:a16="http://schemas.microsoft.com/office/drawing/2014/main" id="{A408E3F0-764F-4F91-8145-8B55E12D3C5B}"/>
              </a:ext>
            </a:extLst>
          </p:cNvPr>
          <p:cNvSpPr txBox="1"/>
          <p:nvPr/>
        </p:nvSpPr>
        <p:spPr>
          <a:xfrm>
            <a:off x="8443276" y="4299481"/>
            <a:ext cx="685766" cy="461665"/>
          </a:xfrm>
          <a:prstGeom prst="rect">
            <a:avLst/>
          </a:prstGeom>
          <a:solidFill>
            <a:srgbClr val="FF00FF"/>
          </a:solidFill>
        </p:spPr>
        <p:txBody>
          <a:bodyPr wrap="square">
            <a:spAutoFit/>
          </a:bodyPr>
          <a:lstStyle/>
          <a:p>
            <a:r>
              <a:rPr lang="en-US" altLang="zh-TW" sz="800" b="1" dirty="0">
                <a:solidFill>
                  <a:schemeClr val="bg1"/>
                </a:solidFill>
                <a:ea typeface="標楷體" panose="03000509000000000000" pitchFamily="65" charset="-120"/>
                <a:cs typeface="新細明體" panose="02020500000000000000" pitchFamily="18" charset="-120"/>
              </a:rPr>
              <a:t>Chemtrail </a:t>
            </a:r>
          </a:p>
          <a:p>
            <a:r>
              <a:rPr lang="en-US" altLang="zh-TW" sz="800" b="1" dirty="0">
                <a:solidFill>
                  <a:schemeClr val="bg1"/>
                </a:solidFill>
                <a:ea typeface="標楷體" panose="03000509000000000000" pitchFamily="65" charset="-120"/>
                <a:cs typeface="新細明體" panose="02020500000000000000" pitchFamily="18" charset="-120"/>
              </a:rPr>
              <a:t>( persistent</a:t>
            </a:r>
          </a:p>
          <a:p>
            <a:r>
              <a:rPr lang="en-US" altLang="zh-TW" sz="800" b="1" dirty="0">
                <a:solidFill>
                  <a:schemeClr val="bg1"/>
                </a:solidFill>
                <a:ea typeface="標楷體" panose="03000509000000000000" pitchFamily="65" charset="-120"/>
                <a:cs typeface="新細明體" panose="02020500000000000000" pitchFamily="18" charset="-120"/>
              </a:rPr>
              <a:t> contrail ) </a:t>
            </a:r>
            <a:endParaRPr lang="zh-TW" altLang="en-US" sz="800" dirty="0">
              <a:solidFill>
                <a:schemeClr val="bg1"/>
              </a:solidFill>
            </a:endParaRPr>
          </a:p>
        </p:txBody>
      </p:sp>
    </p:spTree>
    <p:extLst>
      <p:ext uri="{BB962C8B-B14F-4D97-AF65-F5344CB8AC3E}">
        <p14:creationId xmlns:p14="http://schemas.microsoft.com/office/powerpoint/2010/main" val="41450840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id="{B1309380-D3BA-448A-949E-6D656C915C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681" y="1693272"/>
            <a:ext cx="1879528" cy="929069"/>
          </a:xfrm>
          <a:prstGeom prst="rect">
            <a:avLst/>
          </a:prstGeom>
        </p:spPr>
      </p:pic>
      <p:sp>
        <p:nvSpPr>
          <p:cNvPr id="20" name="矩形 19">
            <a:extLst>
              <a:ext uri="{FF2B5EF4-FFF2-40B4-BE49-F238E27FC236}">
                <a16:creationId xmlns:a16="http://schemas.microsoft.com/office/drawing/2014/main" id="{902958A2-53A8-4775-BAB5-922CE3684C1B}"/>
              </a:ext>
            </a:extLst>
          </p:cNvPr>
          <p:cNvSpPr/>
          <p:nvPr/>
        </p:nvSpPr>
        <p:spPr>
          <a:xfrm>
            <a:off x="2002454" y="289810"/>
            <a:ext cx="1477013" cy="523220"/>
          </a:xfrm>
          <a:prstGeom prst="rect">
            <a:avLst/>
          </a:prstGeom>
        </p:spPr>
        <p:txBody>
          <a:bodyPr wrap="square">
            <a:spAutoFit/>
          </a:bodyPr>
          <a:lstStyle/>
          <a:p>
            <a:r>
              <a:rPr lang="en-US" altLang="zh-TW" sz="1400" b="1" kern="0" dirty="0">
                <a:solidFill>
                  <a:srgbClr val="FFFF00"/>
                </a:solidFill>
              </a:rPr>
              <a:t>Net atmospheric</a:t>
            </a:r>
          </a:p>
          <a:p>
            <a:r>
              <a:rPr lang="en-US" altLang="zh-TW" sz="1400" b="1" kern="0" dirty="0">
                <a:solidFill>
                  <a:srgbClr val="FFFF00"/>
                </a:solidFill>
              </a:rPr>
              <a:t>  carbon added</a:t>
            </a:r>
            <a:endParaRPr lang="zh-TW" altLang="en-US" sz="1400" dirty="0">
              <a:solidFill>
                <a:srgbClr val="FFFF00"/>
              </a:solidFill>
            </a:endParaRPr>
          </a:p>
        </p:txBody>
      </p:sp>
      <p:pic>
        <p:nvPicPr>
          <p:cNvPr id="21" name="圖片 20">
            <a:extLst>
              <a:ext uri="{FF2B5EF4-FFF2-40B4-BE49-F238E27FC236}">
                <a16:creationId xmlns:a16="http://schemas.microsoft.com/office/drawing/2014/main" id="{3EECC2FD-3CD0-44A1-9010-343E649D3322}"/>
              </a:ext>
            </a:extLst>
          </p:cNvPr>
          <p:cNvPicPr>
            <a:picLocks noChangeAspect="1"/>
          </p:cNvPicPr>
          <p:nvPr/>
        </p:nvPicPr>
        <p:blipFill rotWithShape="1">
          <a:blip r:embed="rId3">
            <a:extLst>
              <a:ext uri="{28A0092B-C50C-407E-A947-70E740481C1C}">
                <a14:useLocalDpi xmlns:a14="http://schemas.microsoft.com/office/drawing/2010/main" val="0"/>
              </a:ext>
            </a:extLst>
          </a:blip>
          <a:srcRect b="13193"/>
          <a:stretch/>
        </p:blipFill>
        <p:spPr>
          <a:xfrm>
            <a:off x="179512" y="311651"/>
            <a:ext cx="2883967" cy="2795486"/>
          </a:xfrm>
          <a:prstGeom prst="rect">
            <a:avLst/>
          </a:prstGeom>
          <a:ln w="12700">
            <a:solidFill>
              <a:srgbClr val="92D050"/>
            </a:solidFill>
          </a:ln>
        </p:spPr>
      </p:pic>
      <p:sp>
        <p:nvSpPr>
          <p:cNvPr id="23" name="矩形 22">
            <a:extLst>
              <a:ext uri="{FF2B5EF4-FFF2-40B4-BE49-F238E27FC236}">
                <a16:creationId xmlns:a16="http://schemas.microsoft.com/office/drawing/2014/main" id="{826029AC-43BC-4B0B-852E-18662AB0320D}"/>
              </a:ext>
            </a:extLst>
          </p:cNvPr>
          <p:cNvSpPr/>
          <p:nvPr/>
        </p:nvSpPr>
        <p:spPr>
          <a:xfrm>
            <a:off x="261074" y="1124548"/>
            <a:ext cx="2734622" cy="52285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投影片編號版面配置區 1">
            <a:extLst>
              <a:ext uri="{FF2B5EF4-FFF2-40B4-BE49-F238E27FC236}">
                <a16:creationId xmlns:a16="http://schemas.microsoft.com/office/drawing/2014/main" id="{26DB0400-0C05-40DF-86D8-F199F701A670}"/>
              </a:ext>
            </a:extLst>
          </p:cNvPr>
          <p:cNvSpPr>
            <a:spLocks noGrp="1"/>
          </p:cNvSpPr>
          <p:nvPr>
            <p:ph type="sldNum" sz="quarter" idx="12"/>
          </p:nvPr>
        </p:nvSpPr>
        <p:spPr>
          <a:xfrm>
            <a:off x="8732593" y="6458608"/>
            <a:ext cx="402369" cy="365125"/>
          </a:xfrm>
        </p:spPr>
        <p:txBody>
          <a:bodyPr/>
          <a:lstStyle/>
          <a:p>
            <a:pPr>
              <a:defRPr/>
            </a:pPr>
            <a:fld id="{C6735949-D909-4DA0-9331-3289988C2E74}" type="slidenum">
              <a:rPr lang="en-US" altLang="zh-TW" smtClean="0"/>
              <a:pPr>
                <a:defRPr/>
              </a:pPr>
              <a:t>74</a:t>
            </a:fld>
            <a:endParaRPr lang="en-US" altLang="zh-TW" dirty="0"/>
          </a:p>
        </p:txBody>
      </p:sp>
      <p:pic>
        <p:nvPicPr>
          <p:cNvPr id="25" name="Picture 2">
            <a:hlinkClick r:id="rId4"/>
            <a:extLst>
              <a:ext uri="{FF2B5EF4-FFF2-40B4-BE49-F238E27FC236}">
                <a16:creationId xmlns:a16="http://schemas.microsoft.com/office/drawing/2014/main" id="{E1E7B130-7F14-4865-865A-5DEF43A1D1A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3564" y="2622341"/>
            <a:ext cx="6593835" cy="3085959"/>
          </a:xfrm>
          <a:prstGeom prst="rect">
            <a:avLst/>
          </a:prstGeom>
          <a:noFill/>
          <a:extLst>
            <a:ext uri="{909E8E84-426E-40DD-AFC4-6F175D3DCCD1}">
              <a14:hiddenFill xmlns:a14="http://schemas.microsoft.com/office/drawing/2010/main">
                <a:solidFill>
                  <a:srgbClr val="FFFFFF"/>
                </a:solidFill>
              </a14:hiddenFill>
            </a:ext>
          </a:extLst>
        </p:spPr>
      </p:pic>
      <p:sp>
        <p:nvSpPr>
          <p:cNvPr id="27" name="矩形 26">
            <a:extLst>
              <a:ext uri="{FF2B5EF4-FFF2-40B4-BE49-F238E27FC236}">
                <a16:creationId xmlns:a16="http://schemas.microsoft.com/office/drawing/2014/main" id="{4B63A67A-E504-4D8D-BBEF-F43B83A236C0}"/>
              </a:ext>
            </a:extLst>
          </p:cNvPr>
          <p:cNvSpPr/>
          <p:nvPr/>
        </p:nvSpPr>
        <p:spPr>
          <a:xfrm>
            <a:off x="2417112" y="4401311"/>
            <a:ext cx="1394023" cy="58883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pic>
        <p:nvPicPr>
          <p:cNvPr id="28" name="圖片 27">
            <a:extLst>
              <a:ext uri="{FF2B5EF4-FFF2-40B4-BE49-F238E27FC236}">
                <a16:creationId xmlns:a16="http://schemas.microsoft.com/office/drawing/2014/main" id="{EC755899-F873-41C9-90BA-93EBA502AC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00177" y="3316743"/>
            <a:ext cx="1065588" cy="665993"/>
          </a:xfrm>
          <a:prstGeom prst="rect">
            <a:avLst/>
          </a:prstGeom>
        </p:spPr>
      </p:pic>
      <p:sp>
        <p:nvSpPr>
          <p:cNvPr id="29" name="矩形 28">
            <a:extLst>
              <a:ext uri="{FF2B5EF4-FFF2-40B4-BE49-F238E27FC236}">
                <a16:creationId xmlns:a16="http://schemas.microsoft.com/office/drawing/2014/main" id="{6F7AC2EE-F633-451F-B5BD-D9BF1FFF3D66}"/>
              </a:ext>
            </a:extLst>
          </p:cNvPr>
          <p:cNvSpPr/>
          <p:nvPr/>
        </p:nvSpPr>
        <p:spPr>
          <a:xfrm>
            <a:off x="6053343" y="4725144"/>
            <a:ext cx="1723968" cy="2990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0" name="圖片 29">
            <a:extLst>
              <a:ext uri="{FF2B5EF4-FFF2-40B4-BE49-F238E27FC236}">
                <a16:creationId xmlns:a16="http://schemas.microsoft.com/office/drawing/2014/main" id="{72CC3423-B29F-4E77-B5FF-DC29F100A5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83964" y="4540453"/>
            <a:ext cx="1165096" cy="785517"/>
          </a:xfrm>
          <a:prstGeom prst="rect">
            <a:avLst/>
          </a:prstGeom>
        </p:spPr>
      </p:pic>
      <p:pic>
        <p:nvPicPr>
          <p:cNvPr id="32" name="圖片 31">
            <a:extLst>
              <a:ext uri="{FF2B5EF4-FFF2-40B4-BE49-F238E27FC236}">
                <a16:creationId xmlns:a16="http://schemas.microsoft.com/office/drawing/2014/main" id="{ADC0FF1A-FE9A-411E-BDB0-9797720F8B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5713" y="4401311"/>
            <a:ext cx="1394023" cy="719988"/>
          </a:xfrm>
          <a:prstGeom prst="rect">
            <a:avLst/>
          </a:prstGeom>
        </p:spPr>
      </p:pic>
      <p:pic>
        <p:nvPicPr>
          <p:cNvPr id="34" name="圖片 33">
            <a:extLst>
              <a:ext uri="{FF2B5EF4-FFF2-40B4-BE49-F238E27FC236}">
                <a16:creationId xmlns:a16="http://schemas.microsoft.com/office/drawing/2014/main" id="{A496DFFE-1D61-41B0-A955-9057820F93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91307" y="421477"/>
            <a:ext cx="2086789" cy="1181507"/>
          </a:xfrm>
          <a:prstGeom prst="rect">
            <a:avLst/>
          </a:prstGeom>
          <a:ln>
            <a:solidFill>
              <a:srgbClr val="7030A0"/>
            </a:solidFill>
          </a:ln>
        </p:spPr>
      </p:pic>
      <p:pic>
        <p:nvPicPr>
          <p:cNvPr id="36" name="圖片 35">
            <a:extLst>
              <a:ext uri="{FF2B5EF4-FFF2-40B4-BE49-F238E27FC236}">
                <a16:creationId xmlns:a16="http://schemas.microsoft.com/office/drawing/2014/main" id="{FDE7097A-EDF3-4422-99A2-D044E101E62D}"/>
              </a:ext>
            </a:extLst>
          </p:cNvPr>
          <p:cNvPicPr>
            <a:picLocks noChangeAspect="1"/>
          </p:cNvPicPr>
          <p:nvPr/>
        </p:nvPicPr>
        <p:blipFill rotWithShape="1">
          <a:blip r:embed="rId9">
            <a:extLst>
              <a:ext uri="{28A0092B-C50C-407E-A947-70E740481C1C}">
                <a14:useLocalDpi xmlns:a14="http://schemas.microsoft.com/office/drawing/2010/main" val="0"/>
              </a:ext>
            </a:extLst>
          </a:blip>
          <a:srcRect l="9971"/>
          <a:stretch/>
        </p:blipFill>
        <p:spPr>
          <a:xfrm>
            <a:off x="5054757" y="316503"/>
            <a:ext cx="2086789" cy="1198490"/>
          </a:xfrm>
          <a:prstGeom prst="rect">
            <a:avLst/>
          </a:prstGeom>
          <a:ln>
            <a:solidFill>
              <a:schemeClr val="bg1"/>
            </a:solidFill>
          </a:ln>
        </p:spPr>
      </p:pic>
      <p:pic>
        <p:nvPicPr>
          <p:cNvPr id="38" name="圖片 37">
            <a:extLst>
              <a:ext uri="{FF2B5EF4-FFF2-40B4-BE49-F238E27FC236}">
                <a16:creationId xmlns:a16="http://schemas.microsoft.com/office/drawing/2014/main" id="{A5088306-8D36-477D-8CFC-3A100FE7CD62}"/>
              </a:ext>
            </a:extLst>
          </p:cNvPr>
          <p:cNvPicPr>
            <a:picLocks noChangeAspect="1"/>
          </p:cNvPicPr>
          <p:nvPr/>
        </p:nvPicPr>
        <p:blipFill rotWithShape="1">
          <a:blip r:embed="rId10">
            <a:extLst>
              <a:ext uri="{28A0092B-C50C-407E-A947-70E740481C1C}">
                <a14:useLocalDpi xmlns:a14="http://schemas.microsoft.com/office/drawing/2010/main" val="0"/>
              </a:ext>
            </a:extLst>
          </a:blip>
          <a:srcRect t="38994" r="28560" b="-1"/>
          <a:stretch/>
        </p:blipFill>
        <p:spPr>
          <a:xfrm>
            <a:off x="6918207" y="229363"/>
            <a:ext cx="2086789" cy="1194509"/>
          </a:xfrm>
          <a:prstGeom prst="rect">
            <a:avLst/>
          </a:prstGeom>
        </p:spPr>
      </p:pic>
      <p:pic>
        <p:nvPicPr>
          <p:cNvPr id="42" name="圖片 41">
            <a:extLst>
              <a:ext uri="{FF2B5EF4-FFF2-40B4-BE49-F238E27FC236}">
                <a16:creationId xmlns:a16="http://schemas.microsoft.com/office/drawing/2014/main" id="{8704C6AD-1451-4F77-8B64-C0435593603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4711" y="4515848"/>
            <a:ext cx="2215579" cy="1297760"/>
          </a:xfrm>
          <a:prstGeom prst="rect">
            <a:avLst/>
          </a:prstGeom>
        </p:spPr>
      </p:pic>
      <p:pic>
        <p:nvPicPr>
          <p:cNvPr id="44" name="圖片 43">
            <a:extLst>
              <a:ext uri="{FF2B5EF4-FFF2-40B4-BE49-F238E27FC236}">
                <a16:creationId xmlns:a16="http://schemas.microsoft.com/office/drawing/2014/main" id="{3690F7F2-AE6B-4570-9BCA-BAF8E1A9049B}"/>
              </a:ext>
            </a:extLst>
          </p:cNvPr>
          <p:cNvPicPr>
            <a:picLocks noChangeAspect="1"/>
          </p:cNvPicPr>
          <p:nvPr/>
        </p:nvPicPr>
        <p:blipFill rotWithShape="1">
          <a:blip r:embed="rId12">
            <a:extLst>
              <a:ext uri="{28A0092B-C50C-407E-A947-70E740481C1C}">
                <a14:useLocalDpi xmlns:a14="http://schemas.microsoft.com/office/drawing/2010/main" val="0"/>
              </a:ext>
            </a:extLst>
          </a:blip>
          <a:srcRect l="38646" t="54695" r="38813" b="14453"/>
          <a:stretch/>
        </p:blipFill>
        <p:spPr>
          <a:xfrm>
            <a:off x="318503" y="5653918"/>
            <a:ext cx="971447" cy="836617"/>
          </a:xfrm>
          <a:prstGeom prst="rect">
            <a:avLst/>
          </a:prstGeom>
          <a:ln>
            <a:solidFill>
              <a:schemeClr val="tx1">
                <a:lumMod val="95000"/>
                <a:lumOff val="5000"/>
              </a:schemeClr>
            </a:solidFill>
          </a:ln>
        </p:spPr>
      </p:pic>
      <p:pic>
        <p:nvPicPr>
          <p:cNvPr id="46" name="Picture 2" descr="查看來源圖片">
            <a:extLst>
              <a:ext uri="{FF2B5EF4-FFF2-40B4-BE49-F238E27FC236}">
                <a16:creationId xmlns:a16="http://schemas.microsoft.com/office/drawing/2014/main" id="{886E8B2A-0911-4072-84E5-1AE1E50D6AE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3366" y="3137848"/>
            <a:ext cx="2253169" cy="132115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Candidate Sustainable Biofuel FeedstocksOilseeds                                        Algae   Cellulosic   Municipal Sol...">
            <a:extLst>
              <a:ext uri="{FF2B5EF4-FFF2-40B4-BE49-F238E27FC236}">
                <a16:creationId xmlns:a16="http://schemas.microsoft.com/office/drawing/2014/main" id="{C3A71F6B-6022-4801-B152-E46E5F24C0B2}"/>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053" t="34149" r="27538" b="27793"/>
          <a:stretch/>
        </p:blipFill>
        <p:spPr bwMode="auto">
          <a:xfrm>
            <a:off x="4866080" y="5824365"/>
            <a:ext cx="2275466" cy="866814"/>
          </a:xfrm>
          <a:prstGeom prst="rect">
            <a:avLst/>
          </a:prstGeom>
          <a:noFill/>
          <a:extLst>
            <a:ext uri="{909E8E84-426E-40DD-AFC4-6F175D3DCCD1}">
              <a14:hiddenFill xmlns:a14="http://schemas.microsoft.com/office/drawing/2010/main">
                <a:solidFill>
                  <a:srgbClr val="FFFFFF"/>
                </a:solidFill>
              </a14:hiddenFill>
            </a:ext>
          </a:extLst>
        </p:spPr>
      </p:pic>
      <p:pic>
        <p:nvPicPr>
          <p:cNvPr id="50" name="圖片 49">
            <a:extLst>
              <a:ext uri="{FF2B5EF4-FFF2-40B4-BE49-F238E27FC236}">
                <a16:creationId xmlns:a16="http://schemas.microsoft.com/office/drawing/2014/main" id="{FA6EDB4C-4238-4C72-ABB2-D7B3CBDC7B2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71512" y="5361369"/>
            <a:ext cx="1733484" cy="1223502"/>
          </a:xfrm>
          <a:prstGeom prst="rect">
            <a:avLst/>
          </a:prstGeom>
        </p:spPr>
      </p:pic>
      <p:pic>
        <p:nvPicPr>
          <p:cNvPr id="52" name="圖片 51">
            <a:extLst>
              <a:ext uri="{FF2B5EF4-FFF2-40B4-BE49-F238E27FC236}">
                <a16:creationId xmlns:a16="http://schemas.microsoft.com/office/drawing/2014/main" id="{EB24FD4C-4A8C-4835-B9FC-1648B98AEE39}"/>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7328"/>
          <a:stretch/>
        </p:blipFill>
        <p:spPr>
          <a:xfrm>
            <a:off x="1480794" y="5821808"/>
            <a:ext cx="1442111" cy="860751"/>
          </a:xfrm>
          <a:prstGeom prst="rect">
            <a:avLst/>
          </a:prstGeom>
        </p:spPr>
      </p:pic>
      <p:pic>
        <p:nvPicPr>
          <p:cNvPr id="54" name="圖片 53">
            <a:extLst>
              <a:ext uri="{FF2B5EF4-FFF2-40B4-BE49-F238E27FC236}">
                <a16:creationId xmlns:a16="http://schemas.microsoft.com/office/drawing/2014/main" id="{761CC5B1-F63D-45F0-BE9D-1F39F58A8B6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052871" y="5827546"/>
            <a:ext cx="1733484" cy="836617"/>
          </a:xfrm>
          <a:prstGeom prst="rect">
            <a:avLst/>
          </a:prstGeom>
        </p:spPr>
      </p:pic>
      <p:sp>
        <p:nvSpPr>
          <p:cNvPr id="56" name="橢圓 55">
            <a:extLst>
              <a:ext uri="{FF2B5EF4-FFF2-40B4-BE49-F238E27FC236}">
                <a16:creationId xmlns:a16="http://schemas.microsoft.com/office/drawing/2014/main" id="{DBD608B6-4F7C-4DB3-8CAB-028CA56E534D}"/>
              </a:ext>
            </a:extLst>
          </p:cNvPr>
          <p:cNvSpPr/>
          <p:nvPr/>
        </p:nvSpPr>
        <p:spPr>
          <a:xfrm>
            <a:off x="4585176" y="4875641"/>
            <a:ext cx="1165096" cy="914705"/>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矩形 57">
            <a:extLst>
              <a:ext uri="{FF2B5EF4-FFF2-40B4-BE49-F238E27FC236}">
                <a16:creationId xmlns:a16="http://schemas.microsoft.com/office/drawing/2014/main" id="{C904797C-68A0-499F-91CB-978E8B2187BB}"/>
              </a:ext>
            </a:extLst>
          </p:cNvPr>
          <p:cNvSpPr/>
          <p:nvPr/>
        </p:nvSpPr>
        <p:spPr>
          <a:xfrm>
            <a:off x="3259089" y="2234065"/>
            <a:ext cx="2647865" cy="300082"/>
          </a:xfrm>
          <a:prstGeom prst="rect">
            <a:avLst/>
          </a:prstGeom>
          <a:solidFill>
            <a:schemeClr val="accent5">
              <a:lumMod val="60000"/>
              <a:lumOff val="40000"/>
            </a:schemeClr>
          </a:solidFill>
          <a:ln>
            <a:noFill/>
          </a:ln>
        </p:spPr>
        <p:txBody>
          <a:bodyPr wrap="square">
            <a:spAutoFit/>
          </a:bodyPr>
          <a:lstStyle/>
          <a:p>
            <a:r>
              <a:rPr lang="en-US" altLang="zh-TW" sz="1350" b="1" kern="0" dirty="0"/>
              <a:t> non-CO</a:t>
            </a:r>
            <a:r>
              <a:rPr lang="en-US" altLang="zh-TW" sz="1350" b="1" kern="0" baseline="-25000" dirty="0"/>
              <a:t>2</a:t>
            </a:r>
            <a:r>
              <a:rPr lang="en-US" altLang="zh-TW" sz="1350" b="1" kern="0" dirty="0"/>
              <a:t> :     121</a:t>
            </a:r>
            <a:r>
              <a:rPr lang="zh-TW" altLang="en-US" sz="1350" b="1" kern="0" dirty="0"/>
              <a:t>  </a:t>
            </a:r>
            <a:r>
              <a:rPr lang="en-US" altLang="zh-TW" sz="1350" b="1" kern="0" dirty="0"/>
              <a:t>+</a:t>
            </a:r>
            <a:r>
              <a:rPr lang="zh-TW" altLang="en-US" sz="1350" b="1" kern="0" dirty="0"/>
              <a:t>   </a:t>
            </a:r>
            <a:r>
              <a:rPr lang="en-US" altLang="zh-TW" sz="1350" b="1" kern="0" dirty="0"/>
              <a:t>93</a:t>
            </a:r>
            <a:r>
              <a:rPr lang="zh-TW" altLang="en-US" sz="1350" b="1" kern="0" dirty="0"/>
              <a:t>    </a:t>
            </a:r>
            <a:r>
              <a:rPr lang="en-US" altLang="zh-TW" sz="1350" b="1" kern="0" dirty="0"/>
              <a:t>=</a:t>
            </a:r>
            <a:r>
              <a:rPr lang="zh-TW" altLang="en-US" sz="1350" b="1" kern="0" dirty="0"/>
              <a:t>  </a:t>
            </a:r>
            <a:r>
              <a:rPr lang="en-US" altLang="zh-TW" sz="1350" b="1" kern="0" dirty="0"/>
              <a:t>214g</a:t>
            </a:r>
            <a:r>
              <a:rPr lang="zh-TW" altLang="en-US" sz="1350" b="1" kern="0" dirty="0"/>
              <a:t>   </a:t>
            </a:r>
            <a:r>
              <a:rPr lang="zh-TW" altLang="en-US" sz="1350" b="1" kern="0" dirty="0">
                <a:solidFill>
                  <a:srgbClr val="7030A0"/>
                </a:solidFill>
              </a:rPr>
              <a:t> </a:t>
            </a:r>
            <a:r>
              <a:rPr lang="en-US" altLang="zh-TW" sz="1350" b="1" kern="0" dirty="0">
                <a:solidFill>
                  <a:srgbClr val="7030A0"/>
                </a:solidFill>
              </a:rPr>
              <a:t> </a:t>
            </a:r>
            <a:endParaRPr lang="zh-TW" altLang="en-US" sz="1350" dirty="0"/>
          </a:p>
        </p:txBody>
      </p:sp>
      <p:sp>
        <p:nvSpPr>
          <p:cNvPr id="60" name="矩形 59">
            <a:extLst>
              <a:ext uri="{FF2B5EF4-FFF2-40B4-BE49-F238E27FC236}">
                <a16:creationId xmlns:a16="http://schemas.microsoft.com/office/drawing/2014/main" id="{293F3126-F8C4-4B7C-849B-4900BB9B5CCA}"/>
              </a:ext>
            </a:extLst>
          </p:cNvPr>
          <p:cNvSpPr/>
          <p:nvPr/>
        </p:nvSpPr>
        <p:spPr>
          <a:xfrm>
            <a:off x="3259090" y="1923190"/>
            <a:ext cx="2647865" cy="300082"/>
          </a:xfrm>
          <a:prstGeom prst="rect">
            <a:avLst/>
          </a:prstGeom>
          <a:solidFill>
            <a:schemeClr val="accent5">
              <a:lumMod val="75000"/>
            </a:schemeClr>
          </a:solidFill>
          <a:ln>
            <a:noFill/>
          </a:ln>
        </p:spPr>
        <p:txBody>
          <a:bodyPr wrap="square">
            <a:spAutoFit/>
          </a:bodyPr>
          <a:lstStyle/>
          <a:p>
            <a:r>
              <a:rPr lang="en-US" altLang="zh-TW" sz="1350" b="1" kern="0" dirty="0">
                <a:solidFill>
                  <a:schemeClr val="accent6">
                    <a:lumMod val="60000"/>
                    <a:lumOff val="40000"/>
                  </a:schemeClr>
                </a:solidFill>
              </a:rPr>
              <a:t>         CO</a:t>
            </a:r>
            <a:r>
              <a:rPr lang="en-US" altLang="zh-TW" sz="1350" b="1" kern="0" baseline="-25000" dirty="0">
                <a:solidFill>
                  <a:schemeClr val="accent6">
                    <a:lumMod val="60000"/>
                    <a:lumOff val="40000"/>
                  </a:schemeClr>
                </a:solidFill>
              </a:rPr>
              <a:t>2</a:t>
            </a:r>
            <a:r>
              <a:rPr lang="en-US" altLang="zh-TW" sz="1350" b="1" kern="0" dirty="0">
                <a:solidFill>
                  <a:schemeClr val="accent6">
                    <a:lumMod val="60000"/>
                    <a:lumOff val="40000"/>
                  </a:schemeClr>
                </a:solidFill>
              </a:rPr>
              <a:t> :     133</a:t>
            </a:r>
            <a:r>
              <a:rPr lang="zh-TW" altLang="en-US" sz="1350" b="1" kern="0" dirty="0">
                <a:solidFill>
                  <a:schemeClr val="accent6">
                    <a:lumMod val="60000"/>
                    <a:lumOff val="40000"/>
                  </a:schemeClr>
                </a:solidFill>
              </a:rPr>
              <a:t>  </a:t>
            </a:r>
            <a:r>
              <a:rPr lang="en-US" altLang="zh-TW" sz="1350" b="1" kern="0" dirty="0">
                <a:solidFill>
                  <a:schemeClr val="accent6">
                    <a:lumMod val="60000"/>
                    <a:lumOff val="40000"/>
                  </a:schemeClr>
                </a:solidFill>
              </a:rPr>
              <a:t>+ 102</a:t>
            </a:r>
            <a:r>
              <a:rPr lang="zh-TW" altLang="en-US" sz="1350" b="1" kern="0" dirty="0">
                <a:solidFill>
                  <a:schemeClr val="accent6">
                    <a:lumMod val="60000"/>
                    <a:lumOff val="40000"/>
                  </a:schemeClr>
                </a:solidFill>
              </a:rPr>
              <a:t>   </a:t>
            </a:r>
            <a:r>
              <a:rPr lang="en-US" altLang="zh-TW" sz="1350" b="1" kern="0" dirty="0">
                <a:solidFill>
                  <a:schemeClr val="accent6">
                    <a:lumMod val="60000"/>
                    <a:lumOff val="40000"/>
                  </a:schemeClr>
                </a:solidFill>
              </a:rPr>
              <a:t>=</a:t>
            </a:r>
            <a:r>
              <a:rPr lang="zh-TW" altLang="en-US" sz="1350" b="1" kern="0" dirty="0">
                <a:solidFill>
                  <a:schemeClr val="accent6">
                    <a:lumMod val="60000"/>
                    <a:lumOff val="40000"/>
                  </a:schemeClr>
                </a:solidFill>
              </a:rPr>
              <a:t>   </a:t>
            </a:r>
            <a:r>
              <a:rPr lang="en-US" altLang="zh-TW" sz="1350" b="1" kern="0" dirty="0">
                <a:solidFill>
                  <a:schemeClr val="accent6">
                    <a:lumMod val="60000"/>
                    <a:lumOff val="40000"/>
                  </a:schemeClr>
                </a:solidFill>
              </a:rPr>
              <a:t>235g </a:t>
            </a:r>
            <a:endParaRPr lang="zh-TW" altLang="en-US" sz="1350" dirty="0">
              <a:solidFill>
                <a:schemeClr val="accent6">
                  <a:lumMod val="60000"/>
                  <a:lumOff val="40000"/>
                </a:schemeClr>
              </a:solidFill>
            </a:endParaRPr>
          </a:p>
        </p:txBody>
      </p:sp>
      <p:sp>
        <p:nvSpPr>
          <p:cNvPr id="62" name="矩形 61">
            <a:extLst>
              <a:ext uri="{FF2B5EF4-FFF2-40B4-BE49-F238E27FC236}">
                <a16:creationId xmlns:a16="http://schemas.microsoft.com/office/drawing/2014/main" id="{54FF59A8-2506-483A-B53E-66B120C1D975}"/>
              </a:ext>
            </a:extLst>
          </p:cNvPr>
          <p:cNvSpPr/>
          <p:nvPr/>
        </p:nvSpPr>
        <p:spPr>
          <a:xfrm>
            <a:off x="5220960" y="1624486"/>
            <a:ext cx="529312" cy="276999"/>
          </a:xfrm>
          <a:prstGeom prst="rect">
            <a:avLst/>
          </a:prstGeom>
          <a:solidFill>
            <a:schemeClr val="accent4"/>
          </a:solidFill>
        </p:spPr>
        <p:txBody>
          <a:bodyPr wrap="none">
            <a:spAutoFit/>
          </a:bodyPr>
          <a:lstStyle/>
          <a:p>
            <a:r>
              <a:rPr lang="en-US" altLang="zh-TW" sz="1200" b="1" kern="0" dirty="0"/>
              <a:t>449g</a:t>
            </a:r>
            <a:r>
              <a:rPr lang="zh-TW" altLang="en-US" sz="1200" b="1" kern="0" dirty="0"/>
              <a:t> </a:t>
            </a:r>
            <a:endParaRPr lang="zh-TW" altLang="en-US" sz="1200" dirty="0"/>
          </a:p>
        </p:txBody>
      </p:sp>
      <p:sp>
        <p:nvSpPr>
          <p:cNvPr id="64" name="矩形 63">
            <a:extLst>
              <a:ext uri="{FF2B5EF4-FFF2-40B4-BE49-F238E27FC236}">
                <a16:creationId xmlns:a16="http://schemas.microsoft.com/office/drawing/2014/main" id="{3849E970-B677-4FE1-A7D7-0D7CD121F925}"/>
              </a:ext>
            </a:extLst>
          </p:cNvPr>
          <p:cNvSpPr/>
          <p:nvPr/>
        </p:nvSpPr>
        <p:spPr>
          <a:xfrm>
            <a:off x="6442161" y="2072710"/>
            <a:ext cx="2372861" cy="369332"/>
          </a:xfrm>
          <a:prstGeom prst="rect">
            <a:avLst/>
          </a:prstGeom>
          <a:solidFill>
            <a:srgbClr val="92D050"/>
          </a:solidFill>
        </p:spPr>
        <p:txBody>
          <a:bodyPr wrap="square">
            <a:spAutoFit/>
          </a:bodyPr>
          <a:lstStyle/>
          <a:p>
            <a:r>
              <a:rPr lang="zh-TW" altLang="en-US" b="1" dirty="0">
                <a:solidFill>
                  <a:schemeClr val="bg1"/>
                </a:solidFill>
                <a:latin typeface="Bahnschrift SemiBold Condensed" panose="020B0502040204020203" pitchFamily="34" charset="0"/>
                <a:ea typeface="Ebrima" panose="02000000000000000000" pitchFamily="2" charset="0"/>
                <a:cs typeface="Ebrima" panose="02000000000000000000" pitchFamily="2" charset="0"/>
              </a:rPr>
              <a:t> </a:t>
            </a:r>
            <a:r>
              <a:rPr lang="en-US" altLang="zh-TW" sz="1400" b="1" dirty="0">
                <a:solidFill>
                  <a:schemeClr val="bg1"/>
                </a:solidFill>
                <a:ea typeface="Ebrima" panose="02000000000000000000" pitchFamily="2" charset="0"/>
                <a:cs typeface="Ebrima" panose="02000000000000000000" pitchFamily="2" charset="0"/>
              </a:rPr>
              <a:t>Biofuel, reduce </a:t>
            </a:r>
            <a:r>
              <a:rPr lang="en-US" altLang="zh-TW" sz="1400" b="1" dirty="0">
                <a:solidFill>
                  <a:srgbClr val="C00000"/>
                </a:solidFill>
                <a:ea typeface="Ebrima" panose="02000000000000000000" pitchFamily="2" charset="0"/>
                <a:cs typeface="Ebrima" panose="02000000000000000000" pitchFamily="2" charset="0"/>
              </a:rPr>
              <a:t>80%</a:t>
            </a:r>
            <a:r>
              <a:rPr lang="en-US" altLang="zh-TW" sz="1400" b="1" dirty="0">
                <a:solidFill>
                  <a:schemeClr val="bg1"/>
                </a:solidFill>
                <a:ea typeface="Ebrima" panose="02000000000000000000" pitchFamily="2" charset="0"/>
                <a:cs typeface="Ebrima" panose="02000000000000000000" pitchFamily="2" charset="0"/>
              </a:rPr>
              <a:t> Carbon</a:t>
            </a:r>
            <a:endParaRPr lang="zh-TW" altLang="en-US" sz="1400" b="1" dirty="0">
              <a:solidFill>
                <a:schemeClr val="bg1"/>
              </a:solidFill>
              <a:cs typeface="Ebrima" panose="02000000000000000000" pitchFamily="2" charset="0"/>
            </a:endParaRPr>
          </a:p>
        </p:txBody>
      </p:sp>
      <p:sp>
        <p:nvSpPr>
          <p:cNvPr id="66" name="矩形 65">
            <a:extLst>
              <a:ext uri="{FF2B5EF4-FFF2-40B4-BE49-F238E27FC236}">
                <a16:creationId xmlns:a16="http://schemas.microsoft.com/office/drawing/2014/main" id="{A43417C7-AF49-47B8-BA55-B665067F2172}"/>
              </a:ext>
            </a:extLst>
          </p:cNvPr>
          <p:cNvSpPr/>
          <p:nvPr/>
        </p:nvSpPr>
        <p:spPr>
          <a:xfrm>
            <a:off x="6442161" y="1627224"/>
            <a:ext cx="1384228" cy="276999"/>
          </a:xfrm>
          <a:prstGeom prst="rect">
            <a:avLst/>
          </a:prstGeom>
          <a:solidFill>
            <a:schemeClr val="accent4"/>
          </a:solidFill>
        </p:spPr>
        <p:txBody>
          <a:bodyPr wrap="square">
            <a:spAutoFit/>
          </a:bodyPr>
          <a:lstStyle/>
          <a:p>
            <a:r>
              <a:rPr lang="zh-TW" altLang="en-US" sz="1013" b="1" kern="0" dirty="0"/>
              <a:t> </a:t>
            </a:r>
            <a:r>
              <a:rPr lang="en-US" altLang="zh-TW" sz="1200" b="1" kern="0" dirty="0">
                <a:solidFill>
                  <a:srgbClr val="C00000"/>
                </a:solidFill>
              </a:rPr>
              <a:t>-</a:t>
            </a:r>
            <a:r>
              <a:rPr lang="zh-TW" altLang="en-US" sz="1200" b="1" kern="0" dirty="0">
                <a:solidFill>
                  <a:srgbClr val="C00000"/>
                </a:solidFill>
              </a:rPr>
              <a:t> </a:t>
            </a:r>
            <a:r>
              <a:rPr lang="en-US" altLang="zh-TW" sz="1200" b="1" kern="0" dirty="0">
                <a:solidFill>
                  <a:srgbClr val="C00000"/>
                </a:solidFill>
              </a:rPr>
              <a:t>359.2g</a:t>
            </a:r>
            <a:r>
              <a:rPr lang="zh-TW" altLang="en-US" sz="1200" b="1" kern="0" dirty="0">
                <a:solidFill>
                  <a:srgbClr val="C00000"/>
                </a:solidFill>
              </a:rPr>
              <a:t>  </a:t>
            </a:r>
            <a:r>
              <a:rPr lang="en-US" altLang="zh-TW" sz="1200" b="1" kern="0" dirty="0"/>
              <a:t>=</a:t>
            </a:r>
            <a:r>
              <a:rPr lang="zh-TW" altLang="en-US" sz="1200" b="1" kern="0" dirty="0"/>
              <a:t>   </a:t>
            </a:r>
            <a:r>
              <a:rPr lang="en-US" altLang="zh-TW" sz="1200" b="1" kern="0" dirty="0"/>
              <a:t>89.8g</a:t>
            </a:r>
            <a:r>
              <a:rPr lang="zh-TW" altLang="en-US" sz="1200" b="1" kern="0" dirty="0">
                <a:solidFill>
                  <a:srgbClr val="FF0000"/>
                </a:solidFill>
              </a:rPr>
              <a:t> </a:t>
            </a:r>
            <a:endParaRPr lang="zh-TW" altLang="en-US" sz="1200" dirty="0">
              <a:solidFill>
                <a:srgbClr val="FF0000"/>
              </a:solidFill>
            </a:endParaRPr>
          </a:p>
        </p:txBody>
      </p:sp>
      <p:sp>
        <p:nvSpPr>
          <p:cNvPr id="68" name="箭號: 向右 67">
            <a:extLst>
              <a:ext uri="{FF2B5EF4-FFF2-40B4-BE49-F238E27FC236}">
                <a16:creationId xmlns:a16="http://schemas.microsoft.com/office/drawing/2014/main" id="{1A6CBE05-CDCE-4C11-8E79-D528D31A9E06}"/>
              </a:ext>
            </a:extLst>
          </p:cNvPr>
          <p:cNvSpPr/>
          <p:nvPr/>
        </p:nvSpPr>
        <p:spPr>
          <a:xfrm>
            <a:off x="5997680" y="1673079"/>
            <a:ext cx="288211" cy="201449"/>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0" name="矩形 69">
            <a:extLst>
              <a:ext uri="{FF2B5EF4-FFF2-40B4-BE49-F238E27FC236}">
                <a16:creationId xmlns:a16="http://schemas.microsoft.com/office/drawing/2014/main" id="{F8E2F114-C958-4B14-BA1E-7A8636DD4CB1}"/>
              </a:ext>
            </a:extLst>
          </p:cNvPr>
          <p:cNvSpPr/>
          <p:nvPr/>
        </p:nvSpPr>
        <p:spPr>
          <a:xfrm>
            <a:off x="3369723" y="3081414"/>
            <a:ext cx="1426994" cy="523220"/>
          </a:xfrm>
          <a:prstGeom prst="rect">
            <a:avLst/>
          </a:prstGeom>
        </p:spPr>
        <p:txBody>
          <a:bodyPr wrap="none">
            <a:spAutoFit/>
          </a:bodyPr>
          <a:lstStyle/>
          <a:p>
            <a:r>
              <a:rPr lang="en-US" altLang="zh-TW" sz="1400" b="1" kern="0" dirty="0">
                <a:solidFill>
                  <a:srgbClr val="FFFF00"/>
                </a:solidFill>
              </a:rPr>
              <a:t>Net atmospheric</a:t>
            </a:r>
          </a:p>
          <a:p>
            <a:r>
              <a:rPr lang="en-US" altLang="zh-TW" sz="1400" b="1" kern="0" dirty="0">
                <a:solidFill>
                  <a:srgbClr val="FFFF00"/>
                </a:solidFill>
              </a:rPr>
              <a:t>  carbon added</a:t>
            </a:r>
            <a:endParaRPr lang="zh-TW" altLang="en-US" sz="1400" dirty="0">
              <a:solidFill>
                <a:srgbClr val="FFFF00"/>
              </a:solidFill>
            </a:endParaRPr>
          </a:p>
        </p:txBody>
      </p:sp>
      <p:sp>
        <p:nvSpPr>
          <p:cNvPr id="3" name="矩形 2">
            <a:extLst>
              <a:ext uri="{FF2B5EF4-FFF2-40B4-BE49-F238E27FC236}">
                <a16:creationId xmlns:a16="http://schemas.microsoft.com/office/drawing/2014/main" id="{FAAA3419-2F3B-4053-A56C-CA904165BE59}"/>
              </a:ext>
            </a:extLst>
          </p:cNvPr>
          <p:cNvSpPr/>
          <p:nvPr/>
        </p:nvSpPr>
        <p:spPr>
          <a:xfrm>
            <a:off x="139004" y="563261"/>
            <a:ext cx="2056732" cy="2278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 name="Picture 2" descr="Candidate Sustainable Biofuel FeedstocksOilseeds                                        Algae   Cellulosic   Municipal Sol...">
            <a:extLst>
              <a:ext uri="{FF2B5EF4-FFF2-40B4-BE49-F238E27FC236}">
                <a16:creationId xmlns:a16="http://schemas.microsoft.com/office/drawing/2014/main" id="{2B5297AD-C2B9-4FDB-96DE-DC3C9162B6A4}"/>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24018" t="34149" r="56301" b="27793"/>
          <a:stretch/>
        </p:blipFill>
        <p:spPr bwMode="auto">
          <a:xfrm>
            <a:off x="6387751" y="5821808"/>
            <a:ext cx="768499" cy="8668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andidate Sustainable Biofuel FeedstocksOilseeds                                        Algae   Cellulosic   Municipal Sol...">
            <a:extLst>
              <a:ext uri="{FF2B5EF4-FFF2-40B4-BE49-F238E27FC236}">
                <a16:creationId xmlns:a16="http://schemas.microsoft.com/office/drawing/2014/main" id="{DD845893-CEC3-4E41-AAA8-603912BCD791}"/>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49020" t="34149" r="27538" b="27793"/>
          <a:stretch/>
        </p:blipFill>
        <p:spPr bwMode="auto">
          <a:xfrm>
            <a:off x="5508613" y="5824839"/>
            <a:ext cx="796681" cy="866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3448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B0DFEE68-7FA4-4B6D-98C4-1BFAD1D6C01D}"/>
              </a:ext>
            </a:extLst>
          </p:cNvPr>
          <p:cNvSpPr>
            <a:spLocks noGrp="1"/>
          </p:cNvSpPr>
          <p:nvPr>
            <p:ph type="sldNum" sz="quarter" idx="12"/>
          </p:nvPr>
        </p:nvSpPr>
        <p:spPr>
          <a:xfrm>
            <a:off x="8670776" y="6488990"/>
            <a:ext cx="473224" cy="365125"/>
          </a:xfrm>
        </p:spPr>
        <p:txBody>
          <a:bodyPr/>
          <a:lstStyle/>
          <a:p>
            <a:pPr>
              <a:defRPr/>
            </a:pPr>
            <a:fld id="{C6735949-D909-4DA0-9331-3289988C2E74}" type="slidenum">
              <a:rPr lang="en-US" altLang="zh-TW" smtClean="0"/>
              <a:pPr>
                <a:defRPr/>
              </a:pPr>
              <a:t>75</a:t>
            </a:fld>
            <a:endParaRPr lang="en-US" altLang="zh-TW" dirty="0"/>
          </a:p>
        </p:txBody>
      </p:sp>
      <p:sp>
        <p:nvSpPr>
          <p:cNvPr id="3" name="AutoShape 2" descr="The 100 percent biofuel-powered Falcon 20 being tailed by the data-collecting T-33">
            <a:extLst>
              <a:ext uri="{FF2B5EF4-FFF2-40B4-BE49-F238E27FC236}">
                <a16:creationId xmlns:a16="http://schemas.microsoft.com/office/drawing/2014/main" id="{EDE9C71D-BD65-4B89-BA6A-B23F4FD90576}"/>
              </a:ext>
            </a:extLst>
          </p:cNvPr>
          <p:cNvSpPr>
            <a:spLocks noChangeAspect="1" noChangeArrowheads="1"/>
          </p:cNvSpPr>
          <p:nvPr/>
        </p:nvSpPr>
        <p:spPr bwMode="auto">
          <a:xfrm>
            <a:off x="762000" y="947738"/>
            <a:ext cx="7620000" cy="4962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solidFill>
                <a:schemeClr val="bg2">
                  <a:lumMod val="10000"/>
                </a:schemeClr>
              </a:solidFill>
            </a:endParaRPr>
          </a:p>
        </p:txBody>
      </p:sp>
      <p:pic>
        <p:nvPicPr>
          <p:cNvPr id="4" name="圖片 3">
            <a:extLst>
              <a:ext uri="{FF2B5EF4-FFF2-40B4-BE49-F238E27FC236}">
                <a16:creationId xmlns:a16="http://schemas.microsoft.com/office/drawing/2014/main" id="{87B1E86C-05A3-43DB-B092-F8AF45EA46C7}"/>
              </a:ext>
            </a:extLst>
          </p:cNvPr>
          <p:cNvPicPr>
            <a:picLocks noChangeAspect="1"/>
          </p:cNvPicPr>
          <p:nvPr/>
        </p:nvPicPr>
        <p:blipFill>
          <a:blip r:embed="rId2"/>
          <a:stretch>
            <a:fillRect/>
          </a:stretch>
        </p:blipFill>
        <p:spPr>
          <a:xfrm>
            <a:off x="211779" y="369010"/>
            <a:ext cx="5053703" cy="3471439"/>
          </a:xfrm>
          <a:prstGeom prst="rect">
            <a:avLst/>
          </a:prstGeom>
        </p:spPr>
      </p:pic>
      <p:pic>
        <p:nvPicPr>
          <p:cNvPr id="5" name="圖片 4">
            <a:extLst>
              <a:ext uri="{FF2B5EF4-FFF2-40B4-BE49-F238E27FC236}">
                <a16:creationId xmlns:a16="http://schemas.microsoft.com/office/drawing/2014/main" id="{125924D0-A18B-49A1-8335-2319A07904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6099" y="1538622"/>
            <a:ext cx="2048080" cy="1422278"/>
          </a:xfrm>
          <a:prstGeom prst="rect">
            <a:avLst/>
          </a:prstGeom>
          <a:ln w="28575">
            <a:solidFill>
              <a:schemeClr val="bg1"/>
            </a:solidFill>
          </a:ln>
        </p:spPr>
      </p:pic>
      <p:sp>
        <p:nvSpPr>
          <p:cNvPr id="7" name="矩形 6">
            <a:extLst>
              <a:ext uri="{FF2B5EF4-FFF2-40B4-BE49-F238E27FC236}">
                <a16:creationId xmlns:a16="http://schemas.microsoft.com/office/drawing/2014/main" id="{A51AA2F5-41E6-464F-885B-AE5DB6382CAE}"/>
              </a:ext>
            </a:extLst>
          </p:cNvPr>
          <p:cNvSpPr/>
          <p:nvPr/>
        </p:nvSpPr>
        <p:spPr>
          <a:xfrm>
            <a:off x="228979" y="4075843"/>
            <a:ext cx="5048098" cy="738664"/>
          </a:xfrm>
          <a:prstGeom prst="rect">
            <a:avLst/>
          </a:prstGeom>
          <a:solidFill>
            <a:schemeClr val="bg1">
              <a:lumMod val="65000"/>
            </a:schemeClr>
          </a:solidFill>
        </p:spPr>
        <p:txBody>
          <a:bodyPr wrap="square">
            <a:spAutoFit/>
          </a:bodyPr>
          <a:lstStyle/>
          <a:p>
            <a:r>
              <a:rPr lang="en-US" altLang="zh-TW" sz="1400" b="1" dirty="0">
                <a:solidFill>
                  <a:schemeClr val="bg2">
                    <a:lumMod val="10000"/>
                  </a:schemeClr>
                </a:solidFill>
                <a:latin typeface="system-ui"/>
              </a:rPr>
              <a:t>  The </a:t>
            </a:r>
            <a:r>
              <a:rPr lang="en-US" altLang="zh-TW" sz="1400" b="1" dirty="0">
                <a:solidFill>
                  <a:schemeClr val="bg1"/>
                </a:solidFill>
                <a:latin typeface="system-ui"/>
              </a:rPr>
              <a:t>100 </a:t>
            </a:r>
            <a:r>
              <a:rPr lang="en-US" altLang="zh-TW" sz="1400" b="1" dirty="0">
                <a:solidFill>
                  <a:schemeClr val="bg2">
                    <a:lumMod val="10000"/>
                  </a:schemeClr>
                </a:solidFill>
                <a:latin typeface="system-ui"/>
              </a:rPr>
              <a:t>percent biofuel-powered </a:t>
            </a:r>
            <a:r>
              <a:rPr lang="en-US" altLang="zh-TW" sz="1400" b="1" dirty="0">
                <a:solidFill>
                  <a:srgbClr val="C00000"/>
                </a:solidFill>
                <a:latin typeface="system-ui"/>
              </a:rPr>
              <a:t>Falcon 20 </a:t>
            </a:r>
            <a:r>
              <a:rPr lang="en-US" altLang="zh-TW" sz="1400" b="1" dirty="0">
                <a:solidFill>
                  <a:schemeClr val="bg2">
                    <a:lumMod val="10000"/>
                  </a:schemeClr>
                </a:solidFill>
                <a:latin typeface="system-ui"/>
              </a:rPr>
              <a:t>being tailed by the</a:t>
            </a:r>
          </a:p>
          <a:p>
            <a:r>
              <a:rPr lang="en-US" altLang="zh-TW" sz="1400" b="1" dirty="0">
                <a:solidFill>
                  <a:schemeClr val="bg2">
                    <a:lumMod val="10000"/>
                  </a:schemeClr>
                </a:solidFill>
                <a:latin typeface="system-ui"/>
              </a:rPr>
              <a:t>  data-collecting  </a:t>
            </a:r>
            <a:r>
              <a:rPr lang="en-US" altLang="zh-TW" sz="1400" b="1" dirty="0">
                <a:solidFill>
                  <a:srgbClr val="C00000"/>
                </a:solidFill>
                <a:latin typeface="system-ui"/>
              </a:rPr>
              <a:t>T-33 </a:t>
            </a:r>
            <a:r>
              <a:rPr lang="en-US" altLang="zh-TW" sz="1400" b="1" dirty="0">
                <a:solidFill>
                  <a:schemeClr val="bg2">
                    <a:lumMod val="10000"/>
                  </a:schemeClr>
                </a:solidFill>
                <a:latin typeface="system-ui"/>
              </a:rPr>
              <a:t> to collect data on the emissions that was</a:t>
            </a:r>
          </a:p>
          <a:p>
            <a:r>
              <a:rPr lang="en-US" altLang="zh-TW" sz="1400" b="1" dirty="0">
                <a:solidFill>
                  <a:schemeClr val="bg2">
                    <a:lumMod val="10000"/>
                  </a:schemeClr>
                </a:solidFill>
                <a:latin typeface="system-ui"/>
              </a:rPr>
              <a:t>  generated by the biofuel-powered aircraft.</a:t>
            </a:r>
            <a:endParaRPr lang="zh-TW" altLang="en-US" sz="1400" b="1" dirty="0">
              <a:solidFill>
                <a:schemeClr val="bg2">
                  <a:lumMod val="10000"/>
                </a:schemeClr>
              </a:solidFill>
            </a:endParaRPr>
          </a:p>
        </p:txBody>
      </p:sp>
      <p:sp>
        <p:nvSpPr>
          <p:cNvPr id="8" name="矩形 7">
            <a:extLst>
              <a:ext uri="{FF2B5EF4-FFF2-40B4-BE49-F238E27FC236}">
                <a16:creationId xmlns:a16="http://schemas.microsoft.com/office/drawing/2014/main" id="{250A30D0-9CAE-4CD0-A99B-78B1435CD00F}"/>
              </a:ext>
            </a:extLst>
          </p:cNvPr>
          <p:cNvSpPr/>
          <p:nvPr/>
        </p:nvSpPr>
        <p:spPr>
          <a:xfrm>
            <a:off x="436470" y="417770"/>
            <a:ext cx="4572000" cy="646331"/>
          </a:xfrm>
          <a:prstGeom prst="rect">
            <a:avLst/>
          </a:prstGeom>
        </p:spPr>
        <p:txBody>
          <a:bodyPr>
            <a:spAutoFit/>
          </a:bodyPr>
          <a:lstStyle/>
          <a:p>
            <a:r>
              <a:rPr lang="en-US" altLang="zh-TW" b="1" dirty="0">
                <a:solidFill>
                  <a:srgbClr val="C00000"/>
                </a:solidFill>
                <a:latin typeface="var(--primaryHeadlineFont)"/>
              </a:rPr>
              <a:t>World’s first 100 percent biofuel-powered flight of civil aircraft </a:t>
            </a:r>
            <a:endParaRPr lang="zh-TW" altLang="en-US" dirty="0">
              <a:solidFill>
                <a:srgbClr val="C00000"/>
              </a:solidFill>
            </a:endParaRPr>
          </a:p>
        </p:txBody>
      </p:sp>
      <p:pic>
        <p:nvPicPr>
          <p:cNvPr id="11" name="圖片 10">
            <a:extLst>
              <a:ext uri="{FF2B5EF4-FFF2-40B4-BE49-F238E27FC236}">
                <a16:creationId xmlns:a16="http://schemas.microsoft.com/office/drawing/2014/main" id="{3BCB5271-C9E0-4366-AC4D-63E7D7D44F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5912" y="369010"/>
            <a:ext cx="1963314" cy="2787099"/>
          </a:xfrm>
          <a:prstGeom prst="rect">
            <a:avLst/>
          </a:prstGeom>
        </p:spPr>
      </p:pic>
      <p:sp>
        <p:nvSpPr>
          <p:cNvPr id="12" name="矩形 11">
            <a:extLst>
              <a:ext uri="{FF2B5EF4-FFF2-40B4-BE49-F238E27FC236}">
                <a16:creationId xmlns:a16="http://schemas.microsoft.com/office/drawing/2014/main" id="{121E226E-8A66-4AB8-8AE3-B4596B1BEE3F}"/>
              </a:ext>
            </a:extLst>
          </p:cNvPr>
          <p:cNvSpPr/>
          <p:nvPr/>
        </p:nvSpPr>
        <p:spPr>
          <a:xfrm>
            <a:off x="487162" y="5291259"/>
            <a:ext cx="8169675" cy="1046440"/>
          </a:xfrm>
          <a:prstGeom prst="rect">
            <a:avLst/>
          </a:prstGeom>
          <a:solidFill>
            <a:schemeClr val="bg1">
              <a:lumMod val="65000"/>
            </a:schemeClr>
          </a:solidFill>
        </p:spPr>
        <p:txBody>
          <a:bodyPr wrap="square">
            <a:spAutoFit/>
          </a:bodyPr>
          <a:lstStyle/>
          <a:p>
            <a:pPr>
              <a:spcAft>
                <a:spcPts val="1200"/>
              </a:spcAft>
            </a:pPr>
            <a:r>
              <a:rPr lang="en-US" altLang="zh-TW" sz="1400" b="1" kern="0" dirty="0">
                <a:solidFill>
                  <a:schemeClr val="bg2">
                    <a:lumMod val="10000"/>
                  </a:schemeClr>
                </a:solidFill>
                <a:ea typeface="標楷體" panose="03000509000000000000" pitchFamily="65" charset="-120"/>
                <a:cs typeface="Times New Roman" panose="02020603050405020304" pitchFamily="18" charset="0"/>
              </a:rPr>
              <a:t>  </a:t>
            </a:r>
            <a:r>
              <a:rPr lang="zh-TW" altLang="en-US" sz="1400" b="1" kern="0" dirty="0">
                <a:solidFill>
                  <a:schemeClr val="bg2">
                    <a:lumMod val="10000"/>
                  </a:schemeClr>
                </a:solidFill>
                <a:ea typeface="標楷體" panose="03000509000000000000" pitchFamily="65" charset="-120"/>
                <a:cs typeface="Times New Roman" panose="02020603050405020304" pitchFamily="18" charset="0"/>
              </a:rPr>
              <a:t>   </a:t>
            </a:r>
            <a:r>
              <a:rPr lang="en-US" altLang="zh-TW" sz="1400" b="1" kern="0" dirty="0">
                <a:solidFill>
                  <a:schemeClr val="bg2">
                    <a:lumMod val="10000"/>
                  </a:schemeClr>
                </a:solidFill>
                <a:ea typeface="標楷體" panose="03000509000000000000" pitchFamily="65" charset="-120"/>
                <a:cs typeface="Times New Roman" panose="02020603050405020304" pitchFamily="18" charset="0"/>
              </a:rPr>
              <a:t>2012</a:t>
            </a:r>
            <a:r>
              <a:rPr lang="zh-TW" altLang="zh-TW" sz="1400" b="1" kern="0" dirty="0">
                <a:solidFill>
                  <a:schemeClr val="bg2">
                    <a:lumMod val="10000"/>
                  </a:schemeClr>
                </a:solidFill>
                <a:ea typeface="標楷體" panose="03000509000000000000" pitchFamily="65" charset="-120"/>
                <a:cs typeface="Arial" panose="020B0604020202020204" pitchFamily="34" charset="0"/>
              </a:rPr>
              <a:t>年加拿大航空完成</a:t>
            </a:r>
            <a:r>
              <a:rPr lang="zh-TW" altLang="en-US" sz="1400" b="1" kern="0" dirty="0">
                <a:solidFill>
                  <a:schemeClr val="bg2">
                    <a:lumMod val="10000"/>
                  </a:schemeClr>
                </a:solidFill>
                <a:ea typeface="標楷體" panose="03000509000000000000" pitchFamily="65" charset="-120"/>
                <a:cs typeface="Arial" panose="020B0604020202020204" pitchFamily="34" charset="0"/>
              </a:rPr>
              <a:t>一架 </a:t>
            </a:r>
            <a:r>
              <a:rPr lang="en-US" altLang="zh-TW" sz="1400" b="1" kern="0" dirty="0">
                <a:solidFill>
                  <a:schemeClr val="bg2">
                    <a:lumMod val="10000"/>
                  </a:schemeClr>
                </a:solidFill>
                <a:ea typeface="標楷體" panose="03000509000000000000" pitchFamily="65" charset="-120"/>
                <a:cs typeface="Times New Roman" panose="02020603050405020304" pitchFamily="18" charset="0"/>
              </a:rPr>
              <a:t>Dassault </a:t>
            </a:r>
            <a:r>
              <a:rPr lang="en-US" altLang="zh-TW" sz="1400" b="1" kern="0" dirty="0">
                <a:solidFill>
                  <a:srgbClr val="C00000"/>
                </a:solidFill>
                <a:ea typeface="標楷體" panose="03000509000000000000" pitchFamily="65" charset="-120"/>
                <a:cs typeface="Times New Roman" panose="02020603050405020304" pitchFamily="18" charset="0"/>
              </a:rPr>
              <a:t>Falcon 20 </a:t>
            </a:r>
            <a:r>
              <a:rPr lang="zh-TW" altLang="zh-TW" sz="1400" b="1" kern="0" dirty="0">
                <a:ea typeface="標楷體" panose="03000509000000000000" pitchFamily="65" charset="-120"/>
                <a:cs typeface="Arial" panose="020B0604020202020204" pitchFamily="34" charset="0"/>
              </a:rPr>
              <a:t>使用</a:t>
            </a:r>
            <a:r>
              <a:rPr lang="en-US" altLang="zh-TW" sz="1400" b="1" kern="0" dirty="0">
                <a:ea typeface="標楷體" panose="03000509000000000000" pitchFamily="65" charset="-120"/>
                <a:cs typeface="Arial" panose="020B0604020202020204" pitchFamily="34" charset="0"/>
              </a:rPr>
              <a:t> </a:t>
            </a:r>
            <a:r>
              <a:rPr lang="en-US" altLang="zh-TW" sz="1400" b="1" u="sng" kern="0" dirty="0">
                <a:solidFill>
                  <a:schemeClr val="bg1"/>
                </a:solidFill>
                <a:ea typeface="標楷體" panose="03000509000000000000" pitchFamily="65" charset="-120"/>
                <a:cs typeface="Times New Roman" panose="02020603050405020304" pitchFamily="18" charset="0"/>
              </a:rPr>
              <a:t>100 </a:t>
            </a:r>
            <a:r>
              <a:rPr lang="en-US" altLang="zh-TW" sz="1400" b="1" u="sng" kern="0" dirty="0">
                <a:solidFill>
                  <a:schemeClr val="tx1">
                    <a:lumMod val="75000"/>
                    <a:lumOff val="25000"/>
                  </a:schemeClr>
                </a:solidFill>
                <a:ea typeface="標楷體" panose="03000509000000000000" pitchFamily="65" charset="-120"/>
                <a:cs typeface="Times New Roman" panose="02020603050405020304" pitchFamily="18" charset="0"/>
              </a:rPr>
              <a:t>% </a:t>
            </a:r>
            <a:r>
              <a:rPr lang="zh-TW" altLang="zh-TW" sz="1400" b="1" u="sng" kern="0" dirty="0">
                <a:ea typeface="標楷體" panose="03000509000000000000" pitchFamily="65" charset="-120"/>
                <a:cs typeface="Arial" panose="020B0604020202020204" pitchFamily="34" charset="0"/>
              </a:rPr>
              <a:t>生</a:t>
            </a:r>
            <a:r>
              <a:rPr lang="zh-TW" altLang="en-US" sz="1400" b="1" u="sng" kern="0" dirty="0">
                <a:ea typeface="標楷體" panose="03000509000000000000" pitchFamily="65" charset="-120"/>
                <a:cs typeface="Arial" panose="020B0604020202020204" pitchFamily="34" charset="0"/>
              </a:rPr>
              <a:t>化</a:t>
            </a:r>
            <a:r>
              <a:rPr lang="en-US" altLang="zh-TW" sz="1400" b="1" u="sng" kern="0" dirty="0">
                <a:ea typeface="標楷體" panose="03000509000000000000" pitchFamily="65" charset="-120"/>
                <a:cs typeface="Arial" panose="020B0604020202020204" pitchFamily="34" charset="0"/>
              </a:rPr>
              <a:t> </a:t>
            </a:r>
            <a:r>
              <a:rPr lang="zh-TW" altLang="zh-TW" sz="1400" b="1" u="sng" kern="0" dirty="0">
                <a:ea typeface="標楷體" panose="03000509000000000000" pitchFamily="65" charset="-120"/>
                <a:cs typeface="Arial" panose="020B0604020202020204" pitchFamily="34" charset="0"/>
              </a:rPr>
              <a:t>航空燃油</a:t>
            </a:r>
            <a:r>
              <a:rPr lang="zh-TW" altLang="en-US" sz="1400" b="1" kern="0" dirty="0">
                <a:ea typeface="標楷體" panose="03000509000000000000" pitchFamily="65" charset="-120"/>
                <a:cs typeface="Arial" panose="020B0604020202020204" pitchFamily="34" charset="0"/>
              </a:rPr>
              <a:t>進行</a:t>
            </a:r>
            <a:r>
              <a:rPr lang="zh-TW" altLang="zh-TW" sz="1400" b="1" kern="0" dirty="0">
                <a:solidFill>
                  <a:schemeClr val="bg2">
                    <a:lumMod val="10000"/>
                  </a:schemeClr>
                </a:solidFill>
                <a:ea typeface="標楷體" panose="03000509000000000000" pitchFamily="65" charset="-120"/>
                <a:cs typeface="Arial" panose="020B0604020202020204" pitchFamily="34" charset="0"/>
              </a:rPr>
              <a:t>飛行測試，</a:t>
            </a:r>
            <a:r>
              <a:rPr lang="zh-TW" altLang="en-US" sz="1400" b="1" kern="0" dirty="0">
                <a:solidFill>
                  <a:schemeClr val="bg2">
                    <a:lumMod val="10000"/>
                  </a:schemeClr>
                </a:solidFill>
                <a:ea typeface="標楷體" panose="03000509000000000000" pitchFamily="65" charset="-120"/>
                <a:cs typeface="Arial" panose="020B0604020202020204" pitchFamily="34" charset="0"/>
              </a:rPr>
              <a:t>隨後得知</a:t>
            </a:r>
            <a:endParaRPr lang="en-US" altLang="zh-TW" sz="1400" b="1" kern="0" dirty="0">
              <a:ea typeface="標楷體" panose="03000509000000000000" pitchFamily="65" charset="-120"/>
              <a:cs typeface="Arial" panose="020B0604020202020204" pitchFamily="34" charset="0"/>
            </a:endParaRPr>
          </a:p>
          <a:p>
            <a:pPr>
              <a:spcAft>
                <a:spcPts val="1200"/>
              </a:spcAft>
            </a:pPr>
            <a:r>
              <a:rPr lang="zh-TW" altLang="en-US" sz="1400" b="1" kern="0" dirty="0">
                <a:ea typeface="標楷體" panose="03000509000000000000" pitchFamily="65" charset="-120"/>
                <a:cs typeface="Arial" panose="020B0604020202020204" pitchFamily="34" charset="0"/>
              </a:rPr>
              <a:t>    </a:t>
            </a:r>
            <a:r>
              <a:rPr lang="zh-TW" altLang="zh-TW" sz="1400" b="1" kern="0" dirty="0">
                <a:ea typeface="標楷體" panose="03000509000000000000" pitchFamily="65" charset="-120"/>
                <a:cs typeface="Arial" panose="020B0604020202020204" pitchFamily="34" charset="0"/>
              </a:rPr>
              <a:t>試飛紀錄</a:t>
            </a:r>
            <a:r>
              <a:rPr lang="zh-TW" altLang="en-US" sz="1400" b="1" kern="0" dirty="0">
                <a:ea typeface="標楷體" panose="03000509000000000000" pitchFamily="65" charset="-120"/>
                <a:cs typeface="Arial" panose="020B0604020202020204" pitchFamily="34" charset="0"/>
              </a:rPr>
              <a:t>的</a:t>
            </a:r>
            <a:r>
              <a:rPr lang="zh-TW" altLang="zh-TW" sz="1400" b="1" kern="0" dirty="0">
                <a:ea typeface="標楷體" panose="03000509000000000000" pitchFamily="65" charset="-120"/>
                <a:cs typeface="Arial" panose="020B0604020202020204" pitchFamily="34" charset="0"/>
              </a:rPr>
              <a:t>結果顯示</a:t>
            </a:r>
            <a:r>
              <a:rPr lang="en-US" altLang="zh-TW" sz="1400" b="1" kern="0" dirty="0">
                <a:ea typeface="標楷體" panose="03000509000000000000" pitchFamily="65" charset="-120"/>
                <a:cs typeface="Arial" panose="020B0604020202020204" pitchFamily="34" charset="0"/>
              </a:rPr>
              <a:t> : </a:t>
            </a:r>
            <a:r>
              <a:rPr lang="zh-TW" altLang="zh-TW" sz="1400" b="1" kern="0" dirty="0">
                <a:ea typeface="標楷體" panose="03000509000000000000" pitchFamily="65" charset="-120"/>
                <a:cs typeface="Arial" panose="020B0604020202020204" pitchFamily="34" charset="0"/>
              </a:rPr>
              <a:t>添加生</a:t>
            </a:r>
            <a:r>
              <a:rPr lang="zh-TW" altLang="en-US" sz="1400" b="1" kern="0" dirty="0">
                <a:ea typeface="標楷體" panose="03000509000000000000" pitchFamily="65" charset="-120"/>
                <a:cs typeface="Arial" panose="020B0604020202020204" pitchFamily="34" charset="0"/>
              </a:rPr>
              <a:t>化</a:t>
            </a:r>
            <a:r>
              <a:rPr lang="zh-TW" altLang="zh-TW" sz="1400" b="1" kern="0" dirty="0">
                <a:ea typeface="標楷體" panose="03000509000000000000" pitchFamily="65" charset="-120"/>
                <a:cs typeface="Arial" panose="020B0604020202020204" pitchFamily="34" charset="0"/>
              </a:rPr>
              <a:t>航空燃油的</a:t>
            </a:r>
            <a:r>
              <a:rPr lang="zh-TW" altLang="zh-TW" sz="1400" b="1" u="sng" kern="0" dirty="0">
                <a:solidFill>
                  <a:srgbClr val="C00000"/>
                </a:solidFill>
                <a:ea typeface="標楷體" panose="03000509000000000000" pitchFamily="65" charset="-120"/>
                <a:cs typeface="Arial" panose="020B0604020202020204" pitchFamily="34" charset="0"/>
              </a:rPr>
              <a:t>引擎無須先進行特殊改造</a:t>
            </a:r>
            <a:r>
              <a:rPr lang="zh-TW" altLang="zh-TW" sz="1400" b="1" kern="0" dirty="0">
                <a:solidFill>
                  <a:srgbClr val="C00000"/>
                </a:solidFill>
                <a:ea typeface="標楷體" panose="03000509000000000000" pitchFamily="65" charset="-120"/>
                <a:cs typeface="Arial" panose="020B0604020202020204" pitchFamily="34" charset="0"/>
              </a:rPr>
              <a:t>，</a:t>
            </a:r>
            <a:r>
              <a:rPr lang="zh-TW" altLang="zh-TW" sz="1400" b="1" u="sng" kern="0" dirty="0">
                <a:solidFill>
                  <a:srgbClr val="C00000"/>
                </a:solidFill>
                <a:ea typeface="標楷體" panose="03000509000000000000" pitchFamily="65" charset="-120"/>
                <a:cs typeface="Arial" panose="020B0604020202020204" pitchFamily="34" charset="0"/>
              </a:rPr>
              <a:t>飛行性能</a:t>
            </a:r>
            <a:r>
              <a:rPr lang="zh-TW" altLang="en-US" sz="1400" b="1" u="sng" kern="0" dirty="0">
                <a:solidFill>
                  <a:srgbClr val="C00000"/>
                </a:solidFill>
                <a:ea typeface="標楷體" panose="03000509000000000000" pitchFamily="65" charset="-120"/>
                <a:cs typeface="Arial" panose="020B0604020202020204" pitchFamily="34" charset="0"/>
              </a:rPr>
              <a:t>並</a:t>
            </a:r>
            <a:r>
              <a:rPr lang="zh-TW" altLang="zh-TW" sz="1400" b="1" kern="0" dirty="0">
                <a:solidFill>
                  <a:srgbClr val="C00000"/>
                </a:solidFill>
                <a:ea typeface="標楷體" panose="03000509000000000000" pitchFamily="65" charset="-120"/>
                <a:cs typeface="Arial" panose="020B0604020202020204" pitchFamily="34" charset="0"/>
              </a:rPr>
              <a:t>無受到嚴重影響，</a:t>
            </a:r>
            <a:endParaRPr lang="en-US" altLang="zh-TW" sz="1400" b="1" kern="0" dirty="0">
              <a:solidFill>
                <a:srgbClr val="C00000"/>
              </a:solidFill>
              <a:ea typeface="標楷體" panose="03000509000000000000" pitchFamily="65" charset="-120"/>
              <a:cs typeface="Arial" panose="020B0604020202020204" pitchFamily="34" charset="0"/>
            </a:endParaRPr>
          </a:p>
          <a:p>
            <a:pPr>
              <a:spcAft>
                <a:spcPts val="1200"/>
              </a:spcAft>
            </a:pPr>
            <a:r>
              <a:rPr lang="zh-TW" altLang="en-US" sz="1400" b="1" kern="0" dirty="0">
                <a:solidFill>
                  <a:srgbClr val="C00000"/>
                </a:solidFill>
                <a:ea typeface="標楷體" panose="03000509000000000000" pitchFamily="65" charset="-120"/>
                <a:cs typeface="Arial" panose="020B0604020202020204" pitchFamily="34" charset="0"/>
              </a:rPr>
              <a:t>     </a:t>
            </a:r>
            <a:r>
              <a:rPr lang="zh-TW" altLang="zh-TW" sz="1400" b="1" u="sng" kern="0" dirty="0">
                <a:solidFill>
                  <a:srgbClr val="C00000"/>
                </a:solidFill>
                <a:ea typeface="標楷體" panose="03000509000000000000" pitchFamily="65" charset="-120"/>
                <a:cs typeface="Arial" panose="020B0604020202020204" pitchFamily="34" charset="0"/>
              </a:rPr>
              <a:t>排氣</a:t>
            </a:r>
            <a:r>
              <a:rPr lang="zh-TW" altLang="en-US" sz="1400" b="1" u="sng" kern="0" dirty="0">
                <a:solidFill>
                  <a:srgbClr val="C00000"/>
                </a:solidFill>
                <a:ea typeface="標楷體" panose="03000509000000000000" pitchFamily="65" charset="-120"/>
                <a:cs typeface="Arial" panose="020B0604020202020204" pitchFamily="34" charset="0"/>
              </a:rPr>
              <a:t>的質量比</a:t>
            </a:r>
            <a:r>
              <a:rPr lang="zh-TW" altLang="zh-TW" sz="1400" b="1" u="sng" kern="0" dirty="0">
                <a:solidFill>
                  <a:srgbClr val="C00000"/>
                </a:solidFill>
                <a:ea typeface="標楷體" panose="03000509000000000000" pitchFamily="65" charset="-120"/>
                <a:cs typeface="Arial" panose="020B0604020202020204" pitchFamily="34" charset="0"/>
              </a:rPr>
              <a:t>現有的化石燃料乾淨</a:t>
            </a:r>
            <a:r>
              <a:rPr lang="zh-TW" altLang="zh-TW" sz="1400" b="1" kern="0" dirty="0">
                <a:solidFill>
                  <a:srgbClr val="C00000"/>
                </a:solidFill>
                <a:ea typeface="標楷體" panose="03000509000000000000" pitchFamily="65" charset="-120"/>
                <a:cs typeface="Arial" panose="020B0604020202020204" pitchFamily="34" charset="0"/>
              </a:rPr>
              <a:t>，其中</a:t>
            </a:r>
            <a:r>
              <a:rPr lang="zh-TW" altLang="zh-TW" sz="1400" b="1" u="sng" kern="0" dirty="0">
                <a:solidFill>
                  <a:srgbClr val="C00000"/>
                </a:solidFill>
                <a:ea typeface="標楷體" panose="03000509000000000000" pitchFamily="65" charset="-120"/>
                <a:cs typeface="Arial" panose="020B0604020202020204" pitchFamily="34" charset="0"/>
              </a:rPr>
              <a:t>微粒和黑碳</a:t>
            </a:r>
            <a:r>
              <a:rPr lang="zh-TW" altLang="zh-TW" sz="1400" b="1" kern="0" dirty="0">
                <a:solidFill>
                  <a:srgbClr val="C00000"/>
                </a:solidFill>
                <a:ea typeface="標楷體" panose="03000509000000000000" pitchFamily="65" charset="-120"/>
                <a:cs typeface="Arial" panose="020B0604020202020204" pitchFamily="34" charset="0"/>
              </a:rPr>
              <a:t>排放量更分別</a:t>
            </a:r>
            <a:r>
              <a:rPr lang="zh-TW" altLang="zh-TW" sz="1400" b="1" u="sng" kern="0" dirty="0">
                <a:solidFill>
                  <a:srgbClr val="C00000"/>
                </a:solidFill>
                <a:ea typeface="標楷體" panose="03000509000000000000" pitchFamily="65" charset="-120"/>
                <a:cs typeface="Arial" panose="020B0604020202020204" pitchFamily="34" charset="0"/>
              </a:rPr>
              <a:t>減少</a:t>
            </a:r>
            <a:r>
              <a:rPr lang="en-US" altLang="zh-TW" sz="1400" b="1" kern="0" dirty="0">
                <a:solidFill>
                  <a:srgbClr val="C00000"/>
                </a:solidFill>
                <a:ea typeface="標楷體" panose="03000509000000000000" pitchFamily="65" charset="-120"/>
                <a:cs typeface="Times New Roman" panose="02020603050405020304" pitchFamily="18" charset="0"/>
              </a:rPr>
              <a:t> </a:t>
            </a:r>
            <a:r>
              <a:rPr lang="en-US" altLang="zh-TW" sz="1400" b="1" u="sng" kern="0" dirty="0">
                <a:solidFill>
                  <a:srgbClr val="C00000"/>
                </a:solidFill>
                <a:ea typeface="標楷體" panose="03000509000000000000" pitchFamily="65" charset="-120"/>
                <a:cs typeface="Times New Roman" panose="02020603050405020304" pitchFamily="18" charset="0"/>
              </a:rPr>
              <a:t>25% </a:t>
            </a:r>
            <a:r>
              <a:rPr lang="zh-TW" altLang="zh-TW" sz="1400" b="1" u="sng" kern="0" dirty="0">
                <a:solidFill>
                  <a:srgbClr val="C00000"/>
                </a:solidFill>
                <a:ea typeface="標楷體" panose="03000509000000000000" pitchFamily="65" charset="-120"/>
                <a:cs typeface="Arial" panose="020B0604020202020204" pitchFamily="34" charset="0"/>
              </a:rPr>
              <a:t>和</a:t>
            </a:r>
            <a:r>
              <a:rPr lang="en-US" altLang="zh-TW" sz="1400" b="1" u="sng" kern="0" dirty="0">
                <a:solidFill>
                  <a:srgbClr val="C00000"/>
                </a:solidFill>
                <a:ea typeface="標楷體" panose="03000509000000000000" pitchFamily="65" charset="-120"/>
                <a:cs typeface="Arial" panose="020B0604020202020204" pitchFamily="34" charset="0"/>
              </a:rPr>
              <a:t> </a:t>
            </a:r>
            <a:r>
              <a:rPr lang="en-US" altLang="zh-TW" sz="1400" b="1" u="sng" kern="0" dirty="0">
                <a:solidFill>
                  <a:srgbClr val="C00000"/>
                </a:solidFill>
                <a:ea typeface="標楷體" panose="03000509000000000000" pitchFamily="65" charset="-120"/>
                <a:cs typeface="Times New Roman" panose="02020603050405020304" pitchFamily="18" charset="0"/>
              </a:rPr>
              <a:t>49%</a:t>
            </a:r>
            <a:r>
              <a:rPr lang="zh-TW" altLang="zh-TW" sz="1400" b="1" kern="0" dirty="0">
                <a:solidFill>
                  <a:srgbClr val="C00000"/>
                </a:solidFill>
                <a:ea typeface="標楷體" panose="03000509000000000000" pitchFamily="65" charset="-120"/>
                <a:cs typeface="Arial" panose="020B0604020202020204" pitchFamily="34" charset="0"/>
              </a:rPr>
              <a:t>。</a:t>
            </a:r>
            <a:endParaRPr lang="zh-TW" altLang="zh-TW" sz="1400" b="1" kern="100" dirty="0">
              <a:solidFill>
                <a:srgbClr val="C00000"/>
              </a:solidFill>
              <a:ea typeface="標楷體" panose="03000509000000000000" pitchFamily="65" charset="-120"/>
              <a:cs typeface="Times New Roman" panose="02020603050405020304" pitchFamily="18" charset="0"/>
            </a:endParaRPr>
          </a:p>
        </p:txBody>
      </p:sp>
      <p:sp>
        <p:nvSpPr>
          <p:cNvPr id="13" name="矩形 12">
            <a:extLst>
              <a:ext uri="{FF2B5EF4-FFF2-40B4-BE49-F238E27FC236}">
                <a16:creationId xmlns:a16="http://schemas.microsoft.com/office/drawing/2014/main" id="{3AA0018A-2763-4BC4-A814-AFB3A663E086}"/>
              </a:ext>
            </a:extLst>
          </p:cNvPr>
          <p:cNvSpPr/>
          <p:nvPr/>
        </p:nvSpPr>
        <p:spPr>
          <a:xfrm>
            <a:off x="5480265" y="4532171"/>
            <a:ext cx="3396698" cy="523220"/>
          </a:xfrm>
          <a:prstGeom prst="rect">
            <a:avLst/>
          </a:prstGeom>
          <a:solidFill>
            <a:schemeClr val="bg1">
              <a:lumMod val="65000"/>
            </a:schemeClr>
          </a:solidFill>
        </p:spPr>
        <p:txBody>
          <a:bodyPr wrap="square">
            <a:spAutoFit/>
          </a:bodyPr>
          <a:lstStyle/>
          <a:p>
            <a:r>
              <a:rPr lang="en-US" altLang="zh-TW" sz="1400" b="1" dirty="0">
                <a:solidFill>
                  <a:schemeClr val="bg2">
                    <a:lumMod val="10000"/>
                  </a:schemeClr>
                </a:solidFill>
              </a:rPr>
              <a:t>   US Marine AV-8B Harrier test flight using </a:t>
            </a:r>
          </a:p>
          <a:p>
            <a:r>
              <a:rPr lang="en-US" altLang="zh-TW" sz="1400" b="1" dirty="0">
                <a:solidFill>
                  <a:schemeClr val="bg2">
                    <a:lumMod val="10000"/>
                  </a:schemeClr>
                </a:solidFill>
              </a:rPr>
              <a:t>   a </a:t>
            </a:r>
            <a:r>
              <a:rPr lang="en-US" altLang="zh-TW" sz="1400" b="1" u="sng" dirty="0">
                <a:solidFill>
                  <a:schemeClr val="bg1"/>
                </a:solidFill>
              </a:rPr>
              <a:t>50–50</a:t>
            </a:r>
            <a:r>
              <a:rPr lang="en-US" altLang="zh-TW" sz="1400" b="1" u="sng" dirty="0"/>
              <a:t>  </a:t>
            </a:r>
            <a:r>
              <a:rPr lang="en-US" altLang="zh-TW" sz="1400" b="1" dirty="0"/>
              <a:t>b</a:t>
            </a:r>
            <a:r>
              <a:rPr lang="en-US" altLang="zh-TW" sz="1400" b="1" dirty="0">
                <a:solidFill>
                  <a:schemeClr val="bg2">
                    <a:lumMod val="10000"/>
                  </a:schemeClr>
                </a:solidFill>
              </a:rPr>
              <a:t>iofuel blend in 2011.</a:t>
            </a:r>
            <a:endParaRPr lang="zh-TW" altLang="en-US" sz="1400" b="1" dirty="0">
              <a:solidFill>
                <a:schemeClr val="bg2">
                  <a:lumMod val="10000"/>
                </a:schemeClr>
              </a:solidFill>
            </a:endParaRPr>
          </a:p>
        </p:txBody>
      </p:sp>
      <p:sp>
        <p:nvSpPr>
          <p:cNvPr id="14" name="矩形 13">
            <a:extLst>
              <a:ext uri="{FF2B5EF4-FFF2-40B4-BE49-F238E27FC236}">
                <a16:creationId xmlns:a16="http://schemas.microsoft.com/office/drawing/2014/main" id="{DBA4FDFA-6993-4EE7-8D69-90E2C58EE409}"/>
              </a:ext>
            </a:extLst>
          </p:cNvPr>
          <p:cNvSpPr/>
          <p:nvPr/>
        </p:nvSpPr>
        <p:spPr>
          <a:xfrm>
            <a:off x="7393043" y="3337846"/>
            <a:ext cx="1521978" cy="1015663"/>
          </a:xfrm>
          <a:prstGeom prst="rect">
            <a:avLst/>
          </a:prstGeom>
          <a:solidFill>
            <a:schemeClr val="bg1">
              <a:lumMod val="65000"/>
            </a:schemeClr>
          </a:solidFill>
        </p:spPr>
        <p:txBody>
          <a:bodyPr wrap="square">
            <a:spAutoFit/>
          </a:bodyPr>
          <a:lstStyle/>
          <a:p>
            <a:r>
              <a:rPr lang="zh-TW" altLang="en-US" sz="1200" b="1" dirty="0">
                <a:solidFill>
                  <a:schemeClr val="bg2">
                    <a:lumMod val="10000"/>
                  </a:schemeClr>
                </a:solidFill>
                <a:ea typeface="標楷體" panose="03000509000000000000" pitchFamily="65" charset="-120"/>
              </a:rPr>
              <a:t>美國海軍陸戰隊</a:t>
            </a:r>
            <a:r>
              <a:rPr lang="en-US" altLang="zh-TW" sz="1200" b="1" dirty="0">
                <a:solidFill>
                  <a:srgbClr val="C00000"/>
                </a:solidFill>
                <a:ea typeface="標楷體" panose="03000509000000000000" pitchFamily="65" charset="-120"/>
              </a:rPr>
              <a:t>AV-8B</a:t>
            </a:r>
            <a:r>
              <a:rPr lang="en-US" altLang="zh-TW" sz="1200" b="1" dirty="0">
                <a:solidFill>
                  <a:schemeClr val="bg2">
                    <a:lumMod val="10000"/>
                  </a:schemeClr>
                </a:solidFill>
                <a:ea typeface="標楷體" panose="03000509000000000000" pitchFamily="65" charset="-120"/>
              </a:rPr>
              <a:t>“Harrier”</a:t>
            </a:r>
            <a:r>
              <a:rPr lang="zh-TW" altLang="en-US" sz="1200" b="1" dirty="0">
                <a:solidFill>
                  <a:schemeClr val="bg2">
                    <a:lumMod val="10000"/>
                  </a:schemeClr>
                </a:solidFill>
                <a:ea typeface="標楷體" panose="03000509000000000000" pitchFamily="65" charset="-120"/>
              </a:rPr>
              <a:t>式戰鬥機於</a:t>
            </a:r>
            <a:r>
              <a:rPr lang="en-US" altLang="zh-TW" sz="1200" b="1" dirty="0">
                <a:ea typeface="標楷體" panose="03000509000000000000" pitchFamily="65" charset="-120"/>
              </a:rPr>
              <a:t>2011</a:t>
            </a:r>
            <a:r>
              <a:rPr lang="zh-TW" altLang="en-US" sz="1200" b="1" dirty="0">
                <a:ea typeface="標楷體" panose="03000509000000000000" pitchFamily="65" charset="-120"/>
              </a:rPr>
              <a:t>年使用</a:t>
            </a:r>
            <a:r>
              <a:rPr lang="en-US" altLang="zh-TW" sz="1200" b="1" u="sng" dirty="0">
                <a:ea typeface="標楷體" panose="03000509000000000000" pitchFamily="65" charset="-120"/>
              </a:rPr>
              <a:t>50–50</a:t>
            </a:r>
            <a:r>
              <a:rPr lang="zh-TW" altLang="en-US" sz="1200" b="1" dirty="0">
                <a:ea typeface="標楷體" panose="03000509000000000000" pitchFamily="65" charset="-120"/>
              </a:rPr>
              <a:t>的生物燃料混合物進行試飛。</a:t>
            </a:r>
          </a:p>
        </p:txBody>
      </p:sp>
      <p:pic>
        <p:nvPicPr>
          <p:cNvPr id="1028" name="Picture 4" descr="US Marine AV-8B Harrier test flight using a 50–50 biofuel blend in 2011. 的圖片結果">
            <a:extLst>
              <a:ext uri="{FF2B5EF4-FFF2-40B4-BE49-F238E27FC236}">
                <a16:creationId xmlns:a16="http://schemas.microsoft.com/office/drawing/2014/main" id="{6BD934CF-4FFD-4412-8265-B88F5A5612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0265" y="3345078"/>
            <a:ext cx="1817502" cy="1015663"/>
          </a:xfrm>
          <a:prstGeom prst="rect">
            <a:avLst/>
          </a:prstGeom>
          <a:solidFill>
            <a:schemeClr val="bg1">
              <a:lumMod val="65000"/>
            </a:schemeClr>
          </a:solidFill>
        </p:spPr>
      </p:pic>
      <p:sp>
        <p:nvSpPr>
          <p:cNvPr id="6" name="矩形 5">
            <a:extLst>
              <a:ext uri="{FF2B5EF4-FFF2-40B4-BE49-F238E27FC236}">
                <a16:creationId xmlns:a16="http://schemas.microsoft.com/office/drawing/2014/main" id="{2A8160FD-2F8E-404E-98E1-BF576D1E6EBA}"/>
              </a:ext>
            </a:extLst>
          </p:cNvPr>
          <p:cNvSpPr/>
          <p:nvPr/>
        </p:nvSpPr>
        <p:spPr>
          <a:xfrm>
            <a:off x="355624" y="3368818"/>
            <a:ext cx="1473224" cy="276999"/>
          </a:xfrm>
          <a:prstGeom prst="rect">
            <a:avLst/>
          </a:prstGeom>
        </p:spPr>
        <p:txBody>
          <a:bodyPr wrap="none">
            <a:spAutoFit/>
          </a:bodyPr>
          <a:lstStyle/>
          <a:p>
            <a:r>
              <a:rPr lang="en-US" altLang="zh-TW" sz="1200" b="1" dirty="0">
                <a:solidFill>
                  <a:srgbClr val="C00000"/>
                </a:solidFill>
                <a:latin typeface="var(--secondaryHeadlineFont)"/>
              </a:rPr>
              <a:t>November 06, 2012 </a:t>
            </a:r>
            <a:endParaRPr lang="zh-TW" altLang="en-US" sz="1200" dirty="0">
              <a:solidFill>
                <a:srgbClr val="C00000"/>
              </a:solidFill>
            </a:endParaRPr>
          </a:p>
        </p:txBody>
      </p:sp>
      <p:sp>
        <p:nvSpPr>
          <p:cNvPr id="9" name="矩形 8">
            <a:extLst>
              <a:ext uri="{FF2B5EF4-FFF2-40B4-BE49-F238E27FC236}">
                <a16:creationId xmlns:a16="http://schemas.microsoft.com/office/drawing/2014/main" id="{AF8B3E6A-2BBA-4A09-B613-6843DA2D0BF7}"/>
              </a:ext>
            </a:extLst>
          </p:cNvPr>
          <p:cNvSpPr/>
          <p:nvPr/>
        </p:nvSpPr>
        <p:spPr>
          <a:xfrm>
            <a:off x="7876176" y="434220"/>
            <a:ext cx="765915" cy="369332"/>
          </a:xfrm>
          <a:prstGeom prst="rect">
            <a:avLst/>
          </a:prstGeom>
        </p:spPr>
        <p:txBody>
          <a:bodyPr wrap="none">
            <a:spAutoFit/>
          </a:bodyPr>
          <a:lstStyle/>
          <a:p>
            <a:r>
              <a:rPr lang="en-US" altLang="zh-TW" b="1" dirty="0">
                <a:solidFill>
                  <a:srgbClr val="FFFF00"/>
                </a:solidFill>
                <a:ea typeface="標楷體" panose="03000509000000000000" pitchFamily="65" charset="-120"/>
              </a:rPr>
              <a:t>AV-8B</a:t>
            </a:r>
            <a:endParaRPr lang="zh-TW" altLang="en-US" dirty="0">
              <a:solidFill>
                <a:srgbClr val="FFFF00"/>
              </a:solidFill>
            </a:endParaRPr>
          </a:p>
        </p:txBody>
      </p:sp>
      <p:sp>
        <p:nvSpPr>
          <p:cNvPr id="10" name="矩形 9">
            <a:extLst>
              <a:ext uri="{FF2B5EF4-FFF2-40B4-BE49-F238E27FC236}">
                <a16:creationId xmlns:a16="http://schemas.microsoft.com/office/drawing/2014/main" id="{64D03702-3F69-428E-A20F-DDA3CA40CFE1}"/>
              </a:ext>
            </a:extLst>
          </p:cNvPr>
          <p:cNvSpPr/>
          <p:nvPr/>
        </p:nvSpPr>
        <p:spPr>
          <a:xfrm>
            <a:off x="4704875" y="1627221"/>
            <a:ext cx="1082925" cy="369332"/>
          </a:xfrm>
          <a:prstGeom prst="rect">
            <a:avLst/>
          </a:prstGeom>
        </p:spPr>
        <p:txBody>
          <a:bodyPr wrap="none">
            <a:spAutoFit/>
          </a:bodyPr>
          <a:lstStyle/>
          <a:p>
            <a:r>
              <a:rPr lang="en-US" altLang="zh-TW" b="1" dirty="0">
                <a:solidFill>
                  <a:srgbClr val="C00000"/>
                </a:solidFill>
                <a:latin typeface="system-ui"/>
              </a:rPr>
              <a:t>Falcon 20</a:t>
            </a:r>
            <a:endParaRPr lang="zh-TW" altLang="en-US" dirty="0"/>
          </a:p>
        </p:txBody>
      </p:sp>
    </p:spTree>
    <p:extLst>
      <p:ext uri="{BB962C8B-B14F-4D97-AF65-F5344CB8AC3E}">
        <p14:creationId xmlns:p14="http://schemas.microsoft.com/office/powerpoint/2010/main" val="7365476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E78BC75-84CC-40D2-B84B-2AD1B1DE3D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201" y="935828"/>
            <a:ext cx="2679168" cy="1640621"/>
          </a:xfrm>
          <a:prstGeom prst="rect">
            <a:avLst/>
          </a:prstGeom>
          <a:solidFill>
            <a:srgbClr val="00B050"/>
          </a:solidFill>
          <a:ln>
            <a:solidFill>
              <a:srgbClr val="7030A0"/>
            </a:solidFill>
          </a:ln>
        </p:spPr>
      </p:pic>
      <p:pic>
        <p:nvPicPr>
          <p:cNvPr id="7" name="圖片 6">
            <a:extLst>
              <a:ext uri="{FF2B5EF4-FFF2-40B4-BE49-F238E27FC236}">
                <a16:creationId xmlns:a16="http://schemas.microsoft.com/office/drawing/2014/main" id="{15550C91-A8A1-48FD-B3DB-BD3133E52A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1616" y="3934935"/>
            <a:ext cx="2580045" cy="2488623"/>
          </a:xfrm>
          <a:prstGeom prst="rect">
            <a:avLst/>
          </a:prstGeom>
        </p:spPr>
      </p:pic>
      <p:sp>
        <p:nvSpPr>
          <p:cNvPr id="11" name="矩形 10">
            <a:extLst>
              <a:ext uri="{FF2B5EF4-FFF2-40B4-BE49-F238E27FC236}">
                <a16:creationId xmlns:a16="http://schemas.microsoft.com/office/drawing/2014/main" id="{38638EF8-3733-4507-A106-F0A17EA74553}"/>
              </a:ext>
            </a:extLst>
          </p:cNvPr>
          <p:cNvSpPr/>
          <p:nvPr/>
        </p:nvSpPr>
        <p:spPr>
          <a:xfrm>
            <a:off x="6401616" y="2919277"/>
            <a:ext cx="2580045" cy="830997"/>
          </a:xfrm>
          <a:prstGeom prst="rect">
            <a:avLst/>
          </a:prstGeom>
          <a:solidFill>
            <a:schemeClr val="accent1">
              <a:lumMod val="50000"/>
            </a:schemeClr>
          </a:solidFill>
          <a:ln>
            <a:solidFill>
              <a:srgbClr val="7030A0"/>
            </a:solidFill>
          </a:ln>
        </p:spPr>
        <p:txBody>
          <a:bodyPr wrap="square">
            <a:spAutoFit/>
          </a:bodyPr>
          <a:lstStyle/>
          <a:p>
            <a:pPr fontAlgn="base"/>
            <a:r>
              <a:rPr lang="en-US" altLang="zh-TW" sz="1100" b="1" dirty="0">
                <a:solidFill>
                  <a:schemeClr val="bg1"/>
                </a:solidFill>
                <a:ea typeface="標楷體" panose="03000509000000000000" pitchFamily="65" charset="-120"/>
                <a:hlinkClick r:id="rId5">
                  <a:extLst>
                    <a:ext uri="{A12FA001-AC4F-418D-AE19-62706E023703}">
                      <ahyp:hlinkClr xmlns:ahyp="http://schemas.microsoft.com/office/drawing/2018/hyperlinkcolor" val="tx"/>
                    </a:ext>
                  </a:extLst>
                </a:hlinkClick>
              </a:rPr>
              <a:t>2018-02-02</a:t>
            </a:r>
            <a:endParaRPr lang="en-US" altLang="zh-TW" sz="1100" b="1" dirty="0">
              <a:solidFill>
                <a:schemeClr val="bg1"/>
              </a:solidFill>
              <a:ea typeface="標楷體" panose="03000509000000000000" pitchFamily="65" charset="-120"/>
            </a:endParaRPr>
          </a:p>
          <a:p>
            <a:pPr fontAlgn="base"/>
            <a:r>
              <a:rPr lang="zh-TW" altLang="en-US" sz="1200" b="1" dirty="0">
                <a:solidFill>
                  <a:srgbClr val="92D050"/>
                </a:solidFill>
                <a:latin typeface="標楷體" panose="03000509000000000000" pitchFamily="65" charset="-120"/>
                <a:ea typeface="標楷體" panose="03000509000000000000" pitchFamily="65" charset="-120"/>
              </a:rPr>
              <a:t>澳航的波音</a:t>
            </a:r>
            <a:r>
              <a:rPr lang="en-US" altLang="zh-TW" sz="1200" b="1" dirty="0">
                <a:solidFill>
                  <a:srgbClr val="92D050"/>
                </a:solidFill>
                <a:latin typeface="標楷體" panose="03000509000000000000" pitchFamily="65" charset="-120"/>
                <a:ea typeface="標楷體" panose="03000509000000000000" pitchFamily="65" charset="-120"/>
              </a:rPr>
              <a:t>787</a:t>
            </a:r>
            <a:r>
              <a:rPr lang="zh-TW" altLang="en-US" sz="1200" b="1" dirty="0">
                <a:solidFill>
                  <a:srgbClr val="92D050"/>
                </a:solidFill>
                <a:latin typeface="標楷體" panose="03000509000000000000" pitchFamily="65" charset="-120"/>
                <a:ea typeface="標楷體" panose="03000509000000000000" pitchFamily="65" charset="-120"/>
              </a:rPr>
              <a:t>用</a:t>
            </a:r>
            <a:r>
              <a:rPr lang="en-US" altLang="zh-TW" sz="1200" b="1" dirty="0">
                <a:solidFill>
                  <a:srgbClr val="92D050"/>
                </a:solidFill>
                <a:latin typeface="標楷體" panose="03000509000000000000" pitchFamily="65" charset="-120"/>
                <a:ea typeface="標楷體" panose="03000509000000000000" pitchFamily="65" charset="-120"/>
              </a:rPr>
              <a:t>4.8</a:t>
            </a:r>
            <a:r>
              <a:rPr lang="zh-TW" altLang="en-US" sz="1200" b="1" dirty="0">
                <a:solidFill>
                  <a:srgbClr val="92D050"/>
                </a:solidFill>
                <a:latin typeface="標楷體" panose="03000509000000000000" pitchFamily="65" charset="-120"/>
                <a:ea typeface="標楷體" panose="03000509000000000000" pitchFamily="65" charset="-120"/>
              </a:rPr>
              <a:t>萬斤的</a:t>
            </a:r>
            <a:r>
              <a:rPr lang="zh-TW" altLang="en-US" sz="1200" b="1" u="sng" dirty="0">
                <a:solidFill>
                  <a:srgbClr val="92D050"/>
                </a:solidFill>
                <a:latin typeface="標楷體" panose="03000509000000000000" pitchFamily="65" charset="-120"/>
                <a:ea typeface="標楷體" panose="03000509000000000000" pitchFamily="65" charset="-120"/>
              </a:rPr>
              <a:t>芥菜種子做生物</a:t>
            </a:r>
            <a:r>
              <a:rPr lang="zh-TW" altLang="en-US" sz="1200" b="1" u="sng" dirty="0">
                <a:solidFill>
                  <a:srgbClr val="92D050"/>
                </a:solidFill>
                <a:latin typeface="標楷體" panose="03000509000000000000" pitchFamily="65" charset="-120"/>
                <a:ea typeface="標楷體" panose="03000509000000000000" pitchFamily="65" charset="-120"/>
                <a:hlinkClick r:id="rId6">
                  <a:extLst>
                    <a:ext uri="{A12FA001-AC4F-418D-AE19-62706E023703}">
                      <ahyp:hlinkClr xmlns:ahyp="http://schemas.microsoft.com/office/drawing/2018/hyperlinkcolor" val="tx"/>
                    </a:ext>
                  </a:extLst>
                </a:hlinkClick>
              </a:rPr>
              <a:t>燃料，完成了</a:t>
            </a:r>
            <a:r>
              <a:rPr lang="zh-TW" altLang="en-US" sz="1200" b="1" dirty="0">
                <a:solidFill>
                  <a:srgbClr val="92D050"/>
                </a:solidFill>
                <a:latin typeface="標楷體" panose="03000509000000000000" pitchFamily="65" charset="-120"/>
                <a:ea typeface="標楷體" panose="03000509000000000000" pitchFamily="65" charset="-120"/>
                <a:hlinkClick r:id="rId6">
                  <a:extLst>
                    <a:ext uri="{A12FA001-AC4F-418D-AE19-62706E023703}">
                      <ahyp:hlinkClr xmlns:ahyp="http://schemas.microsoft.com/office/drawing/2018/hyperlinkcolor" val="tx"/>
                    </a:ext>
                  </a:extLst>
                </a:hlinkClick>
              </a:rPr>
              <a:t>長達</a:t>
            </a:r>
            <a:r>
              <a:rPr lang="en-US" altLang="zh-TW" sz="1200" b="1" dirty="0">
                <a:solidFill>
                  <a:srgbClr val="92D050"/>
                </a:solidFill>
                <a:latin typeface="標楷體" panose="03000509000000000000" pitchFamily="65" charset="-120"/>
                <a:ea typeface="標楷體" panose="03000509000000000000" pitchFamily="65" charset="-120"/>
                <a:hlinkClick r:id="rId6">
                  <a:extLst>
                    <a:ext uri="{A12FA001-AC4F-418D-AE19-62706E023703}">
                      <ahyp:hlinkClr xmlns:ahyp="http://schemas.microsoft.com/office/drawing/2018/hyperlinkcolor" val="tx"/>
                    </a:ext>
                  </a:extLst>
                </a:hlinkClick>
              </a:rPr>
              <a:t>15</a:t>
            </a:r>
            <a:r>
              <a:rPr lang="zh-TW" altLang="en-US" sz="1200" b="1" dirty="0">
                <a:solidFill>
                  <a:srgbClr val="92D050"/>
                </a:solidFill>
                <a:latin typeface="標楷體" panose="03000509000000000000" pitchFamily="65" charset="-120"/>
                <a:ea typeface="標楷體" panose="03000509000000000000" pitchFamily="65" charset="-120"/>
                <a:hlinkClick r:id="rId6">
                  <a:extLst>
                    <a:ext uri="{A12FA001-AC4F-418D-AE19-62706E023703}">
                      <ahyp:hlinkClr xmlns:ahyp="http://schemas.microsoft.com/office/drawing/2018/hyperlinkcolor" val="tx"/>
                    </a:ext>
                  </a:extLst>
                </a:hlinkClick>
              </a:rPr>
              <a:t>小時</a:t>
            </a:r>
            <a:r>
              <a:rPr lang="zh-TW" altLang="en-US" sz="1200" b="1" dirty="0">
                <a:solidFill>
                  <a:srgbClr val="92D050"/>
                </a:solidFill>
                <a:latin typeface="標楷體" panose="03000509000000000000" pitchFamily="65" charset="-120"/>
                <a:ea typeface="標楷體" panose="03000509000000000000" pitchFamily="65" charset="-120"/>
              </a:rPr>
              <a:t>跨太平洋</a:t>
            </a:r>
            <a:r>
              <a:rPr lang="zh-TW" altLang="en-US" sz="1200" b="1" dirty="0">
                <a:solidFill>
                  <a:srgbClr val="92D050"/>
                </a:solidFill>
                <a:latin typeface="標楷體" panose="03000509000000000000" pitchFamily="65" charset="-120"/>
                <a:ea typeface="標楷體" panose="03000509000000000000" pitchFamily="65" charset="-120"/>
                <a:hlinkClick r:id="rId6">
                  <a:extLst>
                    <a:ext uri="{A12FA001-AC4F-418D-AE19-62706E023703}">
                      <ahyp:hlinkClr xmlns:ahyp="http://schemas.microsoft.com/office/drawing/2018/hyperlinkcolor" val="tx"/>
                    </a:ext>
                  </a:extLst>
                </a:hlinkClick>
              </a:rPr>
              <a:t>的飛行旅程</a:t>
            </a:r>
            <a:endParaRPr lang="zh-TW" altLang="en-US" sz="1200" b="1" dirty="0">
              <a:solidFill>
                <a:srgbClr val="92D050"/>
              </a:solidFill>
              <a:latin typeface="標楷體" panose="03000509000000000000" pitchFamily="65" charset="-120"/>
              <a:ea typeface="標楷體" panose="03000509000000000000" pitchFamily="65" charset="-120"/>
            </a:endParaRPr>
          </a:p>
        </p:txBody>
      </p:sp>
      <p:pic>
        <p:nvPicPr>
          <p:cNvPr id="18" name="Picture 4">
            <a:hlinkClick r:id="rId7"/>
            <a:extLst>
              <a:ext uri="{FF2B5EF4-FFF2-40B4-BE49-F238E27FC236}">
                <a16:creationId xmlns:a16="http://schemas.microsoft.com/office/drawing/2014/main" id="{40F650C4-27C7-437A-90CF-F43F13E274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3031" y="5397306"/>
            <a:ext cx="2392421" cy="1336494"/>
          </a:xfrm>
          <a:prstGeom prst="rect">
            <a:avLst/>
          </a:prstGeom>
          <a:noFill/>
          <a:ln>
            <a:solidFill>
              <a:srgbClr val="7030A0"/>
            </a:solidFill>
          </a:ln>
          <a:extLst>
            <a:ext uri="{909E8E84-426E-40DD-AFC4-6F175D3DCCD1}">
              <a14:hiddenFill xmlns:a14="http://schemas.microsoft.com/office/drawing/2010/main">
                <a:solidFill>
                  <a:srgbClr val="FFFFFF"/>
                </a:solidFill>
              </a14:hiddenFill>
            </a:ext>
          </a:extLst>
        </p:spPr>
      </p:pic>
      <p:sp>
        <p:nvSpPr>
          <p:cNvPr id="13" name="矩形 12">
            <a:extLst>
              <a:ext uri="{FF2B5EF4-FFF2-40B4-BE49-F238E27FC236}">
                <a16:creationId xmlns:a16="http://schemas.microsoft.com/office/drawing/2014/main" id="{5614DFE7-5EFD-4322-9851-CC1CAE6684C4}"/>
              </a:ext>
            </a:extLst>
          </p:cNvPr>
          <p:cNvSpPr/>
          <p:nvPr/>
        </p:nvSpPr>
        <p:spPr>
          <a:xfrm>
            <a:off x="171303" y="3622604"/>
            <a:ext cx="3307606" cy="1569660"/>
          </a:xfrm>
          <a:prstGeom prst="rect">
            <a:avLst/>
          </a:prstGeom>
          <a:solidFill>
            <a:schemeClr val="accent1">
              <a:lumMod val="50000"/>
            </a:schemeClr>
          </a:solidFill>
          <a:ln>
            <a:solidFill>
              <a:schemeClr val="tx1"/>
            </a:solidFill>
          </a:ln>
        </p:spPr>
        <p:txBody>
          <a:bodyPr wrap="square">
            <a:spAutoFit/>
          </a:bodyPr>
          <a:lstStyle/>
          <a:p>
            <a:pPr lvl="0" eaLnBrk="0" fontAlgn="base" hangingPunct="0">
              <a:spcBef>
                <a:spcPct val="0"/>
              </a:spcBef>
              <a:spcAft>
                <a:spcPct val="0"/>
              </a:spcAft>
            </a:pPr>
            <a:r>
              <a:rPr lang="zh-TW" altLang="zh-TW" sz="1100" b="1" dirty="0">
                <a:solidFill>
                  <a:schemeClr val="bg1"/>
                </a:solidFill>
                <a:ea typeface="標楷體" panose="03000509000000000000" pitchFamily="65" charset="-120"/>
                <a:hlinkClick r:id="rId9">
                  <a:extLst>
                    <a:ext uri="{A12FA001-AC4F-418D-AE19-62706E023703}">
                      <ahyp:hlinkClr xmlns:ahyp="http://schemas.microsoft.com/office/drawing/2018/hyperlinkcolor" val="tx"/>
                    </a:ext>
                  </a:extLst>
                </a:hlinkClick>
              </a:rPr>
              <a:t>2017-12-02</a:t>
            </a:r>
            <a:endParaRPr lang="zh-TW" altLang="zh-TW" sz="1100" b="1" dirty="0">
              <a:solidFill>
                <a:schemeClr val="bg1"/>
              </a:solidFill>
              <a:ea typeface="標楷體" panose="03000509000000000000" pitchFamily="65" charset="-120"/>
            </a:endParaRPr>
          </a:p>
          <a:p>
            <a:pPr lvl="0" eaLnBrk="0" fontAlgn="base" hangingPunct="0">
              <a:spcBef>
                <a:spcPct val="0"/>
              </a:spcBef>
              <a:spcAft>
                <a:spcPct val="0"/>
              </a:spcAft>
            </a:pPr>
            <a:r>
              <a:rPr lang="zh-TW" altLang="zh-TW" sz="1200" b="1" dirty="0">
                <a:solidFill>
                  <a:srgbClr val="92D050"/>
                </a:solidFill>
                <a:latin typeface="標楷體" panose="03000509000000000000" pitchFamily="65" charset="-120"/>
                <a:ea typeface="標楷體" panose="03000509000000000000" pitchFamily="65" charset="-120"/>
              </a:rPr>
              <a:t>中華航空公司日前接收了他們的</a:t>
            </a:r>
            <a:r>
              <a:rPr lang="zh-TW" altLang="zh-TW" sz="1200" b="1" u="sng" dirty="0">
                <a:solidFill>
                  <a:srgbClr val="92D050"/>
                </a:solidFill>
                <a:latin typeface="標楷體" panose="03000509000000000000" pitchFamily="65" charset="-120"/>
                <a:ea typeface="標楷體" panose="03000509000000000000" pitchFamily="65" charset="-120"/>
              </a:rPr>
              <a:t>第</a:t>
            </a:r>
            <a:r>
              <a:rPr lang="zh-TW" altLang="zh-TW" sz="1200" b="1" u="sng" dirty="0">
                <a:solidFill>
                  <a:srgbClr val="92D050"/>
                </a:solidFill>
                <a:ea typeface="標楷體" panose="03000509000000000000" pitchFamily="65" charset="-120"/>
              </a:rPr>
              <a:t>10</a:t>
            </a:r>
            <a:r>
              <a:rPr lang="zh-TW" altLang="zh-TW" sz="1200" b="1" u="sng" dirty="0">
                <a:solidFill>
                  <a:srgbClr val="92D050"/>
                </a:solidFill>
                <a:latin typeface="標楷體" panose="03000509000000000000" pitchFamily="65" charset="-120"/>
                <a:ea typeface="標楷體" panose="03000509000000000000" pitchFamily="65" charset="-120"/>
              </a:rPr>
              <a:t>架空客</a:t>
            </a:r>
            <a:r>
              <a:rPr lang="zh-TW" altLang="zh-TW" sz="1200" b="1" u="sng" dirty="0">
                <a:solidFill>
                  <a:srgbClr val="92D050"/>
                </a:solidFill>
                <a:ea typeface="標楷體" panose="03000509000000000000" pitchFamily="65" charset="-120"/>
              </a:rPr>
              <a:t>A350-900</a:t>
            </a:r>
            <a:r>
              <a:rPr lang="zh-TW" altLang="zh-TW" sz="1200" b="1" u="sng" dirty="0">
                <a:solidFill>
                  <a:srgbClr val="92D050"/>
                </a:solidFill>
                <a:latin typeface="標楷體" panose="03000509000000000000" pitchFamily="65" charset="-120"/>
                <a:ea typeface="標楷體" panose="03000509000000000000" pitchFamily="65" charset="-120"/>
              </a:rPr>
              <a:t>飛機</a:t>
            </a:r>
            <a:r>
              <a:rPr lang="zh-TW" altLang="zh-TW" sz="1200" b="1" dirty="0">
                <a:solidFill>
                  <a:srgbClr val="92D050"/>
                </a:solidFill>
                <a:latin typeface="標楷體" panose="03000509000000000000" pitchFamily="65" charset="-120"/>
                <a:ea typeface="標楷體" panose="03000509000000000000" pitchFamily="65" charset="-120"/>
              </a:rPr>
              <a:t>，在昨天從土魯斯啟程前往台北的交付飛行航班中，這架</a:t>
            </a:r>
            <a:r>
              <a:rPr lang="en-US" altLang="zh-TW" sz="1200" b="1" dirty="0">
                <a:solidFill>
                  <a:srgbClr val="92D050"/>
                </a:solidFill>
                <a:latin typeface="標楷體" panose="03000509000000000000" pitchFamily="65" charset="-120"/>
                <a:ea typeface="標楷體" panose="03000509000000000000" pitchFamily="65" charset="-120"/>
              </a:rPr>
              <a:t> </a:t>
            </a:r>
            <a:r>
              <a:rPr lang="zh-TW" altLang="zh-TW" sz="1200" b="1" u="sng" dirty="0">
                <a:solidFill>
                  <a:srgbClr val="92D050"/>
                </a:solidFill>
                <a:ea typeface="標楷體" panose="03000509000000000000" pitchFamily="65" charset="-120"/>
              </a:rPr>
              <a:t>A350</a:t>
            </a:r>
            <a:r>
              <a:rPr lang="en-US" altLang="zh-TW" sz="1200" b="1" u="sng" dirty="0">
                <a:solidFill>
                  <a:srgbClr val="92D050"/>
                </a:solidFill>
                <a:ea typeface="標楷體" panose="03000509000000000000" pitchFamily="65" charset="-120"/>
              </a:rPr>
              <a:t> </a:t>
            </a:r>
            <a:r>
              <a:rPr lang="zh-TW" altLang="zh-TW" sz="1200" b="1" u="sng" dirty="0">
                <a:solidFill>
                  <a:srgbClr val="92D050"/>
                </a:solidFill>
                <a:latin typeface="標楷體" panose="03000509000000000000" pitchFamily="65" charset="-120"/>
                <a:ea typeface="標楷體" panose="03000509000000000000" pitchFamily="65" charset="-120"/>
              </a:rPr>
              <a:t>所使用的燃料包含</a:t>
            </a:r>
            <a:r>
              <a:rPr lang="en-US" altLang="zh-TW" sz="1200" b="1" u="sng" dirty="0">
                <a:solidFill>
                  <a:srgbClr val="92D050"/>
                </a:solidFill>
                <a:latin typeface="標楷體" panose="03000509000000000000" pitchFamily="65" charset="-120"/>
                <a:ea typeface="標楷體" panose="03000509000000000000" pitchFamily="65" charset="-120"/>
              </a:rPr>
              <a:t> </a:t>
            </a:r>
            <a:r>
              <a:rPr lang="zh-TW" altLang="zh-TW" sz="1200" b="1" u="sng" dirty="0">
                <a:solidFill>
                  <a:srgbClr val="92D050"/>
                </a:solidFill>
                <a:ea typeface="標楷體" panose="03000509000000000000" pitchFamily="65" charset="-120"/>
              </a:rPr>
              <a:t>10%</a:t>
            </a:r>
            <a:r>
              <a:rPr lang="en-US" altLang="zh-TW" sz="1200" b="1" u="sng" dirty="0">
                <a:solidFill>
                  <a:srgbClr val="92D050"/>
                </a:solidFill>
                <a:ea typeface="標楷體" panose="03000509000000000000" pitchFamily="65" charset="-120"/>
              </a:rPr>
              <a:t> </a:t>
            </a:r>
            <a:r>
              <a:rPr lang="zh-TW" altLang="zh-TW" sz="1200" b="1" u="sng" dirty="0">
                <a:solidFill>
                  <a:srgbClr val="92D050"/>
                </a:solidFill>
                <a:latin typeface="標楷體" panose="03000509000000000000" pitchFamily="65" charset="-120"/>
                <a:ea typeface="標楷體" panose="03000509000000000000" pitchFamily="65" charset="-120"/>
              </a:rPr>
              <a:t>的生物燃料</a:t>
            </a:r>
            <a:r>
              <a:rPr lang="zh-TW" altLang="zh-TW" sz="1200" b="1" dirty="0">
                <a:solidFill>
                  <a:srgbClr val="92D050"/>
                </a:solidFill>
                <a:latin typeface="標楷體" panose="03000509000000000000" pitchFamily="65" charset="-120"/>
                <a:ea typeface="標楷體" panose="03000509000000000000" pitchFamily="65" charset="-120"/>
              </a:rPr>
              <a:t>。中華航空由此成為第二家採用傳統燃料和可持續生物燃料混合進行交付飛行航班的航空公司。</a:t>
            </a:r>
            <a:endParaRPr lang="en-US" altLang="zh-TW" sz="1200" b="1" dirty="0">
              <a:solidFill>
                <a:srgbClr val="92D050"/>
              </a:solidFill>
              <a:latin typeface="標楷體" panose="03000509000000000000" pitchFamily="65" charset="-120"/>
              <a:ea typeface="標楷體" panose="03000509000000000000" pitchFamily="65" charset="-120"/>
            </a:endParaRPr>
          </a:p>
          <a:p>
            <a:pPr lvl="0" eaLnBrk="0" fontAlgn="base" hangingPunct="0">
              <a:spcBef>
                <a:spcPct val="0"/>
              </a:spcBef>
              <a:spcAft>
                <a:spcPct val="0"/>
              </a:spcAft>
            </a:pPr>
            <a:endParaRPr lang="zh-TW" altLang="zh-TW" sz="1200" b="1" dirty="0">
              <a:solidFill>
                <a:schemeClr val="bg1"/>
              </a:solidFill>
              <a:latin typeface="標楷體" panose="03000509000000000000" pitchFamily="65" charset="-120"/>
              <a:ea typeface="標楷體" panose="03000509000000000000" pitchFamily="65" charset="-120"/>
            </a:endParaRPr>
          </a:p>
        </p:txBody>
      </p:sp>
      <p:sp>
        <p:nvSpPr>
          <p:cNvPr id="19" name="矩形 18">
            <a:extLst>
              <a:ext uri="{FF2B5EF4-FFF2-40B4-BE49-F238E27FC236}">
                <a16:creationId xmlns:a16="http://schemas.microsoft.com/office/drawing/2014/main" id="{32B31787-F1C8-42AD-985C-8C78A929D03C}"/>
              </a:ext>
            </a:extLst>
          </p:cNvPr>
          <p:cNvSpPr/>
          <p:nvPr/>
        </p:nvSpPr>
        <p:spPr>
          <a:xfrm>
            <a:off x="6374754" y="1453159"/>
            <a:ext cx="2580045" cy="1277273"/>
          </a:xfrm>
          <a:prstGeom prst="rect">
            <a:avLst/>
          </a:prstGeom>
          <a:solidFill>
            <a:schemeClr val="accent1">
              <a:lumMod val="50000"/>
            </a:schemeClr>
          </a:solidFill>
          <a:ln>
            <a:solidFill>
              <a:schemeClr val="tx1"/>
            </a:solidFill>
          </a:ln>
        </p:spPr>
        <p:txBody>
          <a:bodyPr wrap="square">
            <a:spAutoFit/>
          </a:bodyPr>
          <a:lstStyle/>
          <a:p>
            <a:r>
              <a:rPr lang="zh-TW" altLang="zh-TW" sz="1100" b="1" u="sng" dirty="0">
                <a:solidFill>
                  <a:schemeClr val="bg1"/>
                </a:solidFill>
                <a:ea typeface="標楷體" panose="03000509000000000000" pitchFamily="65" charset="-120"/>
              </a:rPr>
              <a:t>2015</a:t>
            </a:r>
            <a:r>
              <a:rPr lang="en-US" altLang="zh-TW" sz="1100" b="1" u="sng" dirty="0">
                <a:solidFill>
                  <a:schemeClr val="bg1"/>
                </a:solidFill>
                <a:ea typeface="標楷體" panose="03000509000000000000" pitchFamily="65" charset="-120"/>
              </a:rPr>
              <a:t>-</a:t>
            </a:r>
            <a:r>
              <a:rPr lang="zh-TW" altLang="zh-TW" sz="1100" b="1" u="sng" dirty="0">
                <a:solidFill>
                  <a:schemeClr val="bg1"/>
                </a:solidFill>
                <a:ea typeface="標楷體" panose="03000509000000000000" pitchFamily="65" charset="-120"/>
              </a:rPr>
              <a:t>3</a:t>
            </a:r>
            <a:r>
              <a:rPr lang="en-US" altLang="zh-TW" sz="1100" b="1" u="sng" dirty="0">
                <a:solidFill>
                  <a:schemeClr val="bg1"/>
                </a:solidFill>
                <a:ea typeface="標楷體" panose="03000509000000000000" pitchFamily="65" charset="-120"/>
              </a:rPr>
              <a:t>-</a:t>
            </a:r>
            <a:r>
              <a:rPr lang="zh-TW" altLang="zh-TW" sz="1100" b="1" u="sng" dirty="0">
                <a:solidFill>
                  <a:schemeClr val="bg1"/>
                </a:solidFill>
                <a:ea typeface="標楷體" panose="03000509000000000000" pitchFamily="65" charset="-120"/>
              </a:rPr>
              <a:t>22</a:t>
            </a:r>
            <a:endParaRPr lang="en-US" altLang="zh-TW" sz="1100" b="1" u="sng" dirty="0">
              <a:solidFill>
                <a:schemeClr val="bg1"/>
              </a:solidFill>
              <a:ea typeface="標楷體" panose="03000509000000000000" pitchFamily="65" charset="-120"/>
            </a:endParaRPr>
          </a:p>
          <a:p>
            <a:r>
              <a:rPr lang="zh-TW" altLang="zh-TW" sz="1100" b="1" dirty="0">
                <a:solidFill>
                  <a:srgbClr val="92D050"/>
                </a:solidFill>
                <a:latin typeface="標楷體" panose="03000509000000000000" pitchFamily="65" charset="-120"/>
                <a:ea typeface="標楷體" panose="03000509000000000000" pitchFamily="65" charset="-120"/>
              </a:rPr>
              <a:t>加注中國石化1號生物航空煤油的</a:t>
            </a:r>
            <a:r>
              <a:rPr lang="zh-TW" altLang="zh-TW" sz="1100" b="1" u="sng" dirty="0">
                <a:solidFill>
                  <a:srgbClr val="92D050"/>
                </a:solidFill>
                <a:latin typeface="標楷體" panose="03000509000000000000" pitchFamily="65" charset="-120"/>
                <a:ea typeface="標楷體" panose="03000509000000000000" pitchFamily="65" charset="-120"/>
              </a:rPr>
              <a:t>海南航空HU7604航班</a:t>
            </a:r>
            <a:r>
              <a:rPr lang="zh-TW" altLang="zh-TW" sz="1100" b="1" dirty="0">
                <a:solidFill>
                  <a:srgbClr val="92D050"/>
                </a:solidFill>
                <a:latin typeface="標楷體" panose="03000509000000000000" pitchFamily="65" charset="-120"/>
                <a:ea typeface="標楷體" panose="03000509000000000000" pitchFamily="65" charset="-120"/>
              </a:rPr>
              <a:t>波音737-800型客機，搭載156名乘客和8名機組人員於8:20從</a:t>
            </a:r>
            <a:r>
              <a:rPr lang="zh-TW" altLang="zh-TW" sz="1100" b="1" u="sng" dirty="0">
                <a:solidFill>
                  <a:srgbClr val="92D050"/>
                </a:solidFill>
                <a:latin typeface="標楷體" panose="03000509000000000000" pitchFamily="65" charset="-120"/>
                <a:ea typeface="標楷體" panose="03000509000000000000" pitchFamily="65" charset="-120"/>
              </a:rPr>
              <a:t>上海虹橋</a:t>
            </a:r>
            <a:r>
              <a:rPr lang="zh-TW" altLang="zh-TW" sz="1100" b="1" dirty="0">
                <a:solidFill>
                  <a:srgbClr val="92D050"/>
                </a:solidFill>
                <a:latin typeface="標楷體" panose="03000509000000000000" pitchFamily="65" charset="-120"/>
                <a:ea typeface="標楷體" panose="03000509000000000000" pitchFamily="65" charset="-120"/>
              </a:rPr>
              <a:t>機場起飛，經過兩個半小時的飛行後，於10:50平穩降落在北京國際機場。</a:t>
            </a:r>
            <a:endParaRPr lang="zh-TW" altLang="en-US" sz="1100" b="1" dirty="0">
              <a:solidFill>
                <a:srgbClr val="92D050"/>
              </a:solidFill>
              <a:latin typeface="標楷體" panose="03000509000000000000" pitchFamily="65" charset="-120"/>
              <a:ea typeface="標楷體" panose="03000509000000000000" pitchFamily="65" charset="-120"/>
            </a:endParaRPr>
          </a:p>
        </p:txBody>
      </p:sp>
      <p:sp>
        <p:nvSpPr>
          <p:cNvPr id="21" name="矩形 20">
            <a:extLst>
              <a:ext uri="{FF2B5EF4-FFF2-40B4-BE49-F238E27FC236}">
                <a16:creationId xmlns:a16="http://schemas.microsoft.com/office/drawing/2014/main" id="{534E88CE-0C9F-4235-9DD7-57761AAD3B35}"/>
              </a:ext>
            </a:extLst>
          </p:cNvPr>
          <p:cNvSpPr/>
          <p:nvPr/>
        </p:nvSpPr>
        <p:spPr>
          <a:xfrm>
            <a:off x="3605599" y="3285396"/>
            <a:ext cx="2646040" cy="1600438"/>
          </a:xfrm>
          <a:prstGeom prst="rect">
            <a:avLst/>
          </a:prstGeom>
          <a:solidFill>
            <a:schemeClr val="accent1">
              <a:lumMod val="50000"/>
            </a:schemeClr>
          </a:solidFill>
        </p:spPr>
        <p:txBody>
          <a:bodyPr wrap="square">
            <a:spAutoFit/>
          </a:bodyPr>
          <a:lstStyle/>
          <a:p>
            <a:pPr fontAlgn="base"/>
            <a:r>
              <a:rPr lang="en-US" altLang="zh-TW" sz="1100" b="1" dirty="0">
                <a:solidFill>
                  <a:schemeClr val="bg1"/>
                </a:solidFill>
                <a:ea typeface="標楷體" panose="03000509000000000000" pitchFamily="65" charset="-120"/>
                <a:hlinkClick r:id="rId10">
                  <a:extLst>
                    <a:ext uri="{A12FA001-AC4F-418D-AE19-62706E023703}">
                      <ahyp:hlinkClr xmlns:ahyp="http://schemas.microsoft.com/office/drawing/2018/hyperlinkcolor" val="tx"/>
                    </a:ext>
                  </a:extLst>
                </a:hlinkClick>
              </a:rPr>
              <a:t>2017-05-04</a:t>
            </a:r>
            <a:endParaRPr lang="zh-TW" altLang="en-US" sz="1100" b="1" dirty="0">
              <a:solidFill>
                <a:schemeClr val="bg1"/>
              </a:solidFill>
              <a:ea typeface="標楷體" panose="03000509000000000000" pitchFamily="65" charset="-120"/>
            </a:endParaRPr>
          </a:p>
          <a:p>
            <a:pPr fontAlgn="base"/>
            <a:r>
              <a:rPr lang="zh-TW" altLang="en-US" sz="1200" b="1" dirty="0">
                <a:solidFill>
                  <a:srgbClr val="92D050"/>
                </a:solidFill>
                <a:latin typeface="標楷體" panose="03000509000000000000" pitchFamily="65" charset="-120"/>
                <a:ea typeface="標楷體" panose="03000509000000000000" pitchFamily="65" charset="-120"/>
              </a:rPr>
              <a:t>新加坡航空</a:t>
            </a:r>
            <a:r>
              <a:rPr lang="en-US" altLang="zh-TW" sz="1200" b="1" dirty="0">
                <a:solidFill>
                  <a:srgbClr val="92D050"/>
                </a:solidFill>
                <a:latin typeface="標楷體" panose="03000509000000000000" pitchFamily="65" charset="-120"/>
                <a:ea typeface="標楷體" panose="03000509000000000000" pitchFamily="65" charset="-120"/>
              </a:rPr>
              <a:t>A350-900</a:t>
            </a:r>
            <a:r>
              <a:rPr lang="zh-TW" altLang="en-US" sz="1200" b="1" dirty="0">
                <a:solidFill>
                  <a:srgbClr val="92D050"/>
                </a:solidFill>
                <a:latin typeface="標楷體" panose="03000509000000000000" pitchFamily="65" charset="-120"/>
                <a:ea typeface="標楷體" panose="03000509000000000000" pitchFamily="65" charset="-120"/>
              </a:rPr>
              <a:t>飛機為了減少國際航空排放量，新加坡航空公司推出了全球第一個「</a:t>
            </a:r>
            <a:r>
              <a:rPr lang="en-US" altLang="zh-TW" sz="1400" b="1" dirty="0">
                <a:solidFill>
                  <a:srgbClr val="92D050"/>
                </a:solidFill>
                <a:ea typeface="標楷體" panose="03000509000000000000" pitchFamily="65" charset="-120"/>
              </a:rPr>
              <a:t>green package</a:t>
            </a:r>
            <a:r>
              <a:rPr lang="zh-TW" altLang="en-US" sz="1400" b="1" dirty="0">
                <a:solidFill>
                  <a:srgbClr val="92D050"/>
                </a:solidFill>
                <a:latin typeface="標楷體" panose="03000509000000000000" pitchFamily="65" charset="-120"/>
                <a:ea typeface="標楷體" panose="03000509000000000000" pitchFamily="65" charset="-120"/>
              </a:rPr>
              <a:t>」</a:t>
            </a:r>
            <a:r>
              <a:rPr lang="zh-TW" altLang="en-US" sz="1200" b="1" dirty="0">
                <a:solidFill>
                  <a:srgbClr val="92D050"/>
                </a:solidFill>
                <a:latin typeface="標楷體" panose="03000509000000000000" pitchFamily="65" charset="-120"/>
                <a:ea typeface="標楷體" panose="03000509000000000000" pitchFamily="65" charset="-120"/>
              </a:rPr>
              <a:t>航班，因為他們用</a:t>
            </a:r>
            <a:r>
              <a:rPr lang="zh-TW" altLang="en-US" sz="1200" b="1" u="sng" dirty="0">
                <a:solidFill>
                  <a:srgbClr val="92D050"/>
                </a:solidFill>
                <a:latin typeface="標楷體" panose="03000509000000000000" pitchFamily="65" charset="-120"/>
                <a:ea typeface="標楷體" panose="03000509000000000000" pitchFamily="65" charset="-120"/>
              </a:rPr>
              <a:t>二手油</a:t>
            </a:r>
            <a:r>
              <a:rPr lang="zh-TW" altLang="en-US" sz="1200" b="1" dirty="0">
                <a:solidFill>
                  <a:srgbClr val="92D050"/>
                </a:solidFill>
                <a:latin typeface="標楷體" panose="03000509000000000000" pitchFamily="65" charset="-120"/>
                <a:ea typeface="標楷體" panose="03000509000000000000" pitchFamily="65" charset="-120"/>
              </a:rPr>
              <a:t>俗稱</a:t>
            </a:r>
            <a:r>
              <a:rPr lang="zh-TW" altLang="en-US" sz="1200" b="1" u="sng" dirty="0">
                <a:solidFill>
                  <a:srgbClr val="92D050"/>
                </a:solidFill>
                <a:latin typeface="標楷體" panose="03000509000000000000" pitchFamily="65" charset="-120"/>
                <a:ea typeface="標楷體" panose="03000509000000000000" pitchFamily="65" charset="-120"/>
              </a:rPr>
              <a:t>地溝油生產的</a:t>
            </a:r>
            <a:r>
              <a:rPr lang="zh-TW" altLang="en-US" sz="1200" b="1" dirty="0">
                <a:solidFill>
                  <a:srgbClr val="92D050"/>
                </a:solidFill>
                <a:latin typeface="標楷體" panose="03000509000000000000" pitchFamily="65" charset="-120"/>
                <a:ea typeface="標楷體" panose="03000509000000000000" pitchFamily="65" charset="-120"/>
              </a:rPr>
              <a:t>可持續生物燃料作為動力。目前有</a:t>
            </a:r>
            <a:r>
              <a:rPr lang="en-US" altLang="zh-TW" sz="1200" b="1" u="sng" dirty="0">
                <a:solidFill>
                  <a:srgbClr val="92D050"/>
                </a:solidFill>
                <a:latin typeface="標楷體" panose="03000509000000000000" pitchFamily="65" charset="-120"/>
                <a:ea typeface="標楷體" panose="03000509000000000000" pitchFamily="65" charset="-120"/>
              </a:rPr>
              <a:t>12</a:t>
            </a:r>
            <a:r>
              <a:rPr lang="zh-TW" altLang="en-US" sz="1200" b="1" u="sng" dirty="0">
                <a:solidFill>
                  <a:srgbClr val="92D050"/>
                </a:solidFill>
                <a:latin typeface="標楷體" panose="03000509000000000000" pitchFamily="65" charset="-120"/>
                <a:ea typeface="標楷體" panose="03000509000000000000" pitchFamily="65" charset="-120"/>
              </a:rPr>
              <a:t>架</a:t>
            </a:r>
            <a:r>
              <a:rPr lang="en-US" altLang="zh-TW" sz="1200" b="1" u="sng" dirty="0">
                <a:solidFill>
                  <a:srgbClr val="92D050"/>
                </a:solidFill>
                <a:latin typeface="標楷體" panose="03000509000000000000" pitchFamily="65" charset="-120"/>
                <a:ea typeface="標楷體" panose="03000509000000000000" pitchFamily="65" charset="-120"/>
              </a:rPr>
              <a:t>A350-900</a:t>
            </a:r>
            <a:r>
              <a:rPr lang="zh-TW" altLang="en-US" sz="1200" b="1" u="sng" dirty="0">
                <a:solidFill>
                  <a:srgbClr val="92D050"/>
                </a:solidFill>
                <a:latin typeface="標楷體" panose="03000509000000000000" pitchFamily="65" charset="-120"/>
                <a:ea typeface="標楷體" panose="03000509000000000000" pitchFamily="65" charset="-120"/>
              </a:rPr>
              <a:t>飛機交付使用</a:t>
            </a:r>
            <a:r>
              <a:rPr lang="zh-TW" altLang="en-US" sz="1200" b="1" dirty="0">
                <a:solidFill>
                  <a:srgbClr val="92D050"/>
                </a:solidFill>
                <a:latin typeface="標楷體" panose="03000509000000000000" pitchFamily="65" charset="-120"/>
                <a:ea typeface="標楷體" panose="03000509000000000000" pitchFamily="65" charset="-120"/>
              </a:rPr>
              <a:t>，航空公司稱之為「最省油的飛機」。</a:t>
            </a:r>
            <a:endParaRPr lang="zh-TW" altLang="en-US" sz="1200" b="1" u="none" strike="noStrike" dirty="0">
              <a:solidFill>
                <a:srgbClr val="92D050"/>
              </a:solidFill>
              <a:effectLst/>
              <a:latin typeface="標楷體" panose="03000509000000000000" pitchFamily="65" charset="-120"/>
              <a:ea typeface="標楷體" panose="03000509000000000000" pitchFamily="65" charset="-120"/>
            </a:endParaRPr>
          </a:p>
        </p:txBody>
      </p:sp>
      <p:pic>
        <p:nvPicPr>
          <p:cNvPr id="23" name="圖片 22">
            <a:extLst>
              <a:ext uri="{FF2B5EF4-FFF2-40B4-BE49-F238E27FC236}">
                <a16:creationId xmlns:a16="http://schemas.microsoft.com/office/drawing/2014/main" id="{37ECA34A-8620-4D79-9165-FA021447ED8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05599" y="5076832"/>
            <a:ext cx="2646040" cy="1480037"/>
          </a:xfrm>
          <a:prstGeom prst="rect">
            <a:avLst/>
          </a:prstGeom>
        </p:spPr>
      </p:pic>
      <p:sp>
        <p:nvSpPr>
          <p:cNvPr id="15" name="矩形 14">
            <a:extLst>
              <a:ext uri="{FF2B5EF4-FFF2-40B4-BE49-F238E27FC236}">
                <a16:creationId xmlns:a16="http://schemas.microsoft.com/office/drawing/2014/main" id="{F97ADDB0-9683-498B-8EFC-7D6014784818}"/>
              </a:ext>
            </a:extLst>
          </p:cNvPr>
          <p:cNvSpPr/>
          <p:nvPr/>
        </p:nvSpPr>
        <p:spPr>
          <a:xfrm>
            <a:off x="268362" y="340936"/>
            <a:ext cx="2520846" cy="400110"/>
          </a:xfrm>
          <a:prstGeom prst="rect">
            <a:avLst/>
          </a:prstGeom>
          <a:solidFill>
            <a:srgbClr val="00B050"/>
          </a:solidFill>
        </p:spPr>
        <p:txBody>
          <a:bodyPr wrap="square">
            <a:spAutoFit/>
          </a:bodyPr>
          <a:lstStyle/>
          <a:p>
            <a:r>
              <a:rPr lang="zh-TW" altLang="en-US" sz="2000" b="1" dirty="0">
                <a:latin typeface="Linux Libertine"/>
              </a:rPr>
              <a:t>      </a:t>
            </a:r>
            <a:r>
              <a:rPr lang="en-US" altLang="zh-TW" sz="2000" b="1" dirty="0">
                <a:solidFill>
                  <a:srgbClr val="FFFF00"/>
                </a:solidFill>
                <a:latin typeface="Linux Libertine"/>
              </a:rPr>
              <a:t>Aviation Biofuel</a:t>
            </a:r>
            <a:endParaRPr lang="zh-TW" altLang="en-US" sz="2000" b="1" dirty="0">
              <a:solidFill>
                <a:srgbClr val="FFFF00"/>
              </a:solidFill>
            </a:endParaRPr>
          </a:p>
        </p:txBody>
      </p:sp>
      <p:sp>
        <p:nvSpPr>
          <p:cNvPr id="16" name="矩形 15">
            <a:extLst>
              <a:ext uri="{FF2B5EF4-FFF2-40B4-BE49-F238E27FC236}">
                <a16:creationId xmlns:a16="http://schemas.microsoft.com/office/drawing/2014/main" id="{B48FC8AF-7FB8-4E75-8F7E-F5EC1218FE36}"/>
              </a:ext>
            </a:extLst>
          </p:cNvPr>
          <p:cNvSpPr/>
          <p:nvPr/>
        </p:nvSpPr>
        <p:spPr>
          <a:xfrm>
            <a:off x="3004998" y="184476"/>
            <a:ext cx="5949801" cy="1015663"/>
          </a:xfrm>
          <a:prstGeom prst="rect">
            <a:avLst/>
          </a:prstGeom>
          <a:solidFill>
            <a:srgbClr val="00B050"/>
          </a:solidFill>
          <a:ln>
            <a:solidFill>
              <a:srgbClr val="7030A0"/>
            </a:solidFill>
          </a:ln>
        </p:spPr>
        <p:txBody>
          <a:bodyPr wrap="square">
            <a:spAutoFit/>
          </a:bodyPr>
          <a:lstStyle/>
          <a:p>
            <a:r>
              <a:rPr lang="en-US" altLang="zh-TW" sz="1200" b="1" dirty="0">
                <a:solidFill>
                  <a:srgbClr val="222222"/>
                </a:solidFill>
                <a:latin typeface="Arial" panose="020B0604020202020204" pitchFamily="34" charset="0"/>
              </a:rPr>
              <a:t> </a:t>
            </a:r>
          </a:p>
          <a:p>
            <a:r>
              <a:rPr lang="en-US" altLang="zh-TW" sz="1200" b="1" dirty="0">
                <a:solidFill>
                  <a:schemeClr val="bg1"/>
                </a:solidFill>
                <a:latin typeface="新細明體" panose="02020500000000000000" pitchFamily="18" charset="-120"/>
                <a:ea typeface="新細明體" panose="02020500000000000000" pitchFamily="18" charset="-120"/>
              </a:rPr>
              <a:t>✽✽</a:t>
            </a:r>
            <a:r>
              <a:rPr lang="en-US" altLang="zh-TW" sz="1200" b="1" dirty="0">
                <a:solidFill>
                  <a:schemeClr val="bg1"/>
                </a:solidFill>
                <a:latin typeface="Arial" panose="020B0604020202020204" pitchFamily="34" charset="0"/>
              </a:rPr>
              <a:t> The first flight using blended biofuel took place in </a:t>
            </a:r>
            <a:r>
              <a:rPr lang="en-US" altLang="zh-TW" sz="1200" b="1" u="sng" dirty="0">
                <a:solidFill>
                  <a:schemeClr val="bg1"/>
                </a:solidFill>
                <a:latin typeface="Arial" panose="020B0604020202020204" pitchFamily="34" charset="0"/>
              </a:rPr>
              <a:t>2008</a:t>
            </a:r>
            <a:r>
              <a:rPr lang="en-US" altLang="zh-TW" sz="1200" b="1" dirty="0">
                <a:solidFill>
                  <a:schemeClr val="bg1"/>
                </a:solidFill>
                <a:latin typeface="Arial" panose="020B0604020202020204" pitchFamily="34" charset="0"/>
              </a:rPr>
              <a:t>. Since then, more</a:t>
            </a:r>
          </a:p>
          <a:p>
            <a:r>
              <a:rPr lang="en-US" altLang="zh-TW" sz="1200" b="1" dirty="0">
                <a:solidFill>
                  <a:schemeClr val="bg1"/>
                </a:solidFill>
                <a:latin typeface="Arial" panose="020B0604020202020204" pitchFamily="34" charset="0"/>
              </a:rPr>
              <a:t>    than </a:t>
            </a:r>
            <a:r>
              <a:rPr lang="en-US" altLang="zh-TW" sz="1200" b="1" u="sng" dirty="0">
                <a:latin typeface="Arial" panose="020B0604020202020204" pitchFamily="34" charset="0"/>
              </a:rPr>
              <a:t>150,000 flights have used biofuels</a:t>
            </a:r>
            <a:r>
              <a:rPr lang="en-US" altLang="zh-TW" sz="1200" b="1" dirty="0">
                <a:latin typeface="Arial" panose="020B0604020202020204" pitchFamily="34" charset="0"/>
              </a:rPr>
              <a:t>. </a:t>
            </a:r>
            <a:r>
              <a:rPr lang="en-US" altLang="zh-TW" sz="1200" b="1" u="sng" dirty="0">
                <a:solidFill>
                  <a:schemeClr val="bg1"/>
                </a:solidFill>
                <a:latin typeface="Arial" panose="020B0604020202020204" pitchFamily="34" charset="0"/>
              </a:rPr>
              <a:t>Only</a:t>
            </a:r>
            <a:r>
              <a:rPr lang="en-US" altLang="zh-TW" sz="1200" b="1" dirty="0">
                <a:solidFill>
                  <a:schemeClr val="bg1"/>
                </a:solidFill>
                <a:latin typeface="Arial" panose="020B0604020202020204" pitchFamily="34" charset="0"/>
              </a:rPr>
              <a:t> </a:t>
            </a:r>
            <a:r>
              <a:rPr lang="en-US" altLang="zh-TW" sz="1200" b="1" u="sng" dirty="0">
                <a:solidFill>
                  <a:schemeClr val="bg1"/>
                </a:solidFill>
                <a:latin typeface="Arial" panose="020B0604020202020204" pitchFamily="34" charset="0"/>
              </a:rPr>
              <a:t>5 airports </a:t>
            </a:r>
            <a:r>
              <a:rPr lang="en-US" altLang="zh-TW" sz="1200" b="1" dirty="0">
                <a:solidFill>
                  <a:schemeClr val="bg1"/>
                </a:solidFill>
                <a:latin typeface="Arial" panose="020B0604020202020204" pitchFamily="34" charset="0"/>
              </a:rPr>
              <a:t>have regular biofuel</a:t>
            </a:r>
          </a:p>
          <a:p>
            <a:r>
              <a:rPr lang="en-US" altLang="zh-TW" sz="1200" b="1" dirty="0">
                <a:solidFill>
                  <a:schemeClr val="bg1"/>
                </a:solidFill>
                <a:latin typeface="Arial" panose="020B0604020202020204" pitchFamily="34" charset="0"/>
              </a:rPr>
              <a:t>    distribution today </a:t>
            </a:r>
            <a:r>
              <a:rPr lang="en-US" altLang="zh-TW" sz="1200" b="1" dirty="0">
                <a:latin typeface="Arial" panose="020B0604020202020204" pitchFamily="34" charset="0"/>
              </a:rPr>
              <a:t>( </a:t>
            </a:r>
            <a:r>
              <a:rPr lang="en-US" altLang="zh-TW" sz="1200" b="1" u="sng" dirty="0">
                <a:latin typeface="Arial" panose="020B0604020202020204" pitchFamily="34" charset="0"/>
              </a:rPr>
              <a:t>Bergen</a:t>
            </a:r>
            <a:r>
              <a:rPr lang="en-US" altLang="zh-TW" sz="1200" b="1" dirty="0">
                <a:latin typeface="Arial" panose="020B0604020202020204" pitchFamily="34" charset="0"/>
              </a:rPr>
              <a:t>, </a:t>
            </a:r>
            <a:r>
              <a:rPr lang="en-US" altLang="zh-TW" sz="1200" b="1" u="sng" dirty="0">
                <a:latin typeface="Arial" panose="020B0604020202020204" pitchFamily="34" charset="0"/>
              </a:rPr>
              <a:t>Oslo,</a:t>
            </a:r>
            <a:r>
              <a:rPr lang="en-US" altLang="zh-TW" sz="1200" b="1" dirty="0">
                <a:latin typeface="Arial" panose="020B0604020202020204" pitchFamily="34" charset="0"/>
              </a:rPr>
              <a:t> </a:t>
            </a:r>
            <a:r>
              <a:rPr lang="en-US" altLang="zh-TW" sz="1200" b="1" u="sng" dirty="0">
                <a:latin typeface="Arial" panose="020B0604020202020204" pitchFamily="34" charset="0"/>
              </a:rPr>
              <a:t>Brisbane</a:t>
            </a:r>
            <a:r>
              <a:rPr lang="en-US" altLang="zh-TW" sz="1200" b="1" dirty="0">
                <a:latin typeface="Arial" panose="020B0604020202020204" pitchFamily="34" charset="0"/>
              </a:rPr>
              <a:t>, </a:t>
            </a:r>
            <a:r>
              <a:rPr lang="en-US" altLang="zh-TW" sz="1200" b="1" u="sng" dirty="0">
                <a:latin typeface="Arial" panose="020B0604020202020204" pitchFamily="34" charset="0"/>
              </a:rPr>
              <a:t>Los Angeles</a:t>
            </a:r>
            <a:r>
              <a:rPr lang="en-US" altLang="zh-TW" sz="1200" b="1" dirty="0">
                <a:latin typeface="Arial" panose="020B0604020202020204" pitchFamily="34" charset="0"/>
              </a:rPr>
              <a:t>, and </a:t>
            </a:r>
            <a:r>
              <a:rPr lang="en-US" altLang="zh-TW" sz="1200" b="1" u="sng" dirty="0">
                <a:latin typeface="Arial" panose="020B0604020202020204" pitchFamily="34" charset="0"/>
              </a:rPr>
              <a:t>Stockholm </a:t>
            </a:r>
            <a:r>
              <a:rPr lang="en-US" altLang="zh-TW" sz="1200" b="1" dirty="0">
                <a:latin typeface="Arial" panose="020B0604020202020204" pitchFamily="34" charset="0"/>
              </a:rPr>
              <a:t>).</a:t>
            </a:r>
          </a:p>
          <a:p>
            <a:endParaRPr lang="zh-TW" altLang="en-US" sz="1200" b="1" dirty="0">
              <a:solidFill>
                <a:schemeClr val="bg1"/>
              </a:solidFill>
            </a:endParaRPr>
          </a:p>
        </p:txBody>
      </p:sp>
      <p:pic>
        <p:nvPicPr>
          <p:cNvPr id="8" name="圖片 7">
            <a:extLst>
              <a:ext uri="{FF2B5EF4-FFF2-40B4-BE49-F238E27FC236}">
                <a16:creationId xmlns:a16="http://schemas.microsoft.com/office/drawing/2014/main" id="{90A84818-48E5-49BC-BA48-7015380B038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10082" y="1453775"/>
            <a:ext cx="2602513" cy="1640621"/>
          </a:xfrm>
          <a:prstGeom prst="rect">
            <a:avLst/>
          </a:prstGeom>
          <a:solidFill>
            <a:srgbClr val="00B050"/>
          </a:solidFill>
          <a:ln>
            <a:solidFill>
              <a:srgbClr val="7030A0"/>
            </a:solidFill>
          </a:ln>
        </p:spPr>
      </p:pic>
      <p:sp>
        <p:nvSpPr>
          <p:cNvPr id="14" name="矩形 13">
            <a:extLst>
              <a:ext uri="{FF2B5EF4-FFF2-40B4-BE49-F238E27FC236}">
                <a16:creationId xmlns:a16="http://schemas.microsoft.com/office/drawing/2014/main" id="{40BE1331-299F-4271-AC8E-8F66040DB551}"/>
              </a:ext>
            </a:extLst>
          </p:cNvPr>
          <p:cNvSpPr/>
          <p:nvPr/>
        </p:nvSpPr>
        <p:spPr>
          <a:xfrm>
            <a:off x="147585" y="2771231"/>
            <a:ext cx="3319681" cy="646331"/>
          </a:xfrm>
          <a:prstGeom prst="rect">
            <a:avLst/>
          </a:prstGeom>
          <a:solidFill>
            <a:schemeClr val="accent1">
              <a:lumMod val="50000"/>
            </a:schemeClr>
          </a:solidFill>
        </p:spPr>
        <p:txBody>
          <a:bodyPr wrap="square">
            <a:spAutoFit/>
          </a:bodyPr>
          <a:lstStyle/>
          <a:p>
            <a:r>
              <a:rPr lang="en-US" altLang="zh-TW" sz="1100" b="1" u="sng" dirty="0">
                <a:solidFill>
                  <a:schemeClr val="bg1"/>
                </a:solidFill>
              </a:rPr>
              <a:t>2013-04-24 </a:t>
            </a:r>
          </a:p>
          <a:p>
            <a:r>
              <a:rPr lang="en-US" altLang="zh-TW" sz="1200" b="1" dirty="0">
                <a:solidFill>
                  <a:srgbClr val="92D050"/>
                </a:solidFill>
              </a:rPr>
              <a:t>East China, Shanghai Hongqiao International Airport in Shanghai.  </a:t>
            </a:r>
            <a:endParaRPr lang="zh-TW" altLang="en-US" sz="1200" b="1" dirty="0">
              <a:solidFill>
                <a:srgbClr val="92D050"/>
              </a:solidFill>
            </a:endParaRPr>
          </a:p>
        </p:txBody>
      </p:sp>
      <p:sp>
        <p:nvSpPr>
          <p:cNvPr id="4" name="投影片編號版面配置區 3">
            <a:extLst>
              <a:ext uri="{FF2B5EF4-FFF2-40B4-BE49-F238E27FC236}">
                <a16:creationId xmlns:a16="http://schemas.microsoft.com/office/drawing/2014/main" id="{6894DE13-9B99-494C-9358-5F753F822278}"/>
              </a:ext>
            </a:extLst>
          </p:cNvPr>
          <p:cNvSpPr>
            <a:spLocks noGrp="1"/>
          </p:cNvSpPr>
          <p:nvPr>
            <p:ph type="sldNum" sz="quarter" idx="12"/>
          </p:nvPr>
        </p:nvSpPr>
        <p:spPr>
          <a:xfrm>
            <a:off x="8274413" y="6485070"/>
            <a:ext cx="869587" cy="365125"/>
          </a:xfrm>
        </p:spPr>
        <p:txBody>
          <a:bodyPr/>
          <a:lstStyle/>
          <a:p>
            <a:pPr>
              <a:defRPr/>
            </a:pPr>
            <a:fld id="{C6735949-D909-4DA0-9331-3289988C2E74}" type="slidenum">
              <a:rPr lang="en-US" altLang="zh-TW" smtClean="0"/>
              <a:pPr>
                <a:defRPr/>
              </a:pPr>
              <a:t>76</a:t>
            </a:fld>
            <a:endParaRPr lang="en-US" altLang="zh-TW" dirty="0"/>
          </a:p>
        </p:txBody>
      </p:sp>
      <p:sp>
        <p:nvSpPr>
          <p:cNvPr id="2" name="菱形 1">
            <a:extLst>
              <a:ext uri="{FF2B5EF4-FFF2-40B4-BE49-F238E27FC236}">
                <a16:creationId xmlns:a16="http://schemas.microsoft.com/office/drawing/2014/main" id="{08BD36A5-A333-4141-AB40-DF709032D396}"/>
              </a:ext>
            </a:extLst>
          </p:cNvPr>
          <p:cNvSpPr/>
          <p:nvPr/>
        </p:nvSpPr>
        <p:spPr>
          <a:xfrm rot="2627984">
            <a:off x="425340" y="468982"/>
            <a:ext cx="144016" cy="144016"/>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5781270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489AF5C3-0E37-456E-B232-DC0966D539F0}"/>
              </a:ext>
            </a:extLst>
          </p:cNvPr>
          <p:cNvPicPr>
            <a:picLocks noChangeAspect="1"/>
          </p:cNvPicPr>
          <p:nvPr/>
        </p:nvPicPr>
        <p:blipFill rotWithShape="1">
          <a:blip r:embed="rId2">
            <a:extLst>
              <a:ext uri="{28A0092B-C50C-407E-A947-70E740481C1C}">
                <a14:useLocalDpi xmlns:a14="http://schemas.microsoft.com/office/drawing/2010/main" val="0"/>
              </a:ext>
            </a:extLst>
          </a:blip>
          <a:srcRect l="22516" t="15586"/>
          <a:stretch/>
        </p:blipFill>
        <p:spPr>
          <a:xfrm>
            <a:off x="161062" y="404664"/>
            <a:ext cx="8821878" cy="4771887"/>
          </a:xfrm>
          <a:prstGeom prst="rect">
            <a:avLst/>
          </a:prstGeom>
        </p:spPr>
      </p:pic>
      <p:sp>
        <p:nvSpPr>
          <p:cNvPr id="10" name="矩形 9">
            <a:extLst>
              <a:ext uri="{FF2B5EF4-FFF2-40B4-BE49-F238E27FC236}">
                <a16:creationId xmlns:a16="http://schemas.microsoft.com/office/drawing/2014/main" id="{7B4008D1-4DF1-4523-A03C-000935D086AB}"/>
              </a:ext>
            </a:extLst>
          </p:cNvPr>
          <p:cNvSpPr/>
          <p:nvPr/>
        </p:nvSpPr>
        <p:spPr>
          <a:xfrm>
            <a:off x="264413" y="3954032"/>
            <a:ext cx="4171655" cy="646331"/>
          </a:xfrm>
          <a:prstGeom prst="rect">
            <a:avLst/>
          </a:prstGeom>
        </p:spPr>
        <p:txBody>
          <a:bodyPr wrap="square">
            <a:spAutoFit/>
          </a:bodyPr>
          <a:lstStyle/>
          <a:p>
            <a:r>
              <a:rPr lang="en-US" altLang="zh-TW" b="1" dirty="0">
                <a:solidFill>
                  <a:schemeClr val="accent2">
                    <a:lumMod val="75000"/>
                  </a:schemeClr>
                </a:solidFill>
              </a:rPr>
              <a:t>Eliminating contrails !!  Yes !! </a:t>
            </a:r>
          </a:p>
          <a:p>
            <a:r>
              <a:rPr lang="en-US" altLang="zh-TW" b="1" dirty="0">
                <a:solidFill>
                  <a:schemeClr val="accent2">
                    <a:lumMod val="75000"/>
                  </a:schemeClr>
                </a:solidFill>
              </a:rPr>
              <a:t>Offsets extra CO</a:t>
            </a:r>
            <a:r>
              <a:rPr lang="en-US" altLang="zh-TW" b="1" baseline="-25000" dirty="0">
                <a:solidFill>
                  <a:schemeClr val="accent2">
                    <a:lumMod val="75000"/>
                  </a:schemeClr>
                </a:solidFill>
              </a:rPr>
              <a:t>2</a:t>
            </a:r>
            <a:r>
              <a:rPr lang="en-US" altLang="zh-TW" b="1" dirty="0">
                <a:solidFill>
                  <a:schemeClr val="accent2">
                    <a:lumMod val="75000"/>
                  </a:schemeClr>
                </a:solidFill>
              </a:rPr>
              <a:t> from engines ??   No !!  </a:t>
            </a:r>
          </a:p>
        </p:txBody>
      </p:sp>
      <p:sp>
        <p:nvSpPr>
          <p:cNvPr id="11" name="矩形 10">
            <a:extLst>
              <a:ext uri="{FF2B5EF4-FFF2-40B4-BE49-F238E27FC236}">
                <a16:creationId xmlns:a16="http://schemas.microsoft.com/office/drawing/2014/main" id="{F63673B4-B4BE-46ED-988D-5B7429833D13}"/>
              </a:ext>
            </a:extLst>
          </p:cNvPr>
          <p:cNvSpPr/>
          <p:nvPr/>
        </p:nvSpPr>
        <p:spPr>
          <a:xfrm>
            <a:off x="4027769" y="173669"/>
            <a:ext cx="4955168" cy="507831"/>
          </a:xfrm>
          <a:prstGeom prst="rect">
            <a:avLst/>
          </a:prstGeom>
          <a:solidFill>
            <a:srgbClr val="002060"/>
          </a:solidFill>
        </p:spPr>
        <p:txBody>
          <a:bodyPr wrap="square">
            <a:spAutoFit/>
          </a:bodyPr>
          <a:lstStyle/>
          <a:p>
            <a:r>
              <a:rPr lang="en-US" altLang="zh-TW" sz="1350" dirty="0">
                <a:solidFill>
                  <a:srgbClr val="FF0000"/>
                </a:solidFill>
              </a:rPr>
              <a:t>    </a:t>
            </a:r>
            <a:r>
              <a:rPr lang="en-US" altLang="zh-TW" sz="1350" dirty="0">
                <a:solidFill>
                  <a:schemeClr val="bg1"/>
                </a:solidFill>
              </a:rPr>
              <a:t>At </a:t>
            </a:r>
            <a:r>
              <a:rPr lang="en-US" altLang="zh-TW" sz="1350" b="1" u="sng" dirty="0">
                <a:solidFill>
                  <a:schemeClr val="bg1"/>
                </a:solidFill>
              </a:rPr>
              <a:t>33’000 ft</a:t>
            </a:r>
            <a:r>
              <a:rPr lang="en-US" altLang="zh-TW" sz="1350" dirty="0">
                <a:solidFill>
                  <a:schemeClr val="bg1"/>
                </a:solidFill>
              </a:rPr>
              <a:t>, airplanes produce linear ice clouds called contrails. </a:t>
            </a:r>
          </a:p>
          <a:p>
            <a:r>
              <a:rPr lang="en-US" altLang="zh-TW" sz="1350" dirty="0">
                <a:solidFill>
                  <a:schemeClr val="bg1"/>
                </a:solidFill>
              </a:rPr>
              <a:t>It can persist for hours, growing to form extended cirrus cloud cover.</a:t>
            </a:r>
            <a:endParaRPr lang="zh-TW" altLang="en-US" sz="1350" dirty="0">
              <a:solidFill>
                <a:schemeClr val="bg1"/>
              </a:solidFill>
            </a:endParaRPr>
          </a:p>
        </p:txBody>
      </p:sp>
      <p:sp>
        <p:nvSpPr>
          <p:cNvPr id="12" name="矩形 11">
            <a:extLst>
              <a:ext uri="{FF2B5EF4-FFF2-40B4-BE49-F238E27FC236}">
                <a16:creationId xmlns:a16="http://schemas.microsoft.com/office/drawing/2014/main" id="{0D244CCA-DB4F-4207-A668-1CFB2033D2C8}"/>
              </a:ext>
            </a:extLst>
          </p:cNvPr>
          <p:cNvSpPr/>
          <p:nvPr/>
        </p:nvSpPr>
        <p:spPr>
          <a:xfrm>
            <a:off x="251281" y="3280189"/>
            <a:ext cx="5242727" cy="369332"/>
          </a:xfrm>
          <a:prstGeom prst="rect">
            <a:avLst/>
          </a:prstGeom>
        </p:spPr>
        <p:txBody>
          <a:bodyPr wrap="square">
            <a:spAutoFit/>
          </a:bodyPr>
          <a:lstStyle/>
          <a:p>
            <a:r>
              <a:rPr lang="en-US" altLang="zh-TW" b="1" dirty="0">
                <a:solidFill>
                  <a:schemeClr val="tx2"/>
                </a:solidFill>
              </a:rPr>
              <a:t>Between </a:t>
            </a:r>
            <a:r>
              <a:rPr lang="en-US" altLang="zh-TW" b="1" u="sng" dirty="0">
                <a:solidFill>
                  <a:schemeClr val="tx2"/>
                </a:solidFill>
              </a:rPr>
              <a:t>24,000 and 31,000 ft</a:t>
            </a:r>
            <a:r>
              <a:rPr lang="en-US" altLang="zh-TW" b="1" dirty="0">
                <a:solidFill>
                  <a:schemeClr val="tx2"/>
                </a:solidFill>
              </a:rPr>
              <a:t>, contrails do not form.</a:t>
            </a:r>
            <a:endParaRPr lang="en-US" altLang="zh-TW" dirty="0">
              <a:solidFill>
                <a:schemeClr val="tx2"/>
              </a:solidFill>
            </a:endParaRPr>
          </a:p>
        </p:txBody>
      </p:sp>
      <p:sp>
        <p:nvSpPr>
          <p:cNvPr id="13" name="矩形 12">
            <a:extLst>
              <a:ext uri="{FF2B5EF4-FFF2-40B4-BE49-F238E27FC236}">
                <a16:creationId xmlns:a16="http://schemas.microsoft.com/office/drawing/2014/main" id="{B73DFE95-C7CC-4C00-B588-318944860388}"/>
              </a:ext>
            </a:extLst>
          </p:cNvPr>
          <p:cNvSpPr/>
          <p:nvPr/>
        </p:nvSpPr>
        <p:spPr>
          <a:xfrm>
            <a:off x="260248" y="2110578"/>
            <a:ext cx="4171655" cy="400110"/>
          </a:xfrm>
          <a:prstGeom prst="rect">
            <a:avLst/>
          </a:prstGeom>
        </p:spPr>
        <p:txBody>
          <a:bodyPr wrap="none">
            <a:spAutoFit/>
          </a:bodyPr>
          <a:lstStyle/>
          <a:p>
            <a:r>
              <a:rPr lang="en-US" altLang="zh-TW" sz="2000" b="1" dirty="0">
                <a:solidFill>
                  <a:schemeClr val="accent4"/>
                </a:solidFill>
              </a:rPr>
              <a:t>Flying lower, helps cut global warning</a:t>
            </a:r>
            <a:endParaRPr lang="zh-TW" altLang="en-US" sz="2000" b="1" dirty="0">
              <a:solidFill>
                <a:schemeClr val="accent4"/>
              </a:solidFill>
            </a:endParaRPr>
          </a:p>
        </p:txBody>
      </p:sp>
      <p:sp>
        <p:nvSpPr>
          <p:cNvPr id="3" name="投影片編號版面配置區 2">
            <a:extLst>
              <a:ext uri="{FF2B5EF4-FFF2-40B4-BE49-F238E27FC236}">
                <a16:creationId xmlns:a16="http://schemas.microsoft.com/office/drawing/2014/main" id="{EB947B78-8ED1-4EE6-8D46-93956B761D9C}"/>
              </a:ext>
            </a:extLst>
          </p:cNvPr>
          <p:cNvSpPr>
            <a:spLocks noGrp="1"/>
          </p:cNvSpPr>
          <p:nvPr>
            <p:ph type="sldNum" sz="quarter" idx="12"/>
          </p:nvPr>
        </p:nvSpPr>
        <p:spPr>
          <a:xfrm>
            <a:off x="8532439" y="6501768"/>
            <a:ext cx="598133" cy="365125"/>
          </a:xfrm>
        </p:spPr>
        <p:txBody>
          <a:bodyPr/>
          <a:lstStyle/>
          <a:p>
            <a:pPr>
              <a:defRPr/>
            </a:pPr>
            <a:fld id="{C6735949-D909-4DA0-9331-3289988C2E74}" type="slidenum">
              <a:rPr lang="en-US" altLang="zh-TW" smtClean="0"/>
              <a:pPr>
                <a:defRPr/>
              </a:pPr>
              <a:t>77</a:t>
            </a:fld>
            <a:endParaRPr lang="en-US" altLang="zh-TW" dirty="0"/>
          </a:p>
        </p:txBody>
      </p:sp>
      <p:sp>
        <p:nvSpPr>
          <p:cNvPr id="5" name="矩形 4">
            <a:extLst>
              <a:ext uri="{FF2B5EF4-FFF2-40B4-BE49-F238E27FC236}">
                <a16:creationId xmlns:a16="http://schemas.microsoft.com/office/drawing/2014/main" id="{C8BF0D03-A91F-45D7-A747-26BA9C0AA196}"/>
              </a:ext>
            </a:extLst>
          </p:cNvPr>
          <p:cNvSpPr/>
          <p:nvPr/>
        </p:nvSpPr>
        <p:spPr>
          <a:xfrm>
            <a:off x="1619671" y="5167082"/>
            <a:ext cx="7363266" cy="738664"/>
          </a:xfrm>
          <a:prstGeom prst="rect">
            <a:avLst/>
          </a:prstGeom>
          <a:solidFill>
            <a:srgbClr val="002060"/>
          </a:solidFill>
        </p:spPr>
        <p:txBody>
          <a:bodyPr wrap="square">
            <a:spAutoFit/>
          </a:bodyPr>
          <a:lstStyle/>
          <a:p>
            <a:r>
              <a:rPr lang="en-US" altLang="zh-TW" sz="1400" b="1" dirty="0">
                <a:solidFill>
                  <a:schemeClr val="bg1"/>
                </a:solidFill>
              </a:rPr>
              <a:t>But airplane fly low, it will increase 4% more fuel burning, the denser air means airplanes burn 4% more fuel and produce 4% more CO2.    In other words, we still needs to find out a good measure that will get an immediate net effect to reduce a global warming.</a:t>
            </a:r>
            <a:endParaRPr lang="zh-TW" altLang="en-US" sz="1400" b="1" dirty="0">
              <a:solidFill>
                <a:schemeClr val="bg1"/>
              </a:solidFill>
            </a:endParaRPr>
          </a:p>
        </p:txBody>
      </p:sp>
      <p:sp>
        <p:nvSpPr>
          <p:cNvPr id="14" name="文字方塊 13">
            <a:extLst>
              <a:ext uri="{FF2B5EF4-FFF2-40B4-BE49-F238E27FC236}">
                <a16:creationId xmlns:a16="http://schemas.microsoft.com/office/drawing/2014/main" id="{67D2B2A7-67AC-46B0-B22B-64B916D42187}"/>
              </a:ext>
            </a:extLst>
          </p:cNvPr>
          <p:cNvSpPr txBox="1"/>
          <p:nvPr/>
        </p:nvSpPr>
        <p:spPr>
          <a:xfrm>
            <a:off x="1619668" y="5856919"/>
            <a:ext cx="7363266" cy="738664"/>
          </a:xfrm>
          <a:prstGeom prst="rect">
            <a:avLst/>
          </a:prstGeom>
          <a:solidFill>
            <a:srgbClr val="002060"/>
          </a:solidFill>
        </p:spPr>
        <p:txBody>
          <a:bodyPr wrap="square">
            <a:spAutoFit/>
          </a:bodyPr>
          <a:lstStyle/>
          <a:p>
            <a:r>
              <a:rPr lang="en-US" altLang="zh-TW" sz="1400" dirty="0">
                <a:solidFill>
                  <a:srgbClr val="FF9900"/>
                </a:solidFill>
              </a:rPr>
              <a:t>  “Ryanair is Europe’s greenest/cleanest major airline with the youngest fleet and highest</a:t>
            </a:r>
          </a:p>
          <a:p>
            <a:r>
              <a:rPr lang="en-US" altLang="zh-TW" sz="1400" dirty="0">
                <a:solidFill>
                  <a:srgbClr val="FF9900"/>
                </a:solidFill>
              </a:rPr>
              <a:t>   load factors.    CO</a:t>
            </a:r>
            <a:r>
              <a:rPr lang="en-US" altLang="zh-TW" sz="1400" baseline="-25000" dirty="0">
                <a:solidFill>
                  <a:srgbClr val="FF9900"/>
                </a:solidFill>
              </a:rPr>
              <a:t>2</a:t>
            </a:r>
            <a:r>
              <a:rPr lang="en-US" altLang="zh-TW" sz="1400" dirty="0">
                <a:solidFill>
                  <a:srgbClr val="FF9900"/>
                </a:solidFill>
              </a:rPr>
              <a:t> per passenger/km </a:t>
            </a:r>
            <a:r>
              <a:rPr lang="en-US" altLang="zh-TW" sz="1400" u="sng" dirty="0">
                <a:solidFill>
                  <a:srgbClr val="FF9900"/>
                </a:solidFill>
              </a:rPr>
              <a:t>for June 2019 is 66g</a:t>
            </a:r>
            <a:r>
              <a:rPr lang="en-US" altLang="zh-TW" sz="1400" dirty="0">
                <a:solidFill>
                  <a:srgbClr val="FF9900"/>
                </a:solidFill>
              </a:rPr>
              <a:t>, almost half the rate of other</a:t>
            </a:r>
          </a:p>
          <a:p>
            <a:r>
              <a:rPr lang="en-US" altLang="zh-TW" sz="1400" dirty="0">
                <a:solidFill>
                  <a:srgbClr val="FF9900"/>
                </a:solidFill>
              </a:rPr>
              <a:t>   flag carrier European  airlines. </a:t>
            </a:r>
            <a:endParaRPr lang="zh-TW" altLang="en-US" sz="1400" dirty="0">
              <a:solidFill>
                <a:srgbClr val="FF9900"/>
              </a:solidFill>
            </a:endParaRPr>
          </a:p>
        </p:txBody>
      </p:sp>
      <p:pic>
        <p:nvPicPr>
          <p:cNvPr id="15" name="圖片 14">
            <a:extLst>
              <a:ext uri="{FF2B5EF4-FFF2-40B4-BE49-F238E27FC236}">
                <a16:creationId xmlns:a16="http://schemas.microsoft.com/office/drawing/2014/main" id="{DE6A9A0F-ABB2-416F-B332-AF6CF8391E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58" y="5175016"/>
            <a:ext cx="1458611" cy="722795"/>
          </a:xfrm>
          <a:prstGeom prst="rect">
            <a:avLst/>
          </a:prstGeom>
        </p:spPr>
      </p:pic>
      <p:pic>
        <p:nvPicPr>
          <p:cNvPr id="16" name="圖片 15">
            <a:extLst>
              <a:ext uri="{FF2B5EF4-FFF2-40B4-BE49-F238E27FC236}">
                <a16:creationId xmlns:a16="http://schemas.microsoft.com/office/drawing/2014/main" id="{9F09E837-C62A-44B4-A36B-970B56CD1DE9}"/>
              </a:ext>
            </a:extLst>
          </p:cNvPr>
          <p:cNvPicPr>
            <a:picLocks noChangeAspect="1"/>
          </p:cNvPicPr>
          <p:nvPr/>
        </p:nvPicPr>
        <p:blipFill rotWithShape="1">
          <a:blip r:embed="rId4">
            <a:extLst>
              <a:ext uri="{28A0092B-C50C-407E-A947-70E740481C1C}">
                <a14:useLocalDpi xmlns:a14="http://schemas.microsoft.com/office/drawing/2010/main" val="0"/>
              </a:ext>
            </a:extLst>
          </a:blip>
          <a:srcRect l="4915" r="83073" b="16311"/>
          <a:stretch/>
        </p:blipFill>
        <p:spPr>
          <a:xfrm>
            <a:off x="161060" y="5889877"/>
            <a:ext cx="1458611" cy="705706"/>
          </a:xfrm>
          <a:prstGeom prst="rect">
            <a:avLst/>
          </a:prstGeom>
        </p:spPr>
      </p:pic>
      <p:sp>
        <p:nvSpPr>
          <p:cNvPr id="6" name="矩形 5">
            <a:extLst>
              <a:ext uri="{FF2B5EF4-FFF2-40B4-BE49-F238E27FC236}">
                <a16:creationId xmlns:a16="http://schemas.microsoft.com/office/drawing/2014/main" id="{25540910-9713-4A58-A017-518BCA67FA84}"/>
              </a:ext>
            </a:extLst>
          </p:cNvPr>
          <p:cNvSpPr/>
          <p:nvPr/>
        </p:nvSpPr>
        <p:spPr>
          <a:xfrm>
            <a:off x="6804248" y="3903029"/>
            <a:ext cx="2016224" cy="57421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1294933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7659B44E-7607-4755-BB3D-A7E1EC7AB1ED}"/>
              </a:ext>
            </a:extLst>
          </p:cNvPr>
          <p:cNvSpPr>
            <a:spLocks noGrp="1"/>
          </p:cNvSpPr>
          <p:nvPr>
            <p:ph type="sldNum" sz="quarter" idx="12"/>
          </p:nvPr>
        </p:nvSpPr>
        <p:spPr>
          <a:xfrm>
            <a:off x="7093194" y="6478286"/>
            <a:ext cx="2057400" cy="365125"/>
          </a:xfrm>
        </p:spPr>
        <p:txBody>
          <a:bodyPr/>
          <a:lstStyle/>
          <a:p>
            <a:pPr>
              <a:defRPr/>
            </a:pPr>
            <a:fld id="{C6735949-D909-4DA0-9331-3289988C2E74}" type="slidenum">
              <a:rPr lang="en-US" altLang="zh-TW" smtClean="0"/>
              <a:pPr>
                <a:defRPr/>
              </a:pPr>
              <a:t>78</a:t>
            </a:fld>
            <a:endParaRPr lang="en-US" altLang="zh-TW" dirty="0"/>
          </a:p>
        </p:txBody>
      </p:sp>
      <p:pic>
        <p:nvPicPr>
          <p:cNvPr id="4" name="圖片 3">
            <a:extLst>
              <a:ext uri="{FF2B5EF4-FFF2-40B4-BE49-F238E27FC236}">
                <a16:creationId xmlns:a16="http://schemas.microsoft.com/office/drawing/2014/main" id="{E4E0D781-ECFF-4D40-8FBC-D35A4A8C14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840" y="179776"/>
            <a:ext cx="8880452" cy="6582763"/>
          </a:xfrm>
          <a:prstGeom prst="rect">
            <a:avLst/>
          </a:prstGeom>
        </p:spPr>
      </p:pic>
      <p:pic>
        <p:nvPicPr>
          <p:cNvPr id="18" name="Picture 2">
            <a:extLst>
              <a:ext uri="{FF2B5EF4-FFF2-40B4-BE49-F238E27FC236}">
                <a16:creationId xmlns:a16="http://schemas.microsoft.com/office/drawing/2014/main" id="{9E03B33F-C410-41A5-B3C3-551BF5BE9B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0495" y="2420888"/>
            <a:ext cx="4185688" cy="2848513"/>
          </a:xfrm>
          <a:prstGeom prst="rect">
            <a:avLst/>
          </a:prstGeom>
          <a:noFill/>
          <a:ln w="12700">
            <a:solidFill>
              <a:schemeClr val="accent2"/>
            </a:solidFill>
          </a:ln>
          <a:extLst>
            <a:ext uri="{909E8E84-426E-40DD-AFC4-6F175D3DCCD1}">
              <a14:hiddenFill xmlns:a14="http://schemas.microsoft.com/office/drawing/2010/main">
                <a:solidFill>
                  <a:srgbClr val="FFFFFF"/>
                </a:solidFill>
              </a14:hiddenFill>
            </a:ext>
          </a:extLst>
        </p:spPr>
      </p:pic>
      <p:sp>
        <p:nvSpPr>
          <p:cNvPr id="20" name="文字方塊 19">
            <a:extLst>
              <a:ext uri="{FF2B5EF4-FFF2-40B4-BE49-F238E27FC236}">
                <a16:creationId xmlns:a16="http://schemas.microsoft.com/office/drawing/2014/main" id="{19838651-ED85-4B9D-9B8A-794AF024CB8A}"/>
              </a:ext>
            </a:extLst>
          </p:cNvPr>
          <p:cNvSpPr txBox="1"/>
          <p:nvPr/>
        </p:nvSpPr>
        <p:spPr>
          <a:xfrm>
            <a:off x="1331640" y="6226593"/>
            <a:ext cx="6444716" cy="461665"/>
          </a:xfrm>
          <a:prstGeom prst="rect">
            <a:avLst/>
          </a:prstGeom>
          <a:solidFill>
            <a:srgbClr val="0070C0"/>
          </a:solidFill>
          <a:ln w="12700">
            <a:solidFill>
              <a:schemeClr val="bg1"/>
            </a:solidFill>
          </a:ln>
        </p:spPr>
        <p:txBody>
          <a:bodyPr wrap="square">
            <a:spAutoFit/>
          </a:bodyPr>
          <a:lstStyle/>
          <a:p>
            <a:r>
              <a:rPr lang="en-US" altLang="zh-TW" sz="1350" b="1" dirty="0">
                <a:solidFill>
                  <a:schemeClr val="bg1"/>
                </a:solidFill>
                <a:latin typeface="brandongrotesque-bold"/>
              </a:rPr>
              <a:t>       </a:t>
            </a:r>
            <a:r>
              <a:rPr lang="en-US" altLang="zh-TW" sz="2400" b="1" dirty="0">
                <a:solidFill>
                  <a:schemeClr val="bg1"/>
                </a:solidFill>
                <a:latin typeface="brandongrotesque-bold"/>
              </a:rPr>
              <a:t>A small step for you, a big step for the planet</a:t>
            </a:r>
            <a:endParaRPr lang="zh-TW" altLang="en-US" sz="2400" b="1" dirty="0">
              <a:solidFill>
                <a:schemeClr val="bg1"/>
              </a:solidFill>
            </a:endParaRPr>
          </a:p>
        </p:txBody>
      </p:sp>
      <p:pic>
        <p:nvPicPr>
          <p:cNvPr id="22" name="Picture 4" descr="A Breath of Fresh Air: Air Pollution Drops During COVID-19 Pandemic">
            <a:extLst>
              <a:ext uri="{FF2B5EF4-FFF2-40B4-BE49-F238E27FC236}">
                <a16:creationId xmlns:a16="http://schemas.microsoft.com/office/drawing/2014/main" id="{96A49355-B375-48A5-A13D-F7ED72C284D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6753" b="12738"/>
          <a:stretch/>
        </p:blipFill>
        <p:spPr bwMode="auto">
          <a:xfrm>
            <a:off x="308463" y="2420888"/>
            <a:ext cx="4104456" cy="2836776"/>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24" name="Picture 4" descr="A Breath of Fresh Air: Air Pollution Drops During COVID-19 Pandemic">
            <a:extLst>
              <a:ext uri="{FF2B5EF4-FFF2-40B4-BE49-F238E27FC236}">
                <a16:creationId xmlns:a16="http://schemas.microsoft.com/office/drawing/2014/main" id="{8FAE4152-7727-467F-913E-1BDDEA31C46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146" b="73337"/>
          <a:stretch/>
        </p:blipFill>
        <p:spPr bwMode="auto">
          <a:xfrm>
            <a:off x="1485722" y="419955"/>
            <a:ext cx="6192688" cy="129776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26" name="圖片 25">
            <a:extLst>
              <a:ext uri="{FF2B5EF4-FFF2-40B4-BE49-F238E27FC236}">
                <a16:creationId xmlns:a16="http://schemas.microsoft.com/office/drawing/2014/main" id="{8265A3D2-54F9-4103-8216-0EB644A9C972}"/>
              </a:ext>
            </a:extLst>
          </p:cNvPr>
          <p:cNvPicPr>
            <a:picLocks noChangeAspect="1"/>
          </p:cNvPicPr>
          <p:nvPr/>
        </p:nvPicPr>
        <p:blipFill rotWithShape="1">
          <a:blip r:embed="rId5">
            <a:extLst>
              <a:ext uri="{28A0092B-C50C-407E-A947-70E740481C1C}">
                <a14:useLocalDpi xmlns:a14="http://schemas.microsoft.com/office/drawing/2010/main" val="0"/>
              </a:ext>
            </a:extLst>
          </a:blip>
          <a:srcRect l="38646" t="54695" r="38813" b="14453"/>
          <a:stretch/>
        </p:blipFill>
        <p:spPr>
          <a:xfrm>
            <a:off x="1411375" y="4983708"/>
            <a:ext cx="971447" cy="836617"/>
          </a:xfrm>
          <a:prstGeom prst="rect">
            <a:avLst/>
          </a:prstGeom>
          <a:ln w="12700">
            <a:solidFill>
              <a:schemeClr val="bg1"/>
            </a:solidFill>
          </a:ln>
        </p:spPr>
      </p:pic>
      <p:pic>
        <p:nvPicPr>
          <p:cNvPr id="28" name="圖片 27">
            <a:extLst>
              <a:ext uri="{FF2B5EF4-FFF2-40B4-BE49-F238E27FC236}">
                <a16:creationId xmlns:a16="http://schemas.microsoft.com/office/drawing/2014/main" id="{2A3F02C3-F294-4840-8FE4-24B27A878109}"/>
              </a:ext>
            </a:extLst>
          </p:cNvPr>
          <p:cNvPicPr>
            <a:picLocks noChangeAspect="1"/>
          </p:cNvPicPr>
          <p:nvPr/>
        </p:nvPicPr>
        <p:blipFill rotWithShape="1">
          <a:blip r:embed="rId5">
            <a:extLst>
              <a:ext uri="{28A0092B-C50C-407E-A947-70E740481C1C}">
                <a14:useLocalDpi xmlns:a14="http://schemas.microsoft.com/office/drawing/2010/main" val="0"/>
              </a:ext>
            </a:extLst>
          </a:blip>
          <a:srcRect l="38646" t="54695" r="38813" b="14453"/>
          <a:stretch/>
        </p:blipFill>
        <p:spPr>
          <a:xfrm>
            <a:off x="6692399" y="4971796"/>
            <a:ext cx="971447" cy="836617"/>
          </a:xfrm>
          <a:prstGeom prst="rect">
            <a:avLst/>
          </a:prstGeom>
          <a:ln w="12700">
            <a:solidFill>
              <a:schemeClr val="bg1"/>
            </a:solidFill>
          </a:ln>
        </p:spPr>
      </p:pic>
      <p:pic>
        <p:nvPicPr>
          <p:cNvPr id="30" name="圖片 29">
            <a:extLst>
              <a:ext uri="{FF2B5EF4-FFF2-40B4-BE49-F238E27FC236}">
                <a16:creationId xmlns:a16="http://schemas.microsoft.com/office/drawing/2014/main" id="{A33A2AC7-6C3D-4BA5-8FFD-E7EEB1E2D4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0291" y="4844882"/>
            <a:ext cx="2215579" cy="1297760"/>
          </a:xfrm>
          <a:prstGeom prst="rect">
            <a:avLst/>
          </a:prstGeom>
          <a:ln w="12700">
            <a:solidFill>
              <a:srgbClr val="7030A0"/>
            </a:solidFill>
          </a:ln>
        </p:spPr>
      </p:pic>
    </p:spTree>
    <p:extLst>
      <p:ext uri="{BB962C8B-B14F-4D97-AF65-F5344CB8AC3E}">
        <p14:creationId xmlns:p14="http://schemas.microsoft.com/office/powerpoint/2010/main" val="42138659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81CF29D-9E40-42A8-A24B-F4D4699D97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20" y="140167"/>
            <a:ext cx="8880452" cy="6160773"/>
          </a:xfrm>
          <a:prstGeom prst="rect">
            <a:avLst/>
          </a:prstGeom>
        </p:spPr>
      </p:pic>
      <p:pic>
        <p:nvPicPr>
          <p:cNvPr id="14" name="圖片 13">
            <a:extLst>
              <a:ext uri="{FF2B5EF4-FFF2-40B4-BE49-F238E27FC236}">
                <a16:creationId xmlns:a16="http://schemas.microsoft.com/office/drawing/2014/main" id="{EA1FD403-E33F-4ECA-9CC1-F176315F07EA}"/>
              </a:ext>
            </a:extLst>
          </p:cNvPr>
          <p:cNvPicPr>
            <a:picLocks noChangeAspect="1"/>
          </p:cNvPicPr>
          <p:nvPr/>
        </p:nvPicPr>
        <p:blipFill rotWithShape="1">
          <a:blip r:embed="rId4">
            <a:extLst>
              <a:ext uri="{28A0092B-C50C-407E-A947-70E740481C1C}">
                <a14:useLocalDpi xmlns:a14="http://schemas.microsoft.com/office/drawing/2010/main" val="0"/>
              </a:ext>
            </a:extLst>
          </a:blip>
          <a:srcRect l="4641" t="34995" r="4641" b="9680"/>
          <a:stretch/>
        </p:blipFill>
        <p:spPr>
          <a:xfrm>
            <a:off x="108424" y="5272194"/>
            <a:ext cx="2825627" cy="1347741"/>
          </a:xfrm>
          <a:prstGeom prst="rect">
            <a:avLst/>
          </a:prstGeom>
        </p:spPr>
      </p:pic>
      <p:pic>
        <p:nvPicPr>
          <p:cNvPr id="16" name="圖片 15">
            <a:extLst>
              <a:ext uri="{FF2B5EF4-FFF2-40B4-BE49-F238E27FC236}">
                <a16:creationId xmlns:a16="http://schemas.microsoft.com/office/drawing/2014/main" id="{122B4110-54FB-427E-9ED7-121705B984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3911"/>
          <a:stretch/>
        </p:blipFill>
        <p:spPr>
          <a:xfrm>
            <a:off x="2915816" y="5373216"/>
            <a:ext cx="4414771" cy="1231623"/>
          </a:xfrm>
          <a:prstGeom prst="rect">
            <a:avLst/>
          </a:prstGeom>
        </p:spPr>
      </p:pic>
      <p:sp>
        <p:nvSpPr>
          <p:cNvPr id="17" name="矩形 16">
            <a:extLst>
              <a:ext uri="{FF2B5EF4-FFF2-40B4-BE49-F238E27FC236}">
                <a16:creationId xmlns:a16="http://schemas.microsoft.com/office/drawing/2014/main" id="{2B6F8EC5-6414-4E2E-9E89-56D8926C8727}"/>
              </a:ext>
            </a:extLst>
          </p:cNvPr>
          <p:cNvSpPr/>
          <p:nvPr/>
        </p:nvSpPr>
        <p:spPr>
          <a:xfrm>
            <a:off x="230174" y="269242"/>
            <a:ext cx="8590116" cy="1384995"/>
          </a:xfrm>
          <a:prstGeom prst="rect">
            <a:avLst/>
          </a:prstGeom>
        </p:spPr>
        <p:txBody>
          <a:bodyPr wrap="square">
            <a:spAutoFit/>
          </a:bodyPr>
          <a:lstStyle/>
          <a:p>
            <a:r>
              <a:rPr lang="zh-TW" altLang="en-US" sz="1400" b="1" dirty="0">
                <a:solidFill>
                  <a:srgbClr val="92D050"/>
                </a:solidFill>
                <a:ea typeface="標楷體" panose="03000509000000000000" pitchFamily="65" charset="-120"/>
              </a:rPr>
              <a:t>至於航空業界的近期發展</a:t>
            </a:r>
            <a:r>
              <a:rPr lang="zh-CN" altLang="en-US" sz="1400" b="1" dirty="0">
                <a:solidFill>
                  <a:srgbClr val="92D050"/>
                </a:solidFill>
                <a:ea typeface="標楷體" panose="03000509000000000000" pitchFamily="65" charset="-120"/>
              </a:rPr>
              <a:t>，</a:t>
            </a:r>
            <a:r>
              <a:rPr lang="zh-TW" altLang="en-US" sz="1400" b="1" dirty="0">
                <a:solidFill>
                  <a:srgbClr val="92D050"/>
                </a:solidFill>
                <a:ea typeface="標楷體" panose="03000509000000000000" pitchFamily="65" charset="-120"/>
              </a:rPr>
              <a:t> </a:t>
            </a:r>
            <a:r>
              <a:rPr lang="en-US" altLang="zh-TW" sz="1400" b="1" dirty="0">
                <a:solidFill>
                  <a:srgbClr val="92D050"/>
                </a:solidFill>
              </a:rPr>
              <a:t>May 29, 2020</a:t>
            </a:r>
            <a:r>
              <a:rPr lang="zh-TW" altLang="en-US" sz="1400" b="1" dirty="0">
                <a:solidFill>
                  <a:srgbClr val="92D050"/>
                </a:solidFill>
              </a:rPr>
              <a:t> </a:t>
            </a:r>
            <a:r>
              <a:rPr lang="zh-TW" altLang="en-US" sz="1400" b="1" dirty="0">
                <a:solidFill>
                  <a:srgbClr val="92D050"/>
                </a:solidFill>
                <a:ea typeface="標楷體" panose="03000509000000000000" pitchFamily="65" charset="-120"/>
              </a:rPr>
              <a:t>已有</a:t>
            </a:r>
            <a:r>
              <a:rPr lang="en-US" altLang="zh-TW" sz="1400" b="1" dirty="0">
                <a:solidFill>
                  <a:srgbClr val="92D050"/>
                </a:solidFill>
                <a:ea typeface="標楷體" panose="03000509000000000000" pitchFamily="65" charset="-120"/>
              </a:rPr>
              <a:t>ELECTRICAL</a:t>
            </a:r>
            <a:r>
              <a:rPr lang="zh-TW" altLang="en-US" sz="1400" b="1" dirty="0">
                <a:solidFill>
                  <a:srgbClr val="92D050"/>
                </a:solidFill>
                <a:ea typeface="標楷體" panose="03000509000000000000" pitchFamily="65" charset="-120"/>
              </a:rPr>
              <a:t> </a:t>
            </a:r>
            <a:r>
              <a:rPr lang="en-US" altLang="zh-TW" sz="1400" b="1" dirty="0">
                <a:solidFill>
                  <a:srgbClr val="92D050"/>
                </a:solidFill>
                <a:ea typeface="標楷體" panose="03000509000000000000" pitchFamily="65" charset="-120"/>
              </a:rPr>
              <a:t>AIRCRAFT</a:t>
            </a:r>
            <a:r>
              <a:rPr lang="zh-TW" altLang="en-US" sz="1400" b="1" dirty="0">
                <a:solidFill>
                  <a:srgbClr val="92D050"/>
                </a:solidFill>
                <a:ea typeface="標楷體" panose="03000509000000000000" pitchFamily="65" charset="-120"/>
              </a:rPr>
              <a:t> 研發成功的試飛</a:t>
            </a:r>
            <a:r>
              <a:rPr lang="zh-CN" altLang="en-US" sz="1400" b="1" dirty="0">
                <a:solidFill>
                  <a:srgbClr val="92D050"/>
                </a:solidFill>
                <a:ea typeface="標楷體" panose="03000509000000000000" pitchFamily="65" charset="-120"/>
              </a:rPr>
              <a:t>，</a:t>
            </a:r>
            <a:r>
              <a:rPr lang="zh-TW" altLang="en-US" sz="1400" b="1" dirty="0">
                <a:solidFill>
                  <a:srgbClr val="92D050"/>
                </a:solidFill>
                <a:ea typeface="標楷體" panose="03000509000000000000" pitchFamily="65" charset="-120"/>
              </a:rPr>
              <a:t>目前依其初步評估的成果相較於 </a:t>
            </a:r>
            <a:r>
              <a:rPr lang="en-US" altLang="zh-TW" sz="1400" b="1" dirty="0">
                <a:solidFill>
                  <a:srgbClr val="92D050"/>
                </a:solidFill>
                <a:ea typeface="標楷體" panose="03000509000000000000" pitchFamily="65" charset="-120"/>
              </a:rPr>
              <a:t>FOSSIL FUEL AIRCRAFT </a:t>
            </a:r>
            <a:r>
              <a:rPr lang="zh-TW" altLang="en-US" sz="1400" b="1" dirty="0">
                <a:solidFill>
                  <a:srgbClr val="92D050"/>
                </a:solidFill>
                <a:ea typeface="標楷體" panose="03000509000000000000" pitchFamily="65" charset="-120"/>
              </a:rPr>
              <a:t>的最大亮點</a:t>
            </a:r>
            <a:r>
              <a:rPr lang="zh-CN" altLang="en-US" sz="1400" b="1" dirty="0">
                <a:solidFill>
                  <a:srgbClr val="92D050"/>
                </a:solidFill>
                <a:ea typeface="標楷體" panose="03000509000000000000" pitchFamily="65" charset="-120"/>
              </a:rPr>
              <a:t>，</a:t>
            </a:r>
            <a:r>
              <a:rPr lang="zh-TW" altLang="en-US" sz="1400" b="1" dirty="0">
                <a:solidFill>
                  <a:srgbClr val="92D050"/>
                </a:solidFill>
                <a:ea typeface="標楷體" panose="03000509000000000000" pitchFamily="65" charset="-120"/>
              </a:rPr>
              <a:t> 也是眾所非常期待的能夠</a:t>
            </a:r>
            <a:r>
              <a:rPr lang="en-US" altLang="zh-TW" sz="1400" b="1" dirty="0">
                <a:solidFill>
                  <a:srgbClr val="92D050"/>
                </a:solidFill>
                <a:ea typeface="標楷體" panose="03000509000000000000" pitchFamily="65" charset="-120"/>
              </a:rPr>
              <a:t>:</a:t>
            </a:r>
          </a:p>
          <a:p>
            <a:r>
              <a:rPr lang="zh-TW" altLang="en-US" sz="1400" b="1" dirty="0">
                <a:solidFill>
                  <a:srgbClr val="92D050"/>
                </a:solidFill>
                <a:ea typeface="標楷體" panose="03000509000000000000" pitchFamily="65" charset="-120"/>
              </a:rPr>
              <a:t>   </a:t>
            </a:r>
            <a:r>
              <a:rPr lang="zh-TW" altLang="en-US" sz="1400" b="1" dirty="0">
                <a:solidFill>
                  <a:srgbClr val="92D050"/>
                </a:solidFill>
                <a:latin typeface="新細明體" panose="02020500000000000000" pitchFamily="18" charset="-120"/>
                <a:ea typeface="新細明體" panose="02020500000000000000" pitchFamily="18" charset="-120"/>
              </a:rPr>
              <a:t>✽</a:t>
            </a:r>
            <a:r>
              <a:rPr lang="zh-TW" altLang="en-US" sz="1400" b="1" dirty="0">
                <a:solidFill>
                  <a:srgbClr val="92D050"/>
                </a:solidFill>
                <a:ea typeface="標楷體" panose="03000509000000000000" pitchFamily="65" charset="-120"/>
              </a:rPr>
              <a:t>  節省燃料成本 →  </a:t>
            </a:r>
            <a:r>
              <a:rPr lang="en-US" altLang="zh-TW" sz="1400" b="1" dirty="0">
                <a:solidFill>
                  <a:srgbClr val="92D050"/>
                </a:solidFill>
                <a:ea typeface="標楷體" panose="03000509000000000000" pitchFamily="65" charset="-120"/>
              </a:rPr>
              <a:t>90</a:t>
            </a:r>
            <a:r>
              <a:rPr lang="zh-TW" altLang="en-US" sz="1400" b="1" dirty="0">
                <a:solidFill>
                  <a:srgbClr val="92D050"/>
                </a:solidFill>
                <a:ea typeface="標楷體" panose="03000509000000000000" pitchFamily="65" charset="-120"/>
              </a:rPr>
              <a:t>％</a:t>
            </a:r>
            <a:r>
              <a:rPr lang="en-US" altLang="zh-TW" sz="1400" b="1" dirty="0">
                <a:solidFill>
                  <a:srgbClr val="92D050"/>
                </a:solidFill>
                <a:ea typeface="標楷體" panose="03000509000000000000" pitchFamily="65" charset="-120"/>
              </a:rPr>
              <a:t> </a:t>
            </a:r>
          </a:p>
          <a:p>
            <a:r>
              <a:rPr lang="zh-TW" altLang="en-US" sz="1400" b="1" dirty="0">
                <a:solidFill>
                  <a:srgbClr val="92D050"/>
                </a:solidFill>
                <a:ea typeface="標楷體" panose="03000509000000000000" pitchFamily="65" charset="-120"/>
              </a:rPr>
              <a:t>   </a:t>
            </a:r>
            <a:r>
              <a:rPr lang="zh-TW" altLang="en-US" sz="1400" b="1" dirty="0">
                <a:solidFill>
                  <a:srgbClr val="92D050"/>
                </a:solidFill>
                <a:latin typeface="新細明體" panose="02020500000000000000" pitchFamily="18" charset="-120"/>
                <a:ea typeface="新細明體" panose="02020500000000000000" pitchFamily="18" charset="-120"/>
              </a:rPr>
              <a:t>✽  </a:t>
            </a:r>
            <a:r>
              <a:rPr lang="zh-TW" altLang="en-US" sz="1400" b="1" dirty="0">
                <a:solidFill>
                  <a:srgbClr val="92D050"/>
                </a:solidFill>
                <a:ea typeface="標楷體" panose="03000509000000000000" pitchFamily="65" charset="-120"/>
              </a:rPr>
              <a:t>減少維護費用 →  </a:t>
            </a:r>
            <a:r>
              <a:rPr lang="en-US" altLang="zh-TW" sz="1400" b="1" dirty="0">
                <a:solidFill>
                  <a:srgbClr val="92D050"/>
                </a:solidFill>
                <a:ea typeface="標楷體" panose="03000509000000000000" pitchFamily="65" charset="-120"/>
              </a:rPr>
              <a:t>50</a:t>
            </a:r>
            <a:r>
              <a:rPr lang="zh-TW" altLang="en-US" sz="1400" b="1" dirty="0">
                <a:solidFill>
                  <a:srgbClr val="92D050"/>
                </a:solidFill>
                <a:ea typeface="標楷體" panose="03000509000000000000" pitchFamily="65" charset="-120"/>
              </a:rPr>
              <a:t>％</a:t>
            </a:r>
            <a:r>
              <a:rPr lang="en-US" altLang="zh-TW" sz="1400" b="1" dirty="0">
                <a:solidFill>
                  <a:srgbClr val="92D050"/>
                </a:solidFill>
                <a:ea typeface="標楷體" panose="03000509000000000000" pitchFamily="65" charset="-120"/>
              </a:rPr>
              <a:t> </a:t>
            </a:r>
            <a:br>
              <a:rPr lang="zh-TW" altLang="en-US" sz="1400" b="1" dirty="0">
                <a:solidFill>
                  <a:srgbClr val="92D050"/>
                </a:solidFill>
                <a:ea typeface="標楷體" panose="03000509000000000000" pitchFamily="65" charset="-120"/>
              </a:rPr>
            </a:br>
            <a:r>
              <a:rPr lang="zh-TW" altLang="en-US" sz="1400" b="1" dirty="0">
                <a:solidFill>
                  <a:srgbClr val="92D050"/>
                </a:solidFill>
                <a:ea typeface="標楷體" panose="03000509000000000000" pitchFamily="65" charset="-120"/>
              </a:rPr>
              <a:t>   </a:t>
            </a:r>
            <a:r>
              <a:rPr lang="zh-TW" altLang="en-US" sz="1400" b="1" dirty="0">
                <a:solidFill>
                  <a:srgbClr val="92D050"/>
                </a:solidFill>
                <a:latin typeface="新細明體" panose="02020500000000000000" pitchFamily="18" charset="-120"/>
                <a:ea typeface="新細明體" panose="02020500000000000000" pitchFamily="18" charset="-120"/>
              </a:rPr>
              <a:t>✽  </a:t>
            </a:r>
            <a:r>
              <a:rPr lang="zh-TW" altLang="en-US" sz="1400" b="1" dirty="0">
                <a:solidFill>
                  <a:srgbClr val="92D050"/>
                </a:solidFill>
                <a:ea typeface="標楷體" panose="03000509000000000000" pitchFamily="65" charset="-120"/>
              </a:rPr>
              <a:t>起飛和降落時安靜 →  </a:t>
            </a:r>
            <a:r>
              <a:rPr lang="en-US" altLang="zh-TW" sz="1400" b="1" dirty="0">
                <a:solidFill>
                  <a:srgbClr val="92D050"/>
                </a:solidFill>
                <a:ea typeface="標楷體" panose="03000509000000000000" pitchFamily="65" charset="-120"/>
              </a:rPr>
              <a:t>66</a:t>
            </a:r>
            <a:r>
              <a:rPr lang="zh-TW" altLang="en-US" sz="1400" b="1" dirty="0">
                <a:solidFill>
                  <a:srgbClr val="92D050"/>
                </a:solidFill>
                <a:ea typeface="標楷體" panose="03000509000000000000" pitchFamily="65" charset="-120"/>
              </a:rPr>
              <a:t>％</a:t>
            </a:r>
            <a:endParaRPr lang="en-US" altLang="zh-TW" sz="1400" b="1" dirty="0">
              <a:solidFill>
                <a:srgbClr val="92D050"/>
              </a:solidFill>
              <a:ea typeface="標楷體" panose="03000509000000000000" pitchFamily="65" charset="-120"/>
            </a:endParaRPr>
          </a:p>
          <a:p>
            <a:r>
              <a:rPr lang="zh-TW" altLang="en-US" sz="1400" b="1" dirty="0">
                <a:solidFill>
                  <a:srgbClr val="92D050"/>
                </a:solidFill>
                <a:ea typeface="標楷體" panose="03000509000000000000" pitchFamily="65" charset="-120"/>
              </a:rPr>
              <a:t>   </a:t>
            </a:r>
            <a:r>
              <a:rPr lang="zh-TW" altLang="en-US" sz="1400" b="1" dirty="0">
                <a:solidFill>
                  <a:srgbClr val="92D050"/>
                </a:solidFill>
                <a:latin typeface="新細明體" panose="02020500000000000000" pitchFamily="18" charset="-120"/>
                <a:ea typeface="新細明體" panose="02020500000000000000" pitchFamily="18" charset="-120"/>
              </a:rPr>
              <a:t>✽  </a:t>
            </a:r>
            <a:r>
              <a:rPr lang="zh-TW" altLang="en-US" sz="1400" b="1" dirty="0">
                <a:solidFill>
                  <a:srgbClr val="92D050"/>
                </a:solidFill>
                <a:ea typeface="標楷體" panose="03000509000000000000" pitchFamily="65" charset="-120"/>
              </a:rPr>
              <a:t>排氣管排放 降低  →  </a:t>
            </a:r>
            <a:r>
              <a:rPr lang="en-US" altLang="zh-TW" sz="1400" b="1" dirty="0">
                <a:solidFill>
                  <a:srgbClr val="92D050"/>
                </a:solidFill>
                <a:ea typeface="標楷體" panose="03000509000000000000" pitchFamily="65" charset="-120"/>
              </a:rPr>
              <a:t>0</a:t>
            </a:r>
            <a:r>
              <a:rPr lang="zh-TW" altLang="en-US" sz="1400" b="1" dirty="0">
                <a:solidFill>
                  <a:srgbClr val="92D050"/>
                </a:solidFill>
                <a:ea typeface="標楷體" panose="03000509000000000000" pitchFamily="65" charset="-120"/>
              </a:rPr>
              <a:t>％</a:t>
            </a:r>
            <a:endParaRPr lang="zh-TW" altLang="en-US" b="1" dirty="0">
              <a:solidFill>
                <a:srgbClr val="92D050"/>
              </a:solidFill>
              <a:ea typeface="標楷體" panose="03000509000000000000" pitchFamily="65" charset="-120"/>
            </a:endParaRPr>
          </a:p>
        </p:txBody>
      </p:sp>
      <p:pic>
        <p:nvPicPr>
          <p:cNvPr id="12" name="圖片 11">
            <a:extLst>
              <a:ext uri="{FF2B5EF4-FFF2-40B4-BE49-F238E27FC236}">
                <a16:creationId xmlns:a16="http://schemas.microsoft.com/office/drawing/2014/main" id="{0AA97E2A-3C41-4EBE-804A-3053AAD7FD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920" y="2023351"/>
            <a:ext cx="2617363" cy="1813429"/>
          </a:xfrm>
          <a:prstGeom prst="rect">
            <a:avLst/>
          </a:prstGeom>
        </p:spPr>
      </p:pic>
      <p:pic>
        <p:nvPicPr>
          <p:cNvPr id="13" name="圖片 12">
            <a:extLst>
              <a:ext uri="{FF2B5EF4-FFF2-40B4-BE49-F238E27FC236}">
                <a16:creationId xmlns:a16="http://schemas.microsoft.com/office/drawing/2014/main" id="{0B340743-788E-41D6-8D35-8C4792A778A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32" b="19660"/>
          <a:stretch/>
        </p:blipFill>
        <p:spPr>
          <a:xfrm flipH="1">
            <a:off x="5017858" y="4824628"/>
            <a:ext cx="2131857" cy="1209289"/>
          </a:xfrm>
          <a:prstGeom prst="rect">
            <a:avLst/>
          </a:prstGeom>
        </p:spPr>
      </p:pic>
      <p:sp>
        <p:nvSpPr>
          <p:cNvPr id="18" name="矩形 17">
            <a:extLst>
              <a:ext uri="{FF2B5EF4-FFF2-40B4-BE49-F238E27FC236}">
                <a16:creationId xmlns:a16="http://schemas.microsoft.com/office/drawing/2014/main" id="{2327F3F2-B49B-44ED-A072-CCA4CABE3DE8}"/>
              </a:ext>
            </a:extLst>
          </p:cNvPr>
          <p:cNvSpPr/>
          <p:nvPr/>
        </p:nvSpPr>
        <p:spPr>
          <a:xfrm>
            <a:off x="5534154" y="4888960"/>
            <a:ext cx="1226554" cy="307777"/>
          </a:xfrm>
          <a:prstGeom prst="rect">
            <a:avLst/>
          </a:prstGeom>
        </p:spPr>
        <p:txBody>
          <a:bodyPr wrap="none">
            <a:spAutoFit/>
          </a:bodyPr>
          <a:lstStyle/>
          <a:p>
            <a:r>
              <a:rPr lang="en-US" altLang="zh-TW" sz="1400" b="1" dirty="0">
                <a:solidFill>
                  <a:schemeClr val="bg1"/>
                </a:solidFill>
              </a:rPr>
              <a:t>May 29, 2020 </a:t>
            </a:r>
            <a:endParaRPr lang="zh-TW" altLang="en-US" sz="1400" b="1" dirty="0">
              <a:solidFill>
                <a:schemeClr val="bg1"/>
              </a:solidFill>
            </a:endParaRPr>
          </a:p>
        </p:txBody>
      </p:sp>
      <p:sp>
        <p:nvSpPr>
          <p:cNvPr id="24" name="矩形 23">
            <a:extLst>
              <a:ext uri="{FF2B5EF4-FFF2-40B4-BE49-F238E27FC236}">
                <a16:creationId xmlns:a16="http://schemas.microsoft.com/office/drawing/2014/main" id="{0AA9ECF3-28B2-4B58-9905-15FBDEAF5079}"/>
              </a:ext>
            </a:extLst>
          </p:cNvPr>
          <p:cNvSpPr/>
          <p:nvPr/>
        </p:nvSpPr>
        <p:spPr>
          <a:xfrm>
            <a:off x="4416372" y="536265"/>
            <a:ext cx="4572000" cy="369332"/>
          </a:xfrm>
          <a:prstGeom prst="rect">
            <a:avLst/>
          </a:prstGeom>
        </p:spPr>
        <p:txBody>
          <a:bodyPr>
            <a:spAutoFit/>
          </a:bodyPr>
          <a:lstStyle/>
          <a:p>
            <a:r>
              <a:rPr lang="en-US" altLang="zh-TW" dirty="0">
                <a:solidFill>
                  <a:srgbClr val="333333"/>
                </a:solidFill>
                <a:latin typeface="Lora"/>
              </a:rPr>
              <a:t>“</a:t>
            </a:r>
            <a:endParaRPr lang="zh-TW" altLang="en-US" sz="1400" dirty="0">
              <a:solidFill>
                <a:srgbClr val="FFFF00"/>
              </a:solidFill>
            </a:endParaRPr>
          </a:p>
        </p:txBody>
      </p:sp>
      <p:pic>
        <p:nvPicPr>
          <p:cNvPr id="27" name="圖片 26">
            <a:extLst>
              <a:ext uri="{FF2B5EF4-FFF2-40B4-BE49-F238E27FC236}">
                <a16:creationId xmlns:a16="http://schemas.microsoft.com/office/drawing/2014/main" id="{C05C6E5C-AF73-4FF8-9639-6724DB28E9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49715" y="5266103"/>
            <a:ext cx="1869023" cy="1338736"/>
          </a:xfrm>
          <a:prstGeom prst="rect">
            <a:avLst/>
          </a:prstGeom>
          <a:ln>
            <a:solidFill>
              <a:schemeClr val="bg1"/>
            </a:solidFill>
          </a:ln>
        </p:spPr>
      </p:pic>
      <p:sp>
        <p:nvSpPr>
          <p:cNvPr id="29" name="矩形 28">
            <a:extLst>
              <a:ext uri="{FF2B5EF4-FFF2-40B4-BE49-F238E27FC236}">
                <a16:creationId xmlns:a16="http://schemas.microsoft.com/office/drawing/2014/main" id="{1C3DC728-4D2D-4714-8AA6-FA304A150A81}"/>
              </a:ext>
            </a:extLst>
          </p:cNvPr>
          <p:cNvSpPr/>
          <p:nvPr/>
        </p:nvSpPr>
        <p:spPr>
          <a:xfrm>
            <a:off x="3519151" y="2121163"/>
            <a:ext cx="5129270" cy="769441"/>
          </a:xfrm>
          <a:prstGeom prst="rect">
            <a:avLst/>
          </a:prstGeom>
        </p:spPr>
        <p:txBody>
          <a:bodyPr wrap="square">
            <a:spAutoFit/>
          </a:bodyPr>
          <a:lstStyle/>
          <a:p>
            <a:r>
              <a:rPr lang="en-US" altLang="zh-TW" sz="4400" b="1" i="1" dirty="0">
                <a:solidFill>
                  <a:srgbClr val="92D050"/>
                </a:solidFill>
              </a:rPr>
              <a:t>ECO </a:t>
            </a:r>
            <a:r>
              <a:rPr lang="en-US" altLang="zh-TW" sz="4800" b="1" i="1" baseline="30000" dirty="0">
                <a:solidFill>
                  <a:srgbClr val="92D050"/>
                </a:solidFill>
              </a:rPr>
              <a:t>flying is ongoing……</a:t>
            </a:r>
            <a:endParaRPr lang="zh-TW" altLang="en-US" sz="4800" b="1" i="1" baseline="30000" dirty="0">
              <a:solidFill>
                <a:srgbClr val="92D050"/>
              </a:solidFill>
            </a:endParaRPr>
          </a:p>
        </p:txBody>
      </p:sp>
      <p:pic>
        <p:nvPicPr>
          <p:cNvPr id="30" name="圖片 29">
            <a:extLst>
              <a:ext uri="{FF2B5EF4-FFF2-40B4-BE49-F238E27FC236}">
                <a16:creationId xmlns:a16="http://schemas.microsoft.com/office/drawing/2014/main" id="{584B8588-163B-4DF2-BB5E-77C0F441A3B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5221" b="15848"/>
          <a:stretch/>
        </p:blipFill>
        <p:spPr>
          <a:xfrm>
            <a:off x="2438052" y="4804078"/>
            <a:ext cx="2579806" cy="1184949"/>
          </a:xfrm>
          <a:prstGeom prst="rect">
            <a:avLst/>
          </a:prstGeom>
        </p:spPr>
      </p:pic>
      <p:pic>
        <p:nvPicPr>
          <p:cNvPr id="32" name="圖片 31">
            <a:extLst>
              <a:ext uri="{FF2B5EF4-FFF2-40B4-BE49-F238E27FC236}">
                <a16:creationId xmlns:a16="http://schemas.microsoft.com/office/drawing/2014/main" id="{7B43BF63-B587-48E3-A2F9-8F074EBCD30A}"/>
              </a:ext>
            </a:extLst>
          </p:cNvPr>
          <p:cNvPicPr>
            <a:picLocks noChangeAspect="1"/>
          </p:cNvPicPr>
          <p:nvPr/>
        </p:nvPicPr>
        <p:blipFill rotWithShape="1">
          <a:blip r:embed="rId10">
            <a:extLst>
              <a:ext uri="{28A0092B-C50C-407E-A947-70E740481C1C}">
                <a14:useLocalDpi xmlns:a14="http://schemas.microsoft.com/office/drawing/2010/main" val="0"/>
              </a:ext>
            </a:extLst>
          </a:blip>
          <a:srcRect b="42993"/>
          <a:stretch/>
        </p:blipFill>
        <p:spPr>
          <a:xfrm flipH="1">
            <a:off x="115406" y="3894714"/>
            <a:ext cx="2619820" cy="1347741"/>
          </a:xfrm>
          <a:prstGeom prst="rect">
            <a:avLst/>
          </a:prstGeom>
        </p:spPr>
      </p:pic>
      <p:sp>
        <p:nvSpPr>
          <p:cNvPr id="33" name="投影片編號版面配置區 1">
            <a:extLst>
              <a:ext uri="{FF2B5EF4-FFF2-40B4-BE49-F238E27FC236}">
                <a16:creationId xmlns:a16="http://schemas.microsoft.com/office/drawing/2014/main" id="{AD772BD8-B34C-411B-BA59-8817F3ED461B}"/>
              </a:ext>
            </a:extLst>
          </p:cNvPr>
          <p:cNvSpPr>
            <a:spLocks noGrp="1"/>
          </p:cNvSpPr>
          <p:nvPr>
            <p:ph type="sldNum" sz="quarter" idx="12"/>
          </p:nvPr>
        </p:nvSpPr>
        <p:spPr>
          <a:xfrm>
            <a:off x="6930972" y="6292829"/>
            <a:ext cx="2057400" cy="365125"/>
          </a:xfrm>
        </p:spPr>
        <p:txBody>
          <a:bodyPr/>
          <a:lstStyle/>
          <a:p>
            <a:pPr>
              <a:defRPr/>
            </a:pPr>
            <a:fld id="{C6735949-D909-4DA0-9331-3289988C2E74}" type="slidenum">
              <a:rPr lang="en-US" altLang="zh-TW" smtClean="0">
                <a:solidFill>
                  <a:schemeClr val="bg1"/>
                </a:solidFill>
              </a:rPr>
              <a:pPr>
                <a:defRPr/>
              </a:pPr>
              <a:t>79</a:t>
            </a:fld>
            <a:endParaRPr lang="en-US" altLang="zh-TW" dirty="0">
              <a:solidFill>
                <a:schemeClr val="bg1"/>
              </a:solidFill>
            </a:endParaRPr>
          </a:p>
        </p:txBody>
      </p:sp>
      <p:sp>
        <p:nvSpPr>
          <p:cNvPr id="2" name="矩形 1">
            <a:extLst>
              <a:ext uri="{FF2B5EF4-FFF2-40B4-BE49-F238E27FC236}">
                <a16:creationId xmlns:a16="http://schemas.microsoft.com/office/drawing/2014/main" id="{443CD873-C6F7-452A-B577-316C624421F4}"/>
              </a:ext>
            </a:extLst>
          </p:cNvPr>
          <p:cNvSpPr/>
          <p:nvPr/>
        </p:nvSpPr>
        <p:spPr>
          <a:xfrm>
            <a:off x="3355595" y="3807891"/>
            <a:ext cx="5260629" cy="523220"/>
          </a:xfrm>
          <a:prstGeom prst="rect">
            <a:avLst/>
          </a:prstGeom>
        </p:spPr>
        <p:txBody>
          <a:bodyPr wrap="square">
            <a:spAutoFit/>
          </a:bodyPr>
          <a:lstStyle/>
          <a:p>
            <a:r>
              <a:rPr lang="en-US" altLang="zh-TW" sz="1400" dirty="0">
                <a:solidFill>
                  <a:schemeClr val="bg1"/>
                </a:solidFill>
              </a:rPr>
              <a:t>The thirty-minute test flight, which would normally consume jet fuel exceeding $300 in cost, used less than 6 dollars’ worth of electricity.</a:t>
            </a:r>
            <a:endParaRPr lang="zh-TW" altLang="en-US" sz="1400" dirty="0">
              <a:solidFill>
                <a:schemeClr val="bg1"/>
              </a:solidFill>
            </a:endParaRPr>
          </a:p>
        </p:txBody>
      </p:sp>
      <p:sp>
        <p:nvSpPr>
          <p:cNvPr id="5" name="矩形 4">
            <a:extLst>
              <a:ext uri="{FF2B5EF4-FFF2-40B4-BE49-F238E27FC236}">
                <a16:creationId xmlns:a16="http://schemas.microsoft.com/office/drawing/2014/main" id="{7529D2A3-8CC1-4751-9700-9E2C5B9F75E7}"/>
              </a:ext>
            </a:extLst>
          </p:cNvPr>
          <p:cNvSpPr/>
          <p:nvPr/>
        </p:nvSpPr>
        <p:spPr>
          <a:xfrm>
            <a:off x="3362069" y="4257065"/>
            <a:ext cx="5103370" cy="369332"/>
          </a:xfrm>
          <a:prstGeom prst="rect">
            <a:avLst/>
          </a:prstGeom>
        </p:spPr>
        <p:txBody>
          <a:bodyPr wrap="square">
            <a:spAutoFit/>
          </a:bodyPr>
          <a:lstStyle/>
          <a:p>
            <a:r>
              <a:rPr lang="en-US" altLang="zh-TW" sz="1400" dirty="0">
                <a:solidFill>
                  <a:schemeClr val="bg1"/>
                </a:solidFill>
              </a:rPr>
              <a:t>Flying for thirty minutes</a:t>
            </a:r>
            <a:r>
              <a:rPr lang="en-US" altLang="zh-TW" dirty="0">
                <a:solidFill>
                  <a:schemeClr val="bg1"/>
                </a:solidFill>
                <a:latin typeface="Lora"/>
              </a:rPr>
              <a:t>,</a:t>
            </a:r>
            <a:r>
              <a:rPr lang="en-US" altLang="zh-TW" dirty="0">
                <a:solidFill>
                  <a:schemeClr val="bg1"/>
                </a:solidFill>
              </a:rPr>
              <a:t> </a:t>
            </a:r>
            <a:r>
              <a:rPr lang="en-US" altLang="zh-TW" sz="1400" dirty="0">
                <a:solidFill>
                  <a:schemeClr val="bg1"/>
                </a:solidFill>
              </a:rPr>
              <a:t>It is hardly making any noise.</a:t>
            </a:r>
            <a:r>
              <a:rPr lang="en-US" altLang="zh-TW" sz="1400" dirty="0">
                <a:solidFill>
                  <a:schemeClr val="bg1"/>
                </a:solidFill>
                <a:latin typeface="Lora"/>
              </a:rPr>
              <a:t> </a:t>
            </a:r>
            <a:endParaRPr lang="zh-TW" altLang="en-US" sz="1400" dirty="0">
              <a:solidFill>
                <a:schemeClr val="bg1"/>
              </a:solidFill>
            </a:endParaRPr>
          </a:p>
        </p:txBody>
      </p:sp>
      <p:sp>
        <p:nvSpPr>
          <p:cNvPr id="19" name="文字方塊 18">
            <a:extLst>
              <a:ext uri="{FF2B5EF4-FFF2-40B4-BE49-F238E27FC236}">
                <a16:creationId xmlns:a16="http://schemas.microsoft.com/office/drawing/2014/main" id="{02815D3E-966A-4F1C-AC73-1E9BFE283AE7}"/>
              </a:ext>
            </a:extLst>
          </p:cNvPr>
          <p:cNvSpPr txBox="1"/>
          <p:nvPr/>
        </p:nvSpPr>
        <p:spPr>
          <a:xfrm>
            <a:off x="3563888" y="3398638"/>
            <a:ext cx="4711779" cy="369332"/>
          </a:xfrm>
          <a:prstGeom prst="rect">
            <a:avLst/>
          </a:prstGeom>
          <a:noFill/>
        </p:spPr>
        <p:txBody>
          <a:bodyPr wrap="square">
            <a:spAutoFit/>
          </a:bodyPr>
          <a:lstStyle/>
          <a:p>
            <a:r>
              <a:rPr lang="en-US" altLang="zh-TW" b="1" i="0" dirty="0">
                <a:solidFill>
                  <a:schemeClr val="bg1"/>
                </a:solidFill>
                <a:effectLst/>
                <a:latin typeface="DIN"/>
              </a:rPr>
              <a:t>"Good start“   → →     Big Things Start Small   !!!</a:t>
            </a:r>
            <a:endParaRPr lang="zh-TW" altLang="en-US" dirty="0">
              <a:solidFill>
                <a:schemeClr val="bg1"/>
              </a:solidFill>
            </a:endParaRPr>
          </a:p>
        </p:txBody>
      </p:sp>
      <p:pic>
        <p:nvPicPr>
          <p:cNvPr id="1026" name="Picture 2">
            <a:extLst>
              <a:ext uri="{FF2B5EF4-FFF2-40B4-BE49-F238E27FC236}">
                <a16:creationId xmlns:a16="http://schemas.microsoft.com/office/drawing/2014/main" id="{714287ED-75B3-4DD4-AAA8-F5DA749A102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47269" y="4350085"/>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761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6E3E0224-EDF4-484D-B6A7-49B400E45A2B}"/>
              </a:ext>
            </a:extLst>
          </p:cNvPr>
          <p:cNvSpPr>
            <a:spLocks noGrp="1"/>
          </p:cNvSpPr>
          <p:nvPr>
            <p:ph type="sldNum" sz="quarter" idx="12"/>
          </p:nvPr>
        </p:nvSpPr>
        <p:spPr/>
        <p:txBody>
          <a:bodyPr/>
          <a:lstStyle/>
          <a:p>
            <a:pPr>
              <a:defRPr/>
            </a:pPr>
            <a:fld id="{C6735949-D909-4DA0-9331-3289988C2E74}" type="slidenum">
              <a:rPr lang="en-US" altLang="zh-TW" smtClean="0"/>
              <a:pPr>
                <a:defRPr/>
              </a:pPr>
              <a:t>8</a:t>
            </a:fld>
            <a:endParaRPr lang="en-US" altLang="zh-TW" dirty="0"/>
          </a:p>
        </p:txBody>
      </p:sp>
      <p:pic>
        <p:nvPicPr>
          <p:cNvPr id="1026" name="Picture 2" descr="查看來源圖片">
            <a:extLst>
              <a:ext uri="{FF2B5EF4-FFF2-40B4-BE49-F238E27FC236}">
                <a16:creationId xmlns:a16="http://schemas.microsoft.com/office/drawing/2014/main" id="{3B7E5123-5673-48D0-8680-9B85AE432A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865" y="335360"/>
            <a:ext cx="8839468" cy="6142232"/>
          </a:xfrm>
          <a:prstGeom prst="rect">
            <a:avLst/>
          </a:prstGeom>
          <a:noFill/>
          <a:extLst>
            <a:ext uri="{909E8E84-426E-40DD-AFC4-6F175D3DCCD1}">
              <a14:hiddenFill xmlns:a14="http://schemas.microsoft.com/office/drawing/2010/main">
                <a:solidFill>
                  <a:srgbClr val="FFFFFF"/>
                </a:solidFill>
              </a14:hiddenFill>
            </a:ext>
          </a:extLst>
        </p:spPr>
      </p:pic>
      <p:sp>
        <p:nvSpPr>
          <p:cNvPr id="4" name="投影片編號版面配置區 1">
            <a:extLst>
              <a:ext uri="{FF2B5EF4-FFF2-40B4-BE49-F238E27FC236}">
                <a16:creationId xmlns:a16="http://schemas.microsoft.com/office/drawing/2014/main" id="{4D6ACA60-4BB6-475C-82E0-F6B12A4214AC}"/>
              </a:ext>
            </a:extLst>
          </p:cNvPr>
          <p:cNvSpPr txBox="1">
            <a:spLocks/>
          </p:cNvSpPr>
          <p:nvPr/>
        </p:nvSpPr>
        <p:spPr>
          <a:xfrm>
            <a:off x="7086600" y="6477592"/>
            <a:ext cx="2057400" cy="365125"/>
          </a:xfrm>
          <a:prstGeom prst="rect">
            <a:avLst/>
          </a:prstGeom>
        </p:spPr>
        <p:txBody>
          <a:bodyPr vert="horz" lIns="91440" tIns="45720" rIns="91440" bIns="45720" rtlCol="0" anchor="ctr"/>
          <a:lstStyle>
            <a:defPPr>
              <a:defRPr lang="zh-TW"/>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6735949-D909-4DA0-9331-3289988C2E74}" type="slidenum">
              <a:rPr lang="en-US" altLang="zh-TW" smtClean="0"/>
              <a:pPr>
                <a:defRPr/>
              </a:pPr>
              <a:t>8</a:t>
            </a:fld>
            <a:endParaRPr lang="en-US" altLang="zh-TW" dirty="0"/>
          </a:p>
        </p:txBody>
      </p:sp>
      <p:sp>
        <p:nvSpPr>
          <p:cNvPr id="5" name="矩形 4">
            <a:extLst>
              <a:ext uri="{FF2B5EF4-FFF2-40B4-BE49-F238E27FC236}">
                <a16:creationId xmlns:a16="http://schemas.microsoft.com/office/drawing/2014/main" id="{7A9D2CBE-66E2-4090-AE13-C7476BD54607}"/>
              </a:ext>
            </a:extLst>
          </p:cNvPr>
          <p:cNvSpPr/>
          <p:nvPr/>
        </p:nvSpPr>
        <p:spPr>
          <a:xfrm>
            <a:off x="951386" y="5922116"/>
            <a:ext cx="6786694" cy="300082"/>
          </a:xfrm>
          <a:prstGeom prst="rect">
            <a:avLst/>
          </a:prstGeom>
          <a:solidFill>
            <a:srgbClr val="C00000"/>
          </a:solidFill>
          <a:ln>
            <a:noFill/>
          </a:ln>
        </p:spPr>
        <p:txBody>
          <a:bodyPr wrap="square">
            <a:spAutoFit/>
          </a:bodyPr>
          <a:lstStyle/>
          <a:p>
            <a:r>
              <a:rPr lang="en-US" altLang="zh-TW" sz="1350" dirty="0"/>
              <a:t>         </a:t>
            </a:r>
            <a:r>
              <a:rPr lang="en-US" altLang="zh-TW" sz="1350" dirty="0">
                <a:solidFill>
                  <a:schemeClr val="bg1"/>
                </a:solidFill>
              </a:rPr>
              <a:t>https://www.flightradar24.com/blog/over-the-ocean-24-hours-of-transatlantic-flight/</a:t>
            </a:r>
            <a:endParaRPr lang="zh-TW" altLang="en-US" sz="1350" dirty="0">
              <a:solidFill>
                <a:schemeClr val="bg1"/>
              </a:solidFill>
            </a:endParaRPr>
          </a:p>
        </p:txBody>
      </p:sp>
      <p:sp>
        <p:nvSpPr>
          <p:cNvPr id="6" name="矩形 5">
            <a:extLst>
              <a:ext uri="{FF2B5EF4-FFF2-40B4-BE49-F238E27FC236}">
                <a16:creationId xmlns:a16="http://schemas.microsoft.com/office/drawing/2014/main" id="{54D2139E-3E62-4278-A268-6E5AF738A798}"/>
              </a:ext>
            </a:extLst>
          </p:cNvPr>
          <p:cNvSpPr/>
          <p:nvPr/>
        </p:nvSpPr>
        <p:spPr>
          <a:xfrm>
            <a:off x="7829100" y="5927221"/>
            <a:ext cx="380232" cy="300082"/>
          </a:xfrm>
          <a:prstGeom prst="rect">
            <a:avLst/>
          </a:prstGeom>
          <a:solidFill>
            <a:srgbClr val="C00000"/>
          </a:solidFill>
        </p:spPr>
        <p:txBody>
          <a:bodyPr wrap="none">
            <a:spAutoFit/>
          </a:bodyPr>
          <a:lstStyle/>
          <a:p>
            <a:r>
              <a:rPr lang="en-US" altLang="zh-TW" sz="1350" b="1" dirty="0">
                <a:solidFill>
                  <a:schemeClr val="bg1"/>
                </a:solidFill>
                <a:latin typeface="Open Sans"/>
              </a:rPr>
              <a:t>x3</a:t>
            </a:r>
            <a:endParaRPr lang="zh-TW" altLang="en-US" sz="1350" b="1" dirty="0">
              <a:solidFill>
                <a:schemeClr val="bg1"/>
              </a:solidFill>
            </a:endParaRPr>
          </a:p>
        </p:txBody>
      </p:sp>
      <p:sp>
        <p:nvSpPr>
          <p:cNvPr id="7" name="矩形 6">
            <a:extLst>
              <a:ext uri="{FF2B5EF4-FFF2-40B4-BE49-F238E27FC236}">
                <a16:creationId xmlns:a16="http://schemas.microsoft.com/office/drawing/2014/main" id="{A808B682-F775-4048-A201-EB910423B955}"/>
              </a:ext>
            </a:extLst>
          </p:cNvPr>
          <p:cNvSpPr/>
          <p:nvPr/>
        </p:nvSpPr>
        <p:spPr>
          <a:xfrm>
            <a:off x="3275370" y="5584307"/>
            <a:ext cx="2593259" cy="300082"/>
          </a:xfrm>
          <a:prstGeom prst="rect">
            <a:avLst/>
          </a:prstGeom>
          <a:solidFill>
            <a:srgbClr val="C00000"/>
          </a:solidFill>
        </p:spPr>
        <p:txBody>
          <a:bodyPr wrap="square">
            <a:spAutoFit/>
          </a:bodyPr>
          <a:lstStyle/>
          <a:p>
            <a:r>
              <a:rPr lang="en-US" altLang="zh-TW" sz="1350" b="1" dirty="0"/>
              <a:t>   </a:t>
            </a:r>
            <a:r>
              <a:rPr lang="en-US" altLang="zh-TW" sz="1350" b="1" dirty="0">
                <a:solidFill>
                  <a:schemeClr val="bg1"/>
                </a:solidFill>
                <a:hlinkClick r:id="rId3"/>
              </a:rPr>
              <a:t>live from the flight desk</a:t>
            </a:r>
            <a:r>
              <a:rPr lang="en-US" altLang="zh-TW" sz="1350" b="1" dirty="0">
                <a:solidFill>
                  <a:schemeClr val="bg1"/>
                </a:solidFill>
              </a:rPr>
              <a:t> </a:t>
            </a:r>
            <a:r>
              <a:rPr lang="en-US" altLang="zh-TW" sz="1350" dirty="0">
                <a:solidFill>
                  <a:schemeClr val="bg1"/>
                </a:solidFill>
              </a:rPr>
              <a:t>–5’:21”</a:t>
            </a:r>
            <a:endParaRPr lang="zh-TW" altLang="en-US" sz="1350" dirty="0">
              <a:solidFill>
                <a:schemeClr val="bg1"/>
              </a:solidFill>
            </a:endParaRPr>
          </a:p>
        </p:txBody>
      </p:sp>
      <p:sp>
        <p:nvSpPr>
          <p:cNvPr id="9" name="矩形 8">
            <a:extLst>
              <a:ext uri="{FF2B5EF4-FFF2-40B4-BE49-F238E27FC236}">
                <a16:creationId xmlns:a16="http://schemas.microsoft.com/office/drawing/2014/main" id="{7EE705AE-FDEE-4EA9-8DCC-176111F86452}"/>
              </a:ext>
            </a:extLst>
          </p:cNvPr>
          <p:cNvSpPr/>
          <p:nvPr/>
        </p:nvSpPr>
        <p:spPr>
          <a:xfrm>
            <a:off x="3922982" y="3305889"/>
            <a:ext cx="843501" cy="246221"/>
          </a:xfrm>
          <a:prstGeom prst="rect">
            <a:avLst/>
          </a:prstGeom>
          <a:solidFill>
            <a:srgbClr val="FF0000"/>
          </a:solidFill>
        </p:spPr>
        <p:txBody>
          <a:bodyPr wrap="none">
            <a:spAutoFit/>
          </a:bodyPr>
          <a:lstStyle/>
          <a:p>
            <a:r>
              <a:rPr lang="en-US" altLang="zh-TW" sz="1000" b="1" dirty="0">
                <a:solidFill>
                  <a:schemeClr val="bg1"/>
                </a:solidFill>
              </a:rPr>
              <a:t>7. Heathrow</a:t>
            </a:r>
            <a:endParaRPr lang="zh-TW" altLang="en-US" sz="1000" dirty="0">
              <a:solidFill>
                <a:schemeClr val="bg1"/>
              </a:solidFill>
            </a:endParaRPr>
          </a:p>
        </p:txBody>
      </p:sp>
      <p:sp>
        <p:nvSpPr>
          <p:cNvPr id="11" name="文字方塊 10">
            <a:extLst>
              <a:ext uri="{FF2B5EF4-FFF2-40B4-BE49-F238E27FC236}">
                <a16:creationId xmlns:a16="http://schemas.microsoft.com/office/drawing/2014/main" id="{45739E7F-C0D2-4EC8-97F6-94C212080454}"/>
              </a:ext>
            </a:extLst>
          </p:cNvPr>
          <p:cNvSpPr txBox="1"/>
          <p:nvPr/>
        </p:nvSpPr>
        <p:spPr>
          <a:xfrm>
            <a:off x="1979711" y="444521"/>
            <a:ext cx="5670377" cy="646331"/>
          </a:xfrm>
          <a:prstGeom prst="rect">
            <a:avLst/>
          </a:prstGeom>
          <a:noFill/>
        </p:spPr>
        <p:txBody>
          <a:bodyPr wrap="square">
            <a:spAutoFit/>
          </a:bodyPr>
          <a:lstStyle/>
          <a:p>
            <a:r>
              <a:rPr lang="en-US" altLang="zh-TW" sz="1800" dirty="0">
                <a:solidFill>
                  <a:srgbClr val="FFFF00"/>
                </a:solidFill>
                <a:latin typeface="Open Sans"/>
              </a:rPr>
              <a:t>This time lapse shows traffic over the North Atlantic</a:t>
            </a:r>
          </a:p>
          <a:p>
            <a:r>
              <a:rPr lang="en-US" altLang="zh-TW" sz="1800" dirty="0">
                <a:solidFill>
                  <a:srgbClr val="FFFF00"/>
                </a:solidFill>
                <a:latin typeface="Open Sans"/>
              </a:rPr>
              <a:t>       from 0000 UTC to 2359 UTC on 6 May 2020. </a:t>
            </a:r>
            <a:endParaRPr lang="zh-TW" altLang="en-US" dirty="0"/>
          </a:p>
        </p:txBody>
      </p:sp>
      <p:sp>
        <p:nvSpPr>
          <p:cNvPr id="13" name="矩形 12">
            <a:extLst>
              <a:ext uri="{FF2B5EF4-FFF2-40B4-BE49-F238E27FC236}">
                <a16:creationId xmlns:a16="http://schemas.microsoft.com/office/drawing/2014/main" id="{5CBBA00F-E43D-4A88-9859-A6AF9FFEBDD8}"/>
              </a:ext>
            </a:extLst>
          </p:cNvPr>
          <p:cNvSpPr/>
          <p:nvPr/>
        </p:nvSpPr>
        <p:spPr>
          <a:xfrm>
            <a:off x="1618726" y="1183161"/>
            <a:ext cx="5937746" cy="400110"/>
          </a:xfrm>
          <a:prstGeom prst="rect">
            <a:avLst/>
          </a:prstGeom>
          <a:solidFill>
            <a:srgbClr val="FF0000"/>
          </a:solidFill>
        </p:spPr>
        <p:txBody>
          <a:bodyPr wrap="square">
            <a:spAutoFit/>
          </a:bodyPr>
          <a:lstStyle/>
          <a:p>
            <a:r>
              <a:rPr lang="en-US" altLang="zh-TW" b="1" dirty="0">
                <a:solidFill>
                  <a:schemeClr val="bg1"/>
                </a:solidFill>
                <a:latin typeface="Open Sans"/>
              </a:rPr>
              <a:t>  </a:t>
            </a:r>
            <a:r>
              <a:rPr lang="en-US" altLang="zh-TW" sz="2000" b="1" dirty="0">
                <a:solidFill>
                  <a:schemeClr val="bg1"/>
                </a:solidFill>
                <a:latin typeface="Open Sans"/>
              </a:rPr>
              <a:t>Learn More </a:t>
            </a:r>
            <a:r>
              <a:rPr lang="en-US" altLang="zh-TW" b="1" dirty="0">
                <a:solidFill>
                  <a:schemeClr val="bg1"/>
                </a:solidFill>
                <a:latin typeface="Open Sans"/>
              </a:rPr>
              <a:t>about </a:t>
            </a:r>
            <a:r>
              <a:rPr lang="en-US" altLang="zh-TW" b="1" dirty="0">
                <a:solidFill>
                  <a:schemeClr val="bg1"/>
                </a:solidFill>
                <a:latin typeface="inherit"/>
              </a:rPr>
              <a:t>a picture is worth a thousand words. </a:t>
            </a:r>
            <a:endParaRPr lang="zh-TW" altLang="en-US" b="1" dirty="0">
              <a:solidFill>
                <a:schemeClr val="bg1"/>
              </a:solidFill>
            </a:endParaRPr>
          </a:p>
        </p:txBody>
      </p:sp>
      <p:sp>
        <p:nvSpPr>
          <p:cNvPr id="15" name="矩形 14">
            <a:extLst>
              <a:ext uri="{FF2B5EF4-FFF2-40B4-BE49-F238E27FC236}">
                <a16:creationId xmlns:a16="http://schemas.microsoft.com/office/drawing/2014/main" id="{80724C2B-B96B-40CB-B099-2938BDA1F0F2}"/>
              </a:ext>
            </a:extLst>
          </p:cNvPr>
          <p:cNvSpPr/>
          <p:nvPr/>
        </p:nvSpPr>
        <p:spPr>
          <a:xfrm>
            <a:off x="2565348" y="1644071"/>
            <a:ext cx="4572000" cy="646331"/>
          </a:xfrm>
          <a:prstGeom prst="rect">
            <a:avLst/>
          </a:prstGeom>
        </p:spPr>
        <p:txBody>
          <a:bodyPr>
            <a:spAutoFit/>
          </a:bodyPr>
          <a:lstStyle/>
          <a:p>
            <a:r>
              <a:rPr lang="en-US" altLang="zh-TW" i="1" dirty="0">
                <a:solidFill>
                  <a:schemeClr val="bg1"/>
                </a:solidFill>
                <a:latin typeface="Open Sans"/>
              </a:rPr>
              <a:t>An example of eastbound traffic flowing along the North Atlantic Tracks (NAT).</a:t>
            </a:r>
            <a:endParaRPr lang="zh-TW" altLang="en-US" dirty="0">
              <a:solidFill>
                <a:schemeClr val="bg1"/>
              </a:solidFill>
            </a:endParaRPr>
          </a:p>
        </p:txBody>
      </p:sp>
      <p:pic>
        <p:nvPicPr>
          <p:cNvPr id="1030" name="Picture 6" descr="adsb">
            <a:extLst>
              <a:ext uri="{FF2B5EF4-FFF2-40B4-BE49-F238E27FC236}">
                <a16:creationId xmlns:a16="http://schemas.microsoft.com/office/drawing/2014/main" id="{7935565C-146C-43B6-8092-C085F473CC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4111" y="1691050"/>
            <a:ext cx="1862024" cy="1412570"/>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a:extLst>
              <a:ext uri="{FF2B5EF4-FFF2-40B4-BE49-F238E27FC236}">
                <a16:creationId xmlns:a16="http://schemas.microsoft.com/office/drawing/2014/main" id="{0AE59885-A4E7-456D-BA7B-6E166A729CFA}"/>
              </a:ext>
            </a:extLst>
          </p:cNvPr>
          <p:cNvSpPr txBox="1"/>
          <p:nvPr/>
        </p:nvSpPr>
        <p:spPr>
          <a:xfrm>
            <a:off x="1358342" y="5081468"/>
            <a:ext cx="6427313" cy="461665"/>
          </a:xfrm>
          <a:prstGeom prst="rect">
            <a:avLst/>
          </a:prstGeom>
          <a:solidFill>
            <a:srgbClr val="7030A0"/>
          </a:solidFill>
        </p:spPr>
        <p:txBody>
          <a:bodyPr wrap="square">
            <a:spAutoFit/>
          </a:bodyPr>
          <a:lstStyle/>
          <a:p>
            <a:r>
              <a:rPr lang="en-US" altLang="zh-TW" sz="1200" b="1" dirty="0">
                <a:solidFill>
                  <a:schemeClr val="bg1"/>
                </a:solidFill>
              </a:rPr>
              <a:t>   ※※※    Please allow me to guide everyone into the cockpit in the way of simulation teaching to</a:t>
            </a:r>
          </a:p>
          <a:p>
            <a:r>
              <a:rPr lang="en-US" altLang="zh-TW" sz="1200" b="1" dirty="0">
                <a:solidFill>
                  <a:schemeClr val="bg1"/>
                </a:solidFill>
              </a:rPr>
              <a:t>                  experience how the flight crew controls the various tasks of the flight……..</a:t>
            </a:r>
            <a:endParaRPr lang="zh-TW" altLang="en-US" sz="1200" b="1" dirty="0">
              <a:solidFill>
                <a:schemeClr val="bg1"/>
              </a:solidFill>
            </a:endParaRPr>
          </a:p>
        </p:txBody>
      </p:sp>
    </p:spTree>
    <p:extLst>
      <p:ext uri="{BB962C8B-B14F-4D97-AF65-F5344CB8AC3E}">
        <p14:creationId xmlns:p14="http://schemas.microsoft.com/office/powerpoint/2010/main" val="38568967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圓角矩形 11">
            <a:extLst>
              <a:ext uri="{FF2B5EF4-FFF2-40B4-BE49-F238E27FC236}">
                <a16:creationId xmlns:a16="http://schemas.microsoft.com/office/drawing/2014/main" id="{53A3B394-3813-4795-9460-0E52F09BD2D7}"/>
              </a:ext>
            </a:extLst>
          </p:cNvPr>
          <p:cNvSpPr/>
          <p:nvPr/>
        </p:nvSpPr>
        <p:spPr>
          <a:xfrm>
            <a:off x="233505" y="1092735"/>
            <a:ext cx="8676989" cy="3716971"/>
          </a:xfrm>
          <a:prstGeom prst="roundRect">
            <a:avLst/>
          </a:prstGeom>
          <a:solidFill>
            <a:schemeClr val="bg1">
              <a:lumMod val="50000"/>
            </a:schemeClr>
          </a:solidFill>
          <a:ln w="38100">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6" name="六角星形 15">
            <a:extLst>
              <a:ext uri="{FF2B5EF4-FFF2-40B4-BE49-F238E27FC236}">
                <a16:creationId xmlns:a16="http://schemas.microsoft.com/office/drawing/2014/main" id="{27EAD23A-243F-4809-BC60-04FEB0395736}"/>
              </a:ext>
            </a:extLst>
          </p:cNvPr>
          <p:cNvSpPr/>
          <p:nvPr/>
        </p:nvSpPr>
        <p:spPr>
          <a:xfrm>
            <a:off x="7423275" y="2310898"/>
            <a:ext cx="1199163" cy="1298300"/>
          </a:xfrm>
          <a:prstGeom prst="star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8" name="向右箭號 17">
            <a:extLst>
              <a:ext uri="{FF2B5EF4-FFF2-40B4-BE49-F238E27FC236}">
                <a16:creationId xmlns:a16="http://schemas.microsoft.com/office/drawing/2014/main" id="{678E8DA7-49C0-4A43-A757-9E3B097144AB}"/>
              </a:ext>
            </a:extLst>
          </p:cNvPr>
          <p:cNvSpPr/>
          <p:nvPr/>
        </p:nvSpPr>
        <p:spPr>
          <a:xfrm>
            <a:off x="458580" y="2281125"/>
            <a:ext cx="1370012" cy="1303338"/>
          </a:xfrm>
          <a:prstGeom prst="rightArrow">
            <a:avLst>
              <a:gd name="adj1" fmla="val 50000"/>
              <a:gd name="adj2" fmla="val 60557"/>
            </a:avLst>
          </a:prstGeom>
          <a:solidFill>
            <a:srgbClr val="0070C0"/>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9" name="向右箭號 18">
            <a:extLst>
              <a:ext uri="{FF2B5EF4-FFF2-40B4-BE49-F238E27FC236}">
                <a16:creationId xmlns:a16="http://schemas.microsoft.com/office/drawing/2014/main" id="{29D4110D-2410-4DDF-B892-58C17CD3406A}"/>
              </a:ext>
            </a:extLst>
          </p:cNvPr>
          <p:cNvSpPr/>
          <p:nvPr/>
        </p:nvSpPr>
        <p:spPr>
          <a:xfrm>
            <a:off x="5559852" y="2334031"/>
            <a:ext cx="1258889" cy="1247775"/>
          </a:xfrm>
          <a:prstGeom prst="rightArrow">
            <a:avLst>
              <a:gd name="adj1" fmla="val 50000"/>
              <a:gd name="adj2" fmla="val 60703"/>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31" name="矩形 30">
            <a:extLst>
              <a:ext uri="{FF2B5EF4-FFF2-40B4-BE49-F238E27FC236}">
                <a16:creationId xmlns:a16="http://schemas.microsoft.com/office/drawing/2014/main" id="{0D774AE7-0EFC-4F31-A1E0-F99062006A07}"/>
              </a:ext>
            </a:extLst>
          </p:cNvPr>
          <p:cNvSpPr/>
          <p:nvPr/>
        </p:nvSpPr>
        <p:spPr>
          <a:xfrm>
            <a:off x="7546964" y="2613411"/>
            <a:ext cx="1072080" cy="646331"/>
          </a:xfrm>
          <a:prstGeom prst="rect">
            <a:avLst/>
          </a:prstGeom>
        </p:spPr>
        <p:txBody>
          <a:bodyPr wrap="square">
            <a:spAutoFit/>
          </a:bodyPr>
          <a:lstStyle/>
          <a:p>
            <a:pPr eaLnBrk="1" fontAlgn="auto" hangingPunct="1">
              <a:spcBef>
                <a:spcPts val="0"/>
              </a:spcBef>
              <a:spcAft>
                <a:spcPts val="0"/>
              </a:spcAft>
              <a:defRPr/>
            </a:pPr>
            <a:r>
              <a:rPr kumimoji="0" lang="en-US" altLang="zh-TW" b="1" dirty="0">
                <a:solidFill>
                  <a:schemeClr val="bg2">
                    <a:lumMod val="10000"/>
                  </a:schemeClr>
                </a:solidFill>
                <a:effectLst>
                  <a:outerShdw blurRad="38100" dist="38100" dir="2700000" algn="tl">
                    <a:srgbClr val="000000">
                      <a:alpha val="43137"/>
                    </a:srgbClr>
                  </a:outerShdw>
                </a:effectLst>
                <a:latin typeface="+mn-lt"/>
                <a:ea typeface="+mn-ea"/>
              </a:rPr>
              <a:t>  </a:t>
            </a:r>
            <a:r>
              <a:rPr kumimoji="0" lang="zh-TW" altLang="en-US" b="1" dirty="0">
                <a:solidFill>
                  <a:schemeClr val="bg2">
                    <a:lumMod val="10000"/>
                  </a:schemeClr>
                </a:solidFill>
                <a:effectLst>
                  <a:outerShdw blurRad="38100" dist="38100" dir="2700000" algn="tl">
                    <a:srgbClr val="000000">
                      <a:alpha val="43137"/>
                    </a:srgbClr>
                  </a:outerShdw>
                </a:effectLst>
                <a:latin typeface="+mn-lt"/>
                <a:ea typeface="+mn-ea"/>
              </a:rPr>
              <a:t>   </a:t>
            </a:r>
            <a:r>
              <a:rPr kumimoji="0" lang="en-US" altLang="zh-TW" b="1" dirty="0">
                <a:solidFill>
                  <a:schemeClr val="bg1"/>
                </a:solidFill>
                <a:effectLst>
                  <a:outerShdw blurRad="38100" dist="38100" dir="2700000" algn="tl">
                    <a:srgbClr val="000000">
                      <a:alpha val="43137"/>
                    </a:srgbClr>
                  </a:outerShdw>
                </a:effectLst>
                <a:latin typeface="+mn-lt"/>
                <a:ea typeface="+mn-ea"/>
              </a:rPr>
              <a:t>30’</a:t>
            </a:r>
          </a:p>
          <a:p>
            <a:pPr eaLnBrk="1" fontAlgn="auto" hangingPunct="1">
              <a:spcBef>
                <a:spcPts val="0"/>
              </a:spcBef>
              <a:spcAft>
                <a:spcPts val="0"/>
              </a:spcAft>
              <a:defRPr/>
            </a:pPr>
            <a:r>
              <a:rPr lang="zh-TW" altLang="en-US" b="1" dirty="0">
                <a:solidFill>
                  <a:schemeClr val="bg1"/>
                </a:solidFill>
                <a:effectLst>
                  <a:outerShdw blurRad="38100" dist="38100" dir="2700000" algn="tl">
                    <a:srgbClr val="000000">
                      <a:alpha val="43137"/>
                    </a:srgbClr>
                  </a:outerShdw>
                </a:effectLst>
              </a:rPr>
              <a:t> </a:t>
            </a:r>
            <a:r>
              <a:rPr kumimoji="0" lang="en-US" altLang="zh-TW" sz="1600" b="1" dirty="0">
                <a:solidFill>
                  <a:schemeClr val="bg1"/>
                </a:solidFill>
                <a:effectLst>
                  <a:outerShdw blurRad="38100" dist="38100" dir="2700000" algn="tl">
                    <a:srgbClr val="000000">
                      <a:alpha val="43137"/>
                    </a:srgbClr>
                  </a:outerShdw>
                </a:effectLst>
                <a:latin typeface="+mn-lt"/>
                <a:ea typeface="+mn-ea"/>
              </a:rPr>
              <a:t>Holding</a:t>
            </a:r>
            <a:r>
              <a:rPr kumimoji="0" lang="en-US" altLang="zh-TW" sz="1600" b="1" dirty="0">
                <a:solidFill>
                  <a:schemeClr val="bg2">
                    <a:lumMod val="10000"/>
                  </a:schemeClr>
                </a:solidFill>
                <a:effectLst>
                  <a:outerShdw blurRad="38100" dist="38100" dir="2700000" algn="tl">
                    <a:srgbClr val="000000">
                      <a:alpha val="43137"/>
                    </a:srgbClr>
                  </a:outerShdw>
                </a:effectLst>
                <a:latin typeface="+mn-lt"/>
                <a:ea typeface="+mn-ea"/>
              </a:rPr>
              <a:t> </a:t>
            </a:r>
            <a:endParaRPr kumimoji="0" lang="zh-TW" altLang="en-US" sz="1600" dirty="0">
              <a:effectLst>
                <a:outerShdw blurRad="38100" dist="38100" dir="2700000" algn="tl">
                  <a:srgbClr val="000000">
                    <a:alpha val="43137"/>
                  </a:srgbClr>
                </a:outerShdw>
              </a:effectLst>
              <a:latin typeface="+mn-lt"/>
              <a:ea typeface="+mn-ea"/>
            </a:endParaRPr>
          </a:p>
        </p:txBody>
      </p:sp>
      <p:sp>
        <p:nvSpPr>
          <p:cNvPr id="34" name="矩形 33">
            <a:extLst>
              <a:ext uri="{FF2B5EF4-FFF2-40B4-BE49-F238E27FC236}">
                <a16:creationId xmlns:a16="http://schemas.microsoft.com/office/drawing/2014/main" id="{896F2367-C429-4A78-BFA4-A749EEC00F5A}"/>
              </a:ext>
            </a:extLst>
          </p:cNvPr>
          <p:cNvSpPr/>
          <p:nvPr/>
        </p:nvSpPr>
        <p:spPr>
          <a:xfrm>
            <a:off x="506113" y="2757953"/>
            <a:ext cx="1111250" cy="368300"/>
          </a:xfrm>
          <a:prstGeom prst="rect">
            <a:avLst/>
          </a:prstGeom>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r>
              <a:rPr kumimoji="0" lang="en-US" altLang="zh-TW" b="1" dirty="0">
                <a:solidFill>
                  <a:schemeClr val="bg1"/>
                </a:solidFill>
                <a:effectLst>
                  <a:outerShdw blurRad="38100" dist="38100" dir="2700000" algn="tl">
                    <a:srgbClr val="000000">
                      <a:alpha val="43137"/>
                    </a:srgbClr>
                  </a:outerShdw>
                </a:effectLst>
                <a:latin typeface="Calibri" panose="020F0502020204030204" pitchFamily="34" charset="0"/>
              </a:rPr>
              <a:t>Total Fuel</a:t>
            </a:r>
          </a:p>
        </p:txBody>
      </p:sp>
      <p:sp>
        <p:nvSpPr>
          <p:cNvPr id="38" name="矩形 37">
            <a:extLst>
              <a:ext uri="{FF2B5EF4-FFF2-40B4-BE49-F238E27FC236}">
                <a16:creationId xmlns:a16="http://schemas.microsoft.com/office/drawing/2014/main" id="{25ADA099-0825-453A-94F6-8135633B2BB3}"/>
              </a:ext>
            </a:extLst>
          </p:cNvPr>
          <p:cNvSpPr/>
          <p:nvPr/>
        </p:nvSpPr>
        <p:spPr>
          <a:xfrm rot="10800000" flipV="1">
            <a:off x="5593448" y="2761378"/>
            <a:ext cx="1258888" cy="369888"/>
          </a:xfrm>
          <a:prstGeom prst="rect">
            <a:avLst/>
          </a:prstGeom>
        </p:spPr>
        <p:txBody>
          <a:bodyPr>
            <a:spAutoFit/>
          </a:bodyPr>
          <a:lstStyle/>
          <a:p>
            <a:pPr eaLnBrk="1" fontAlgn="auto" hangingPunct="1">
              <a:spcBef>
                <a:spcPts val="0"/>
              </a:spcBef>
              <a:spcAft>
                <a:spcPts val="0"/>
              </a:spcAft>
              <a:defRPr/>
            </a:pPr>
            <a:r>
              <a:rPr kumimoji="0" lang="en-US" altLang="zh-TW" b="1" i="1" dirty="0">
                <a:solidFill>
                  <a:schemeClr val="bg1"/>
                </a:solidFill>
                <a:effectLst>
                  <a:outerShdw blurRad="38100" dist="38100" dir="2700000" algn="tl">
                    <a:srgbClr val="000000">
                      <a:alpha val="43137"/>
                    </a:srgbClr>
                  </a:outerShdw>
                </a:effectLst>
                <a:latin typeface="+mn-lt"/>
                <a:ea typeface="+mn-ea"/>
              </a:rPr>
              <a:t>Alternate</a:t>
            </a:r>
            <a:endParaRPr kumimoji="0" lang="zh-TW" altLang="en-US" i="1" dirty="0">
              <a:solidFill>
                <a:schemeClr val="bg1"/>
              </a:solidFill>
              <a:latin typeface="+mn-lt"/>
              <a:ea typeface="+mn-ea"/>
            </a:endParaRPr>
          </a:p>
        </p:txBody>
      </p:sp>
      <p:sp>
        <p:nvSpPr>
          <p:cNvPr id="40" name="矩形 39">
            <a:extLst>
              <a:ext uri="{FF2B5EF4-FFF2-40B4-BE49-F238E27FC236}">
                <a16:creationId xmlns:a16="http://schemas.microsoft.com/office/drawing/2014/main" id="{A16E9BB8-8256-437B-B5F5-E1086E02B656}"/>
              </a:ext>
            </a:extLst>
          </p:cNvPr>
          <p:cNvSpPr/>
          <p:nvPr/>
        </p:nvSpPr>
        <p:spPr>
          <a:xfrm>
            <a:off x="1902129" y="5046212"/>
            <a:ext cx="808037" cy="307975"/>
          </a:xfrm>
          <a:prstGeom prst="rect">
            <a:avLst/>
          </a:prstGeom>
          <a:solidFill>
            <a:srgbClr val="00B0F0"/>
          </a:solidFill>
        </p:spPr>
        <p:txBody>
          <a:bodyPr wrap="none">
            <a:spAutoFit/>
          </a:bodyPr>
          <a:lstStyle/>
          <a:p>
            <a:pPr eaLnBrk="1" fontAlgn="auto" hangingPunct="1">
              <a:spcBef>
                <a:spcPts val="0"/>
              </a:spcBef>
              <a:spcAft>
                <a:spcPts val="0"/>
              </a:spcAft>
              <a:defRPr/>
            </a:pPr>
            <a:r>
              <a:rPr kumimoji="0" lang="en-US" altLang="zh-TW" sz="1400" b="1" dirty="0">
                <a:solidFill>
                  <a:schemeClr val="bg1"/>
                </a:solidFill>
                <a:effectLst>
                  <a:outerShdw blurRad="38100" dist="38100" dir="2700000" algn="tl">
                    <a:srgbClr val="000000">
                      <a:alpha val="43137"/>
                    </a:srgbClr>
                  </a:outerShdw>
                </a:effectLst>
                <a:latin typeface="+mn-lt"/>
                <a:ea typeface="+mn-ea"/>
              </a:rPr>
              <a:t>Mission</a:t>
            </a:r>
            <a:r>
              <a:rPr kumimoji="0" lang="en-US" altLang="zh-TW" sz="1400" b="1" dirty="0">
                <a:solidFill>
                  <a:schemeClr val="bg2">
                    <a:lumMod val="10000"/>
                  </a:schemeClr>
                </a:solidFill>
                <a:effectLst>
                  <a:outerShdw blurRad="38100" dist="38100" dir="2700000" algn="tl">
                    <a:srgbClr val="000000">
                      <a:alpha val="43137"/>
                    </a:srgbClr>
                  </a:outerShdw>
                </a:effectLst>
                <a:latin typeface="+mn-lt"/>
                <a:ea typeface="+mn-ea"/>
              </a:rPr>
              <a:t> </a:t>
            </a:r>
            <a:endParaRPr kumimoji="0" lang="zh-TW" altLang="en-US" sz="1400" dirty="0">
              <a:solidFill>
                <a:schemeClr val="bg2">
                  <a:lumMod val="10000"/>
                </a:schemeClr>
              </a:solidFill>
              <a:effectLst>
                <a:outerShdw blurRad="38100" dist="38100" dir="2700000" algn="tl">
                  <a:srgbClr val="000000">
                    <a:alpha val="43137"/>
                  </a:srgbClr>
                </a:outerShdw>
              </a:effectLst>
              <a:latin typeface="+mn-lt"/>
              <a:ea typeface="+mn-ea"/>
            </a:endParaRPr>
          </a:p>
        </p:txBody>
      </p:sp>
      <p:sp>
        <p:nvSpPr>
          <p:cNvPr id="42" name="右彎箭號 41">
            <a:extLst>
              <a:ext uri="{FF2B5EF4-FFF2-40B4-BE49-F238E27FC236}">
                <a16:creationId xmlns:a16="http://schemas.microsoft.com/office/drawing/2014/main" id="{E7132C83-60FD-45B2-9634-29DE00680D45}"/>
              </a:ext>
            </a:extLst>
          </p:cNvPr>
          <p:cNvSpPr/>
          <p:nvPr/>
        </p:nvSpPr>
        <p:spPr>
          <a:xfrm rot="10800000">
            <a:off x="997358" y="3402754"/>
            <a:ext cx="2336782" cy="1016310"/>
          </a:xfrm>
          <a:prstGeom prst="bentArrow">
            <a:avLst>
              <a:gd name="adj1" fmla="val 38423"/>
              <a:gd name="adj2" fmla="val 28662"/>
              <a:gd name="adj3" fmla="val 37694"/>
              <a:gd name="adj4" fmla="val 4155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44" name="矩形 43">
            <a:extLst>
              <a:ext uri="{FF2B5EF4-FFF2-40B4-BE49-F238E27FC236}">
                <a16:creationId xmlns:a16="http://schemas.microsoft.com/office/drawing/2014/main" id="{26BCB54D-B746-4620-B681-902EBA76DC03}"/>
              </a:ext>
            </a:extLst>
          </p:cNvPr>
          <p:cNvSpPr/>
          <p:nvPr/>
        </p:nvSpPr>
        <p:spPr>
          <a:xfrm>
            <a:off x="1882794" y="3965139"/>
            <a:ext cx="1077119" cy="307777"/>
          </a:xfrm>
          <a:prstGeom prst="rect">
            <a:avLst/>
          </a:prstGeom>
        </p:spPr>
        <p:txBody>
          <a:bodyPr wrap="square">
            <a:spAutoFit/>
          </a:bodyPr>
          <a:lstStyle/>
          <a:p>
            <a:pPr eaLnBrk="1" fontAlgn="auto" hangingPunct="1">
              <a:spcBef>
                <a:spcPts val="0"/>
              </a:spcBef>
              <a:spcAft>
                <a:spcPts val="0"/>
              </a:spcAft>
              <a:defRPr/>
            </a:pPr>
            <a:r>
              <a:rPr kumimoji="0" lang="en-US" altLang="zh-TW" sz="1400" b="1" dirty="0">
                <a:solidFill>
                  <a:schemeClr val="bg1"/>
                </a:solidFill>
                <a:effectLst>
                  <a:outerShdw blurRad="38100" dist="38100" dir="2700000" algn="tl">
                    <a:srgbClr val="000000">
                      <a:alpha val="43137"/>
                    </a:srgbClr>
                  </a:outerShdw>
                </a:effectLst>
                <a:latin typeface="+mn-lt"/>
                <a:ea typeface="+mn-ea"/>
              </a:rPr>
              <a:t>Destination</a:t>
            </a:r>
            <a:endParaRPr kumimoji="0" lang="zh-TW" altLang="en-US" sz="1400" dirty="0">
              <a:solidFill>
                <a:schemeClr val="bg1"/>
              </a:solidFill>
              <a:effectLst>
                <a:outerShdw blurRad="38100" dist="38100" dir="2700000" algn="tl">
                  <a:srgbClr val="000000">
                    <a:alpha val="43137"/>
                  </a:srgbClr>
                </a:outerShdw>
              </a:effectLst>
              <a:latin typeface="+mn-lt"/>
              <a:ea typeface="+mn-ea"/>
            </a:endParaRPr>
          </a:p>
        </p:txBody>
      </p:sp>
      <p:sp>
        <p:nvSpPr>
          <p:cNvPr id="49" name="等腰三角形 48">
            <a:extLst>
              <a:ext uri="{FF2B5EF4-FFF2-40B4-BE49-F238E27FC236}">
                <a16:creationId xmlns:a16="http://schemas.microsoft.com/office/drawing/2014/main" id="{62EC1121-D3F6-47F4-B298-72D9CC118926}"/>
              </a:ext>
            </a:extLst>
          </p:cNvPr>
          <p:cNvSpPr/>
          <p:nvPr/>
        </p:nvSpPr>
        <p:spPr>
          <a:xfrm rot="5400000">
            <a:off x="2029179" y="2227618"/>
            <a:ext cx="1187679" cy="1455837"/>
          </a:xfrm>
          <a:prstGeom prst="triangle">
            <a:avLst>
              <a:gd name="adj" fmla="val 50796"/>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52" name="等腰三角形 51">
            <a:extLst>
              <a:ext uri="{FF2B5EF4-FFF2-40B4-BE49-F238E27FC236}">
                <a16:creationId xmlns:a16="http://schemas.microsoft.com/office/drawing/2014/main" id="{FE85C758-8B01-4FF0-8FEB-7CC32CF2AAB7}"/>
              </a:ext>
            </a:extLst>
          </p:cNvPr>
          <p:cNvSpPr/>
          <p:nvPr/>
        </p:nvSpPr>
        <p:spPr>
          <a:xfrm rot="5400000">
            <a:off x="3642229" y="2244210"/>
            <a:ext cx="1225552" cy="1368426"/>
          </a:xfrm>
          <a:prstGeom prst="triangle">
            <a:avLst>
              <a:gd name="adj" fmla="val 50796"/>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dirty="0"/>
          </a:p>
        </p:txBody>
      </p:sp>
      <p:sp>
        <p:nvSpPr>
          <p:cNvPr id="50" name="矩形 49">
            <a:extLst>
              <a:ext uri="{FF2B5EF4-FFF2-40B4-BE49-F238E27FC236}">
                <a16:creationId xmlns:a16="http://schemas.microsoft.com/office/drawing/2014/main" id="{A962ECA1-B7BD-4252-90B0-F469496B54E6}"/>
              </a:ext>
            </a:extLst>
          </p:cNvPr>
          <p:cNvSpPr/>
          <p:nvPr/>
        </p:nvSpPr>
        <p:spPr>
          <a:xfrm>
            <a:off x="2022715" y="2752191"/>
            <a:ext cx="981075" cy="369888"/>
          </a:xfrm>
          <a:prstGeom prst="rect">
            <a:avLst/>
          </a:prstGeom>
        </p:spPr>
        <p:txBody>
          <a:bodyPr wrap="none">
            <a:spAutoFit/>
          </a:bodyPr>
          <a:lstStyle/>
          <a:p>
            <a:pPr eaLnBrk="1" fontAlgn="auto" hangingPunct="1">
              <a:spcBef>
                <a:spcPts val="0"/>
              </a:spcBef>
              <a:spcAft>
                <a:spcPts val="0"/>
              </a:spcAft>
              <a:defRPr/>
            </a:pPr>
            <a:r>
              <a:rPr kumimoji="0" lang="en-US" altLang="zh-TW" b="1" dirty="0">
                <a:solidFill>
                  <a:schemeClr val="bg1"/>
                </a:solidFill>
                <a:effectLst>
                  <a:outerShdw blurRad="38100" dist="38100" dir="2700000" algn="tl">
                    <a:srgbClr val="000000">
                      <a:alpha val="43137"/>
                    </a:srgbClr>
                  </a:outerShdw>
                </a:effectLst>
                <a:latin typeface="+mn-lt"/>
                <a:ea typeface="+mn-ea"/>
              </a:rPr>
              <a:t>Mission </a:t>
            </a:r>
            <a:endParaRPr kumimoji="0" lang="zh-TW" altLang="en-US" dirty="0">
              <a:solidFill>
                <a:schemeClr val="bg1"/>
              </a:solidFill>
              <a:effectLst>
                <a:outerShdw blurRad="38100" dist="38100" dir="2700000" algn="tl">
                  <a:srgbClr val="000000">
                    <a:alpha val="43137"/>
                  </a:srgbClr>
                </a:outerShdw>
              </a:effectLst>
              <a:latin typeface="+mn-lt"/>
              <a:ea typeface="+mn-ea"/>
            </a:endParaRPr>
          </a:p>
        </p:txBody>
      </p:sp>
      <p:sp>
        <p:nvSpPr>
          <p:cNvPr id="53" name="矩形 52">
            <a:extLst>
              <a:ext uri="{FF2B5EF4-FFF2-40B4-BE49-F238E27FC236}">
                <a16:creationId xmlns:a16="http://schemas.microsoft.com/office/drawing/2014/main" id="{F1E5C45D-18BD-44AF-8321-A9C8B08A29B0}"/>
              </a:ext>
            </a:extLst>
          </p:cNvPr>
          <p:cNvSpPr/>
          <p:nvPr/>
        </p:nvSpPr>
        <p:spPr>
          <a:xfrm>
            <a:off x="3591609" y="2745044"/>
            <a:ext cx="1030287" cy="368300"/>
          </a:xfrm>
          <a:prstGeom prst="rect">
            <a:avLst/>
          </a:prstGeom>
        </p:spPr>
        <p:txBody>
          <a:bodyPr wrap="none">
            <a:spAutoFit/>
          </a:bodyPr>
          <a:lstStyle/>
          <a:p>
            <a:pPr eaLnBrk="1" fontAlgn="auto" hangingPunct="1">
              <a:spcBef>
                <a:spcPts val="0"/>
              </a:spcBef>
              <a:spcAft>
                <a:spcPts val="0"/>
              </a:spcAft>
              <a:defRPr/>
            </a:pPr>
            <a:r>
              <a:rPr kumimoji="0" lang="en-US" altLang="zh-TW" b="1" i="1" dirty="0">
                <a:solidFill>
                  <a:schemeClr val="bg1"/>
                </a:solidFill>
                <a:effectLst>
                  <a:outerShdw blurRad="38100" dist="38100" dir="2700000" algn="tl">
                    <a:srgbClr val="000000">
                      <a:alpha val="43137"/>
                    </a:srgbClr>
                  </a:outerShdw>
                </a:effectLst>
                <a:latin typeface="+mn-lt"/>
                <a:ea typeface="+mn-ea"/>
              </a:rPr>
              <a:t>Reserves</a:t>
            </a:r>
            <a:endParaRPr kumimoji="0" lang="zh-TW" altLang="en-US" i="1" dirty="0">
              <a:solidFill>
                <a:schemeClr val="bg1"/>
              </a:solidFill>
              <a:effectLst>
                <a:outerShdw blurRad="38100" dist="38100" dir="2700000" algn="tl">
                  <a:srgbClr val="000000">
                    <a:alpha val="43137"/>
                  </a:srgbClr>
                </a:outerShdw>
              </a:effectLst>
              <a:latin typeface="+mn-lt"/>
              <a:ea typeface="+mn-ea"/>
            </a:endParaRPr>
          </a:p>
        </p:txBody>
      </p:sp>
      <p:cxnSp>
        <p:nvCxnSpPr>
          <p:cNvPr id="23" name="直線接點 22">
            <a:extLst>
              <a:ext uri="{FF2B5EF4-FFF2-40B4-BE49-F238E27FC236}">
                <a16:creationId xmlns:a16="http://schemas.microsoft.com/office/drawing/2014/main" id="{BDF53B84-7A94-4C0D-B067-EA267A96FF7F}"/>
              </a:ext>
            </a:extLst>
          </p:cNvPr>
          <p:cNvCxnSpPr>
            <a:cxnSpLocks/>
          </p:cNvCxnSpPr>
          <p:nvPr/>
        </p:nvCxnSpPr>
        <p:spPr>
          <a:xfrm>
            <a:off x="617215" y="6553380"/>
            <a:ext cx="7843217" cy="37307"/>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24" name="直線接點 23">
            <a:extLst>
              <a:ext uri="{FF2B5EF4-FFF2-40B4-BE49-F238E27FC236}">
                <a16:creationId xmlns:a16="http://schemas.microsoft.com/office/drawing/2014/main" id="{89C50B93-FA5F-4740-A98B-CB35825E32EE}"/>
              </a:ext>
            </a:extLst>
          </p:cNvPr>
          <p:cNvCxnSpPr>
            <a:cxnSpLocks/>
          </p:cNvCxnSpPr>
          <p:nvPr/>
        </p:nvCxnSpPr>
        <p:spPr>
          <a:xfrm>
            <a:off x="635130" y="5700374"/>
            <a:ext cx="1723840" cy="0"/>
          </a:xfrm>
          <a:prstGeom prst="line">
            <a:avLst/>
          </a:prstGeom>
          <a:ln w="2857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26" name="直線單箭頭接點 25">
            <a:extLst>
              <a:ext uri="{FF2B5EF4-FFF2-40B4-BE49-F238E27FC236}">
                <a16:creationId xmlns:a16="http://schemas.microsoft.com/office/drawing/2014/main" id="{23152641-1142-43CF-A7EF-616E24D63B04}"/>
              </a:ext>
            </a:extLst>
          </p:cNvPr>
          <p:cNvCxnSpPr>
            <a:cxnSpLocks/>
          </p:cNvCxnSpPr>
          <p:nvPr/>
        </p:nvCxnSpPr>
        <p:spPr>
          <a:xfrm>
            <a:off x="2994530" y="6042978"/>
            <a:ext cx="1216700" cy="358230"/>
          </a:xfrm>
          <a:prstGeom prst="straightConnector1">
            <a:avLst/>
          </a:prstGeom>
          <a:ln w="28575">
            <a:solidFill>
              <a:schemeClr val="bg2">
                <a:lumMod val="1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直線接點 26">
            <a:extLst>
              <a:ext uri="{FF2B5EF4-FFF2-40B4-BE49-F238E27FC236}">
                <a16:creationId xmlns:a16="http://schemas.microsoft.com/office/drawing/2014/main" id="{577F5FDB-31F9-43BB-8507-3DD4B08D67CD}"/>
              </a:ext>
            </a:extLst>
          </p:cNvPr>
          <p:cNvCxnSpPr/>
          <p:nvPr/>
        </p:nvCxnSpPr>
        <p:spPr>
          <a:xfrm>
            <a:off x="4187162" y="6525344"/>
            <a:ext cx="684212"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 name="直線單箭頭接點 27">
            <a:extLst>
              <a:ext uri="{FF2B5EF4-FFF2-40B4-BE49-F238E27FC236}">
                <a16:creationId xmlns:a16="http://schemas.microsoft.com/office/drawing/2014/main" id="{41353BD4-841D-44A1-B6F0-D5B9C0B86C90}"/>
              </a:ext>
            </a:extLst>
          </p:cNvPr>
          <p:cNvCxnSpPr>
            <a:cxnSpLocks/>
          </p:cNvCxnSpPr>
          <p:nvPr/>
        </p:nvCxnSpPr>
        <p:spPr>
          <a:xfrm flipV="1">
            <a:off x="4443169" y="5911238"/>
            <a:ext cx="1115593" cy="434417"/>
          </a:xfrm>
          <a:prstGeom prst="straightConnector1">
            <a:avLst/>
          </a:prstGeom>
          <a:ln w="28575">
            <a:solidFill>
              <a:srgbClr val="FF9900"/>
            </a:solidFill>
            <a:tailEnd type="arrow"/>
          </a:ln>
        </p:spPr>
        <p:style>
          <a:lnRef idx="1">
            <a:schemeClr val="accent1"/>
          </a:lnRef>
          <a:fillRef idx="0">
            <a:schemeClr val="accent1"/>
          </a:fillRef>
          <a:effectRef idx="0">
            <a:schemeClr val="accent1"/>
          </a:effectRef>
          <a:fontRef idx="minor">
            <a:schemeClr val="tx1"/>
          </a:fontRef>
        </p:style>
      </p:cxnSp>
      <p:cxnSp>
        <p:nvCxnSpPr>
          <p:cNvPr id="29" name="直線單箭頭接點 28">
            <a:extLst>
              <a:ext uri="{FF2B5EF4-FFF2-40B4-BE49-F238E27FC236}">
                <a16:creationId xmlns:a16="http://schemas.microsoft.com/office/drawing/2014/main" id="{E843D9F3-5A9F-45B7-AE11-66E76FDD8371}"/>
              </a:ext>
            </a:extLst>
          </p:cNvPr>
          <p:cNvCxnSpPr/>
          <p:nvPr/>
        </p:nvCxnSpPr>
        <p:spPr>
          <a:xfrm>
            <a:off x="6473135" y="3747249"/>
            <a:ext cx="930275" cy="7937"/>
          </a:xfrm>
          <a:prstGeom prst="straightConnector1">
            <a:avLst/>
          </a:prstGeom>
          <a:ln w="28575">
            <a:solidFill>
              <a:srgbClr val="FF6699"/>
            </a:solidFill>
            <a:tailEnd type="arrow"/>
          </a:ln>
        </p:spPr>
        <p:style>
          <a:lnRef idx="1">
            <a:schemeClr val="accent1"/>
          </a:lnRef>
          <a:fillRef idx="0">
            <a:schemeClr val="accent1"/>
          </a:fillRef>
          <a:effectRef idx="0">
            <a:schemeClr val="accent1"/>
          </a:effectRef>
          <a:fontRef idx="minor">
            <a:schemeClr val="tx1"/>
          </a:fontRef>
        </p:style>
      </p:cxnSp>
      <p:cxnSp>
        <p:nvCxnSpPr>
          <p:cNvPr id="30" name="直線單箭頭接點 29">
            <a:extLst>
              <a:ext uri="{FF2B5EF4-FFF2-40B4-BE49-F238E27FC236}">
                <a16:creationId xmlns:a16="http://schemas.microsoft.com/office/drawing/2014/main" id="{D988872F-6299-475B-A3BF-14EE18A0F59A}"/>
              </a:ext>
            </a:extLst>
          </p:cNvPr>
          <p:cNvCxnSpPr/>
          <p:nvPr/>
        </p:nvCxnSpPr>
        <p:spPr>
          <a:xfrm>
            <a:off x="6525550" y="5933462"/>
            <a:ext cx="1265237" cy="554037"/>
          </a:xfrm>
          <a:prstGeom prst="straightConnector1">
            <a:avLst/>
          </a:prstGeom>
          <a:ln w="28575">
            <a:solidFill>
              <a:srgbClr val="FF99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直線接點 31">
            <a:extLst>
              <a:ext uri="{FF2B5EF4-FFF2-40B4-BE49-F238E27FC236}">
                <a16:creationId xmlns:a16="http://schemas.microsoft.com/office/drawing/2014/main" id="{3A916B96-7CEE-43F5-BE4C-5EDD126FABF2}"/>
              </a:ext>
            </a:extLst>
          </p:cNvPr>
          <p:cNvCxnSpPr/>
          <p:nvPr/>
        </p:nvCxnSpPr>
        <p:spPr>
          <a:xfrm>
            <a:off x="7851529" y="6539091"/>
            <a:ext cx="576262" cy="0"/>
          </a:xfrm>
          <a:prstGeom prst="line">
            <a:avLst/>
          </a:prstGeom>
          <a:ln w="571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35" name="直線單箭頭接點 34">
            <a:extLst>
              <a:ext uri="{FF2B5EF4-FFF2-40B4-BE49-F238E27FC236}">
                <a16:creationId xmlns:a16="http://schemas.microsoft.com/office/drawing/2014/main" id="{4EA9EF88-4D41-4347-B47A-1C04AF3DA851}"/>
              </a:ext>
            </a:extLst>
          </p:cNvPr>
          <p:cNvCxnSpPr>
            <a:cxnSpLocks/>
          </p:cNvCxnSpPr>
          <p:nvPr/>
        </p:nvCxnSpPr>
        <p:spPr>
          <a:xfrm>
            <a:off x="2401168" y="5700374"/>
            <a:ext cx="556374" cy="339186"/>
          </a:xfrm>
          <a:prstGeom prst="straightConnector1">
            <a:avLst/>
          </a:prstGeom>
          <a:ln w="28575">
            <a:solidFill>
              <a:schemeClr val="bg2">
                <a:lumMod val="1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7182" name="矩形 38">
            <a:extLst>
              <a:ext uri="{FF2B5EF4-FFF2-40B4-BE49-F238E27FC236}">
                <a16:creationId xmlns:a16="http://schemas.microsoft.com/office/drawing/2014/main" id="{965F2AB8-68BD-4946-B3D9-FBFE6684AA08}"/>
              </a:ext>
            </a:extLst>
          </p:cNvPr>
          <p:cNvSpPr>
            <a:spLocks noChangeArrowheads="1"/>
          </p:cNvSpPr>
          <p:nvPr/>
        </p:nvSpPr>
        <p:spPr bwMode="auto">
          <a:xfrm>
            <a:off x="4251743" y="5020317"/>
            <a:ext cx="1166217" cy="307777"/>
          </a:xfrm>
          <a:prstGeom prst="rect">
            <a:avLst/>
          </a:prstGeom>
          <a:solidFill>
            <a:srgbClr val="FF9900"/>
          </a:solid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r>
              <a:rPr kumimoji="0" lang="en-US" altLang="zh-TW" sz="1400" b="1" i="1" dirty="0">
                <a:solidFill>
                  <a:schemeClr val="bg1"/>
                </a:solidFill>
                <a:effectLst>
                  <a:outerShdw blurRad="38100" dist="38100" dir="2700000" algn="tl">
                    <a:srgbClr val="000000">
                      <a:alpha val="43137"/>
                    </a:srgbClr>
                  </a:outerShdw>
                </a:effectLst>
                <a:latin typeface="Calibri" panose="020F0502020204030204" pitchFamily="34" charset="0"/>
              </a:rPr>
              <a:t>Reserve Fuel </a:t>
            </a:r>
            <a:endParaRPr kumimoji="0" lang="en-US" altLang="zh-TW" sz="1400" i="1" dirty="0">
              <a:solidFill>
                <a:schemeClr val="bg1"/>
              </a:solidFill>
              <a:effectLst>
                <a:outerShdw blurRad="38100" dist="38100" dir="2700000" algn="tl">
                  <a:srgbClr val="000000">
                    <a:alpha val="43137"/>
                  </a:srgbClr>
                </a:outerShdw>
              </a:effectLst>
              <a:latin typeface="Calibri" panose="020F0502020204030204" pitchFamily="34" charset="0"/>
            </a:endParaRPr>
          </a:p>
        </p:txBody>
      </p:sp>
      <p:cxnSp>
        <p:nvCxnSpPr>
          <p:cNvPr id="43" name="直線接點 42">
            <a:extLst>
              <a:ext uri="{FF2B5EF4-FFF2-40B4-BE49-F238E27FC236}">
                <a16:creationId xmlns:a16="http://schemas.microsoft.com/office/drawing/2014/main" id="{E056E82C-2CC4-4574-903B-F94621BF00CD}"/>
              </a:ext>
            </a:extLst>
          </p:cNvPr>
          <p:cNvCxnSpPr/>
          <p:nvPr/>
        </p:nvCxnSpPr>
        <p:spPr>
          <a:xfrm>
            <a:off x="3783143" y="5076764"/>
            <a:ext cx="0" cy="649287"/>
          </a:xfrm>
          <a:prstGeom prst="line">
            <a:avLst/>
          </a:prstGeom>
          <a:ln>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45" name="直線單箭頭接點 44">
            <a:extLst>
              <a:ext uri="{FF2B5EF4-FFF2-40B4-BE49-F238E27FC236}">
                <a16:creationId xmlns:a16="http://schemas.microsoft.com/office/drawing/2014/main" id="{0FFB901B-4223-49BA-8533-C5504D0AFA52}"/>
              </a:ext>
            </a:extLst>
          </p:cNvPr>
          <p:cNvCxnSpPr/>
          <p:nvPr/>
        </p:nvCxnSpPr>
        <p:spPr>
          <a:xfrm>
            <a:off x="3793462" y="5392849"/>
            <a:ext cx="4006850" cy="0"/>
          </a:xfrm>
          <a:prstGeom prst="straightConnector1">
            <a:avLst/>
          </a:prstGeom>
          <a:ln w="38100">
            <a:solidFill>
              <a:schemeClr val="bg2">
                <a:lumMod val="1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直線接點 45">
            <a:extLst>
              <a:ext uri="{FF2B5EF4-FFF2-40B4-BE49-F238E27FC236}">
                <a16:creationId xmlns:a16="http://schemas.microsoft.com/office/drawing/2014/main" id="{CE473B97-9979-4D70-992D-35F15410AB15}"/>
              </a:ext>
            </a:extLst>
          </p:cNvPr>
          <p:cNvCxnSpPr/>
          <p:nvPr/>
        </p:nvCxnSpPr>
        <p:spPr>
          <a:xfrm>
            <a:off x="7780468" y="5108514"/>
            <a:ext cx="0" cy="603250"/>
          </a:xfrm>
          <a:prstGeom prst="line">
            <a:avLst/>
          </a:prstGeom>
          <a:ln>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47" name="橢圓 46">
            <a:extLst>
              <a:ext uri="{FF2B5EF4-FFF2-40B4-BE49-F238E27FC236}">
                <a16:creationId xmlns:a16="http://schemas.microsoft.com/office/drawing/2014/main" id="{73C588AF-043E-491D-A330-A25E07073E5E}"/>
              </a:ext>
            </a:extLst>
          </p:cNvPr>
          <p:cNvSpPr/>
          <p:nvPr/>
        </p:nvSpPr>
        <p:spPr>
          <a:xfrm>
            <a:off x="7780091" y="5877063"/>
            <a:ext cx="647700" cy="225425"/>
          </a:xfrm>
          <a:prstGeom prst="ellipse">
            <a:avLst/>
          </a:prstGeom>
          <a:solidFill>
            <a:srgbClr val="FF0000"/>
          </a:solidFill>
          <a:ln>
            <a:solidFill>
              <a:schemeClr val="bg2">
                <a:lumMod val="1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48" name="橢圓 47">
            <a:extLst>
              <a:ext uri="{FF2B5EF4-FFF2-40B4-BE49-F238E27FC236}">
                <a16:creationId xmlns:a16="http://schemas.microsoft.com/office/drawing/2014/main" id="{063491B3-C345-43AB-9EA8-E8A032ADEC9B}"/>
              </a:ext>
            </a:extLst>
          </p:cNvPr>
          <p:cNvSpPr/>
          <p:nvPr/>
        </p:nvSpPr>
        <p:spPr>
          <a:xfrm>
            <a:off x="3052100" y="5742962"/>
            <a:ext cx="649287" cy="225425"/>
          </a:xfrm>
          <a:prstGeom prst="ellipse">
            <a:avLst/>
          </a:prstGeom>
          <a:solidFill>
            <a:schemeClr val="accent1">
              <a:lumMod val="20000"/>
              <a:lumOff val="80000"/>
            </a:schemeClr>
          </a:solidFill>
          <a:ln>
            <a:solidFill>
              <a:schemeClr val="bg2">
                <a:lumMod val="1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cxnSp>
        <p:nvCxnSpPr>
          <p:cNvPr id="51" name="直線單箭頭接點 50">
            <a:extLst>
              <a:ext uri="{FF2B5EF4-FFF2-40B4-BE49-F238E27FC236}">
                <a16:creationId xmlns:a16="http://schemas.microsoft.com/office/drawing/2014/main" id="{41CD68CB-868B-4225-9B58-F28665C90560}"/>
              </a:ext>
            </a:extLst>
          </p:cNvPr>
          <p:cNvCxnSpPr/>
          <p:nvPr/>
        </p:nvCxnSpPr>
        <p:spPr>
          <a:xfrm flipV="1">
            <a:off x="3793462" y="5933462"/>
            <a:ext cx="1404938" cy="200025"/>
          </a:xfrm>
          <a:prstGeom prst="straightConnector1">
            <a:avLst/>
          </a:prstGeom>
          <a:ln>
            <a:solidFill>
              <a:schemeClr val="bg2">
                <a:lumMod val="10000"/>
              </a:schemeClr>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 name="直線單箭頭接點 5">
            <a:extLst>
              <a:ext uri="{FF2B5EF4-FFF2-40B4-BE49-F238E27FC236}">
                <a16:creationId xmlns:a16="http://schemas.microsoft.com/office/drawing/2014/main" id="{CE12BD93-7FCE-45EB-822C-00B2D02C3B5F}"/>
              </a:ext>
            </a:extLst>
          </p:cNvPr>
          <p:cNvCxnSpPr>
            <a:cxnSpLocks/>
          </p:cNvCxnSpPr>
          <p:nvPr/>
        </p:nvCxnSpPr>
        <p:spPr>
          <a:xfrm>
            <a:off x="635130" y="5392849"/>
            <a:ext cx="3148013" cy="7143"/>
          </a:xfrm>
          <a:prstGeom prst="straightConnector1">
            <a:avLst/>
          </a:prstGeom>
          <a:ln w="38100">
            <a:solidFill>
              <a:schemeClr val="bg2">
                <a:lumMod val="1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直線接點 13">
            <a:extLst>
              <a:ext uri="{FF2B5EF4-FFF2-40B4-BE49-F238E27FC236}">
                <a16:creationId xmlns:a16="http://schemas.microsoft.com/office/drawing/2014/main" id="{1B09934D-E36C-4086-ADA0-373A8D2E299B}"/>
              </a:ext>
            </a:extLst>
          </p:cNvPr>
          <p:cNvCxnSpPr/>
          <p:nvPr/>
        </p:nvCxnSpPr>
        <p:spPr>
          <a:xfrm>
            <a:off x="620229" y="5108514"/>
            <a:ext cx="0" cy="603250"/>
          </a:xfrm>
          <a:prstGeom prst="line">
            <a:avLst/>
          </a:prstGeom>
          <a:ln>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
        <p:nvSpPr>
          <p:cNvPr id="57" name="矩形 56">
            <a:extLst>
              <a:ext uri="{FF2B5EF4-FFF2-40B4-BE49-F238E27FC236}">
                <a16:creationId xmlns:a16="http://schemas.microsoft.com/office/drawing/2014/main" id="{1F251663-7609-410D-9463-AF01F273726B}"/>
              </a:ext>
            </a:extLst>
          </p:cNvPr>
          <p:cNvSpPr/>
          <p:nvPr/>
        </p:nvSpPr>
        <p:spPr>
          <a:xfrm>
            <a:off x="3083850" y="5654062"/>
            <a:ext cx="560387" cy="368300"/>
          </a:xfrm>
          <a:prstGeom prst="rect">
            <a:avLst/>
          </a:prstGeom>
        </p:spPr>
        <p:txBody>
          <a:bodyPr wrap="none">
            <a:spAutoFit/>
          </a:bodyPr>
          <a:lstStyle/>
          <a:p>
            <a:pPr eaLnBrk="1" fontAlgn="auto" hangingPunct="1">
              <a:spcBef>
                <a:spcPts val="0"/>
              </a:spcBef>
              <a:spcAft>
                <a:spcPts val="0"/>
              </a:spcAft>
              <a:defRPr/>
            </a:pPr>
            <a:r>
              <a:rPr kumimoji="0" lang="en-US" altLang="zh-TW" b="1" dirty="0">
                <a:solidFill>
                  <a:schemeClr val="bg2">
                    <a:lumMod val="10000"/>
                  </a:schemeClr>
                </a:solidFill>
                <a:latin typeface="+mn-lt"/>
                <a:ea typeface="+mn-ea"/>
              </a:rPr>
              <a:t>&gt; </a:t>
            </a:r>
            <a:r>
              <a:rPr kumimoji="0" lang="en-US" altLang="zh-TW" sz="1100" b="1" dirty="0">
                <a:solidFill>
                  <a:schemeClr val="bg2">
                    <a:lumMod val="10000"/>
                  </a:schemeClr>
                </a:solidFill>
                <a:latin typeface="+mn-lt"/>
                <a:ea typeface="+mn-ea"/>
              </a:rPr>
              <a:t>EFC</a:t>
            </a:r>
            <a:endParaRPr kumimoji="0" lang="zh-TW" altLang="en-US" sz="1100" b="1" dirty="0">
              <a:latin typeface="+mn-lt"/>
              <a:ea typeface="+mn-ea"/>
            </a:endParaRPr>
          </a:p>
        </p:txBody>
      </p:sp>
      <p:sp>
        <p:nvSpPr>
          <p:cNvPr id="177193" name="矩形 55">
            <a:extLst>
              <a:ext uri="{FF2B5EF4-FFF2-40B4-BE49-F238E27FC236}">
                <a16:creationId xmlns:a16="http://schemas.microsoft.com/office/drawing/2014/main" id="{1EB612EB-2030-4BBF-BD83-1CF2C4385D9C}"/>
              </a:ext>
            </a:extLst>
          </p:cNvPr>
          <p:cNvSpPr>
            <a:spLocks noChangeArrowheads="1"/>
          </p:cNvSpPr>
          <p:nvPr/>
        </p:nvSpPr>
        <p:spPr bwMode="auto">
          <a:xfrm>
            <a:off x="7918896" y="5831859"/>
            <a:ext cx="414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400" b="1" dirty="0">
                <a:solidFill>
                  <a:schemeClr val="bg1"/>
                </a:solidFill>
                <a:latin typeface="Calibri" panose="020F0502020204030204" pitchFamily="34" charset="0"/>
              </a:rPr>
              <a:t>30’</a:t>
            </a:r>
          </a:p>
        </p:txBody>
      </p:sp>
      <p:cxnSp>
        <p:nvCxnSpPr>
          <p:cNvPr id="3" name="直線單箭頭接點 2">
            <a:extLst>
              <a:ext uri="{FF2B5EF4-FFF2-40B4-BE49-F238E27FC236}">
                <a16:creationId xmlns:a16="http://schemas.microsoft.com/office/drawing/2014/main" id="{C79D53C6-FC27-4237-B2DF-8FD4B7CFF97D}"/>
              </a:ext>
            </a:extLst>
          </p:cNvPr>
          <p:cNvCxnSpPr>
            <a:cxnSpLocks/>
          </p:cNvCxnSpPr>
          <p:nvPr/>
        </p:nvCxnSpPr>
        <p:spPr>
          <a:xfrm flipH="1">
            <a:off x="1262086" y="4104089"/>
            <a:ext cx="49296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 name="等腰三角形 6">
            <a:extLst>
              <a:ext uri="{FF2B5EF4-FFF2-40B4-BE49-F238E27FC236}">
                <a16:creationId xmlns:a16="http://schemas.microsoft.com/office/drawing/2014/main" id="{AA210B33-5BA6-4929-95C1-FF5F731D2142}"/>
              </a:ext>
            </a:extLst>
          </p:cNvPr>
          <p:cNvSpPr/>
          <p:nvPr/>
        </p:nvSpPr>
        <p:spPr>
          <a:xfrm>
            <a:off x="1642354" y="4005394"/>
            <a:ext cx="53979" cy="9656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1" name="直線單箭頭接點 10">
            <a:extLst>
              <a:ext uri="{FF2B5EF4-FFF2-40B4-BE49-F238E27FC236}">
                <a16:creationId xmlns:a16="http://schemas.microsoft.com/office/drawing/2014/main" id="{51286F72-CB2B-4430-9C6A-4FC884C10CE0}"/>
              </a:ext>
            </a:extLst>
          </p:cNvPr>
          <p:cNvCxnSpPr>
            <a:cxnSpLocks/>
          </p:cNvCxnSpPr>
          <p:nvPr/>
        </p:nvCxnSpPr>
        <p:spPr>
          <a:xfrm>
            <a:off x="7851529" y="6466029"/>
            <a:ext cx="481704" cy="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7" name="等腰三角形 16">
            <a:extLst>
              <a:ext uri="{FF2B5EF4-FFF2-40B4-BE49-F238E27FC236}">
                <a16:creationId xmlns:a16="http://schemas.microsoft.com/office/drawing/2014/main" id="{D9E25819-6BD6-43C3-856E-B14478CC1DA6}"/>
              </a:ext>
            </a:extLst>
          </p:cNvPr>
          <p:cNvSpPr/>
          <p:nvPr/>
        </p:nvSpPr>
        <p:spPr>
          <a:xfrm>
            <a:off x="7899993" y="6347643"/>
            <a:ext cx="45719" cy="120010"/>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6" name="平行四邊形 55">
            <a:extLst>
              <a:ext uri="{FF2B5EF4-FFF2-40B4-BE49-F238E27FC236}">
                <a16:creationId xmlns:a16="http://schemas.microsoft.com/office/drawing/2014/main" id="{F347C9E8-0BF5-47F9-A6BA-9BF703D685B4}"/>
              </a:ext>
            </a:extLst>
          </p:cNvPr>
          <p:cNvSpPr/>
          <p:nvPr/>
        </p:nvSpPr>
        <p:spPr>
          <a:xfrm>
            <a:off x="4187162" y="1321239"/>
            <a:ext cx="2173287" cy="895744"/>
          </a:xfrm>
          <a:prstGeom prst="parallelogram">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 name="矩形 57">
            <a:extLst>
              <a:ext uri="{FF2B5EF4-FFF2-40B4-BE49-F238E27FC236}">
                <a16:creationId xmlns:a16="http://schemas.microsoft.com/office/drawing/2014/main" id="{6EA96A43-03CB-420E-9479-281AC2AC6ADC}"/>
              </a:ext>
            </a:extLst>
          </p:cNvPr>
          <p:cNvSpPr/>
          <p:nvPr/>
        </p:nvSpPr>
        <p:spPr>
          <a:xfrm>
            <a:off x="4394647" y="1361863"/>
            <a:ext cx="1965802" cy="769441"/>
          </a:xfrm>
          <a:prstGeom prst="rect">
            <a:avLst/>
          </a:prstGeom>
        </p:spPr>
        <p:txBody>
          <a:bodyPr wrap="square">
            <a:spAutoFit/>
          </a:bodyPr>
          <a:lstStyle/>
          <a:p>
            <a:r>
              <a:rPr lang="en-US" altLang="zh-TW" sz="1100" b="1" i="1" dirty="0">
                <a:solidFill>
                  <a:schemeClr val="bg1"/>
                </a:solidFill>
                <a:effectLst>
                  <a:outerShdw blurRad="38100" dist="38100" dir="2700000" algn="tl">
                    <a:srgbClr val="000000">
                      <a:alpha val="43137"/>
                    </a:srgbClr>
                  </a:outerShdw>
                </a:effectLst>
                <a:latin typeface="Calibri" panose="020F0502020204030204" pitchFamily="34" charset="0"/>
              </a:rPr>
              <a:t>15’  prior to  minimum fuel</a:t>
            </a:r>
          </a:p>
          <a:p>
            <a:r>
              <a:rPr lang="en-US" altLang="zh-TW" sz="1100" b="1" i="1" dirty="0">
                <a:solidFill>
                  <a:schemeClr val="bg1"/>
                </a:solidFill>
                <a:effectLst>
                  <a:outerShdw blurRad="38100" dist="38100" dir="2700000" algn="tl">
                    <a:srgbClr val="000000">
                      <a:alpha val="43137"/>
                    </a:srgbClr>
                  </a:outerShdw>
                </a:effectLst>
                <a:latin typeface="Calibri" panose="020F0502020204030204" pitchFamily="34" charset="0"/>
              </a:rPr>
              <a:t>10’  prior to  minimum fuel</a:t>
            </a:r>
          </a:p>
          <a:p>
            <a:r>
              <a:rPr lang="en-US" altLang="zh-TW" sz="1100" b="1" i="1" dirty="0">
                <a:solidFill>
                  <a:schemeClr val="bg1"/>
                </a:solidFill>
                <a:effectLst>
                  <a:outerShdw blurRad="38100" dist="38100" dir="2700000" algn="tl">
                    <a:srgbClr val="000000">
                      <a:alpha val="43137"/>
                    </a:srgbClr>
                  </a:outerShdw>
                </a:effectLst>
                <a:latin typeface="Calibri" panose="020F0502020204030204" pitchFamily="34" charset="0"/>
              </a:rPr>
              <a:t>  5’  prior to  minimum fuel</a:t>
            </a:r>
          </a:p>
          <a:p>
            <a:r>
              <a:rPr lang="en-US" altLang="zh-TW" sz="1100" b="1" i="1" dirty="0">
                <a:solidFill>
                  <a:schemeClr val="bg1"/>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a:t>
            </a:r>
            <a:r>
              <a:rPr lang="en-US" altLang="zh-TW" sz="1100" b="1" i="1" dirty="0">
                <a:solidFill>
                  <a:schemeClr val="bg1"/>
                </a:solidFill>
                <a:effectLst>
                  <a:outerShdw blurRad="38100" dist="38100" dir="2700000" algn="tl">
                    <a:srgbClr val="000000">
                      <a:alpha val="43137"/>
                    </a:srgbClr>
                  </a:outerShdw>
                </a:effectLst>
                <a:latin typeface="Calibri" panose="020F0502020204030204" pitchFamily="34" charset="0"/>
              </a:rPr>
              <a:t>   </a:t>
            </a:r>
            <a:r>
              <a:rPr lang="en-US" altLang="zh-TW" sz="1100" b="1" i="1" u="sng" dirty="0">
                <a:solidFill>
                  <a:schemeClr val="bg1"/>
                </a:solidFill>
                <a:effectLst>
                  <a:outerShdw blurRad="38100" dist="38100" dir="2700000" algn="tl">
                    <a:srgbClr val="000000">
                      <a:alpha val="43137"/>
                    </a:srgbClr>
                  </a:outerShdw>
                </a:effectLst>
                <a:latin typeface="Calibri" panose="020F0502020204030204" pitchFamily="34" charset="0"/>
              </a:rPr>
              <a:t>Minimum Fuel</a:t>
            </a:r>
            <a:endParaRPr lang="zh-TW" altLang="en-US" sz="1100" i="1" u="sng" dirty="0">
              <a:solidFill>
                <a:schemeClr val="bg1"/>
              </a:solidFill>
              <a:effectLst>
                <a:outerShdw blurRad="38100" dist="38100" dir="2700000" algn="tl">
                  <a:srgbClr val="000000">
                    <a:alpha val="43137"/>
                  </a:srgbClr>
                </a:outerShdw>
              </a:effectLst>
            </a:endParaRPr>
          </a:p>
        </p:txBody>
      </p:sp>
      <p:sp>
        <p:nvSpPr>
          <p:cNvPr id="59" name="平行四邊形 58">
            <a:extLst>
              <a:ext uri="{FF2B5EF4-FFF2-40B4-BE49-F238E27FC236}">
                <a16:creationId xmlns:a16="http://schemas.microsoft.com/office/drawing/2014/main" id="{0549E859-ACE5-454D-84DE-C542723D6666}"/>
              </a:ext>
            </a:extLst>
          </p:cNvPr>
          <p:cNvSpPr/>
          <p:nvPr/>
        </p:nvSpPr>
        <p:spPr>
          <a:xfrm>
            <a:off x="5206568" y="3671342"/>
            <a:ext cx="2197680" cy="914400"/>
          </a:xfrm>
          <a:prstGeom prst="parallelogram">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0" name="矩形 54">
            <a:extLst>
              <a:ext uri="{FF2B5EF4-FFF2-40B4-BE49-F238E27FC236}">
                <a16:creationId xmlns:a16="http://schemas.microsoft.com/office/drawing/2014/main" id="{09D759E3-4DF9-431D-8F26-18710155FC56}"/>
              </a:ext>
            </a:extLst>
          </p:cNvPr>
          <p:cNvSpPr>
            <a:spLocks noChangeArrowheads="1"/>
          </p:cNvSpPr>
          <p:nvPr/>
        </p:nvSpPr>
        <p:spPr bwMode="auto">
          <a:xfrm>
            <a:off x="5334603" y="3726455"/>
            <a:ext cx="2197680" cy="78483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200" b="1" dirty="0">
                <a:latin typeface="Calibri" panose="020F0502020204030204" pitchFamily="34" charset="0"/>
              </a:rPr>
              <a:t> </a:t>
            </a:r>
            <a:r>
              <a:rPr kumimoji="0" lang="en-US" altLang="zh-TW" sz="1100" b="1" i="1" dirty="0">
                <a:solidFill>
                  <a:schemeClr val="bg1"/>
                </a:solidFill>
                <a:effectLst>
                  <a:outerShdw blurRad="38100" dist="38100" dir="2700000" algn="tl">
                    <a:srgbClr val="000000">
                      <a:alpha val="43137"/>
                    </a:srgbClr>
                  </a:outerShdw>
                </a:effectLst>
                <a:latin typeface="Calibri" panose="020F0502020204030204" pitchFamily="34" charset="0"/>
              </a:rPr>
              <a:t>15’  prior to Final Reserve fuel </a:t>
            </a:r>
          </a:p>
          <a:p>
            <a:pPr eaLnBrk="1" hangingPunct="1">
              <a:spcBef>
                <a:spcPct val="0"/>
              </a:spcBef>
              <a:buFontTx/>
              <a:buNone/>
            </a:pPr>
            <a:r>
              <a:rPr kumimoji="0" lang="en-US" altLang="zh-TW" sz="1100" b="1" i="1" dirty="0">
                <a:solidFill>
                  <a:schemeClr val="bg1"/>
                </a:solidFill>
                <a:effectLst>
                  <a:outerShdw blurRad="38100" dist="38100" dir="2700000" algn="tl">
                    <a:srgbClr val="000000">
                      <a:alpha val="43137"/>
                    </a:srgbClr>
                  </a:outerShdw>
                </a:effectLst>
                <a:latin typeface="Calibri" panose="020F0502020204030204" pitchFamily="34" charset="0"/>
              </a:rPr>
              <a:t> 10’  prior to Final Reserve fuel </a:t>
            </a:r>
          </a:p>
          <a:p>
            <a:pPr eaLnBrk="1" hangingPunct="1">
              <a:spcBef>
                <a:spcPct val="0"/>
              </a:spcBef>
              <a:buNone/>
            </a:pPr>
            <a:r>
              <a:rPr kumimoji="0" lang="en-US" altLang="zh-TW" sz="1100" b="1" i="1" dirty="0">
                <a:solidFill>
                  <a:schemeClr val="bg1"/>
                </a:solidFill>
                <a:effectLst>
                  <a:outerShdw blurRad="38100" dist="38100" dir="2700000" algn="tl">
                    <a:srgbClr val="000000">
                      <a:alpha val="43137"/>
                    </a:srgbClr>
                  </a:outerShdw>
                </a:effectLst>
                <a:latin typeface="Calibri" panose="020F0502020204030204" pitchFamily="34" charset="0"/>
              </a:rPr>
              <a:t>   5’  prior to Final Reserve fuel </a:t>
            </a:r>
          </a:p>
          <a:p>
            <a:pPr eaLnBrk="1" hangingPunct="1">
              <a:spcBef>
                <a:spcPct val="0"/>
              </a:spcBef>
              <a:buFontTx/>
              <a:buNone/>
            </a:pPr>
            <a:r>
              <a:rPr kumimoji="0" lang="en-US" altLang="zh-TW" sz="1100" b="1" i="1" dirty="0">
                <a:solidFill>
                  <a:schemeClr val="bg1"/>
                </a:solidFill>
                <a:effectLst>
                  <a:outerShdw blurRad="38100" dist="38100" dir="2700000" algn="tl">
                    <a:srgbClr val="000000">
                      <a:alpha val="43137"/>
                    </a:srgbClr>
                  </a:outerShdw>
                </a:effectLst>
                <a:latin typeface="Batang" panose="02030600000101010101" pitchFamily="18" charset="-127"/>
                <a:ea typeface="Batang" panose="02030600000101010101" pitchFamily="18" charset="-127"/>
              </a:rPr>
              <a:t> ★</a:t>
            </a:r>
            <a:r>
              <a:rPr kumimoji="0" lang="en-US" altLang="zh-TW" sz="1100" b="1" i="1" dirty="0">
                <a:solidFill>
                  <a:schemeClr val="bg1"/>
                </a:solidFill>
                <a:effectLst>
                  <a:outerShdw blurRad="38100" dist="38100" dir="2700000" algn="tl">
                    <a:srgbClr val="000000">
                      <a:alpha val="43137"/>
                    </a:srgbClr>
                  </a:outerShdw>
                </a:effectLst>
                <a:latin typeface="Calibri" panose="020F0502020204030204" pitchFamily="34" charset="0"/>
              </a:rPr>
              <a:t>  </a:t>
            </a:r>
            <a:r>
              <a:rPr kumimoji="0" lang="en-US" altLang="zh-TW" sz="1100" b="1" i="1" u="sng" dirty="0">
                <a:solidFill>
                  <a:schemeClr val="bg1"/>
                </a:solidFill>
                <a:effectLst>
                  <a:outerShdw blurRad="38100" dist="38100" dir="2700000" algn="tl">
                    <a:srgbClr val="000000">
                      <a:alpha val="43137"/>
                    </a:srgbClr>
                  </a:outerShdw>
                </a:effectLst>
                <a:latin typeface="Calibri" panose="020F0502020204030204" pitchFamily="34" charset="0"/>
              </a:rPr>
              <a:t>Final Reserve Fuel      </a:t>
            </a:r>
          </a:p>
        </p:txBody>
      </p:sp>
      <p:sp>
        <p:nvSpPr>
          <p:cNvPr id="66" name="右彎箭號 41">
            <a:extLst>
              <a:ext uri="{FF2B5EF4-FFF2-40B4-BE49-F238E27FC236}">
                <a16:creationId xmlns:a16="http://schemas.microsoft.com/office/drawing/2014/main" id="{99916927-3F9F-4ED2-810E-CB2A447B673A}"/>
              </a:ext>
            </a:extLst>
          </p:cNvPr>
          <p:cNvSpPr/>
          <p:nvPr/>
        </p:nvSpPr>
        <p:spPr>
          <a:xfrm rot="10800000" flipH="1" flipV="1">
            <a:off x="1902130" y="1247501"/>
            <a:ext cx="2141557" cy="990362"/>
          </a:xfrm>
          <a:prstGeom prst="bentArrow">
            <a:avLst>
              <a:gd name="adj1" fmla="val 40362"/>
              <a:gd name="adj2" fmla="val 35625"/>
              <a:gd name="adj3" fmla="val 37694"/>
              <a:gd name="adj4" fmla="val 4155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25" name="矩形 24">
            <a:extLst>
              <a:ext uri="{FF2B5EF4-FFF2-40B4-BE49-F238E27FC236}">
                <a16:creationId xmlns:a16="http://schemas.microsoft.com/office/drawing/2014/main" id="{8534F389-A236-43DD-BC0B-F56FC6B0CD65}"/>
              </a:ext>
            </a:extLst>
          </p:cNvPr>
          <p:cNvSpPr/>
          <p:nvPr/>
        </p:nvSpPr>
        <p:spPr>
          <a:xfrm>
            <a:off x="2022715" y="1408005"/>
            <a:ext cx="1933124" cy="400110"/>
          </a:xfrm>
          <a:prstGeom prst="rect">
            <a:avLst/>
          </a:prstGeom>
        </p:spPr>
        <p:txBody>
          <a:bodyPr wrap="square">
            <a:spAutoFit/>
          </a:bodyPr>
          <a:lstStyle/>
          <a:p>
            <a:pPr>
              <a:defRPr/>
            </a:pPr>
            <a:r>
              <a:rPr lang="en-US" altLang="zh-TW" sz="1000" b="1" dirty="0">
                <a:solidFill>
                  <a:schemeClr val="bg1"/>
                </a:solidFill>
                <a:effectLst>
                  <a:outerShdw blurRad="38100" dist="38100" dir="2700000" algn="tl">
                    <a:srgbClr val="000000">
                      <a:alpha val="43137"/>
                    </a:srgbClr>
                  </a:outerShdw>
                </a:effectLst>
              </a:rPr>
              <a:t>If run way is closed due to Wax., or  blocked  by disable A/C, ……..</a:t>
            </a:r>
            <a:endParaRPr lang="zh-TW" altLang="en-US" sz="1000" dirty="0">
              <a:solidFill>
                <a:schemeClr val="bg1"/>
              </a:solidFill>
              <a:effectLst>
                <a:outerShdw blurRad="38100" dist="38100" dir="2700000" algn="tl">
                  <a:srgbClr val="000000">
                    <a:alpha val="43137"/>
                  </a:srgbClr>
                </a:outerShdw>
              </a:effectLst>
            </a:endParaRPr>
          </a:p>
        </p:txBody>
      </p:sp>
      <p:sp>
        <p:nvSpPr>
          <p:cNvPr id="5" name="加號 4">
            <a:extLst>
              <a:ext uri="{FF2B5EF4-FFF2-40B4-BE49-F238E27FC236}">
                <a16:creationId xmlns:a16="http://schemas.microsoft.com/office/drawing/2014/main" id="{31A0D1F1-4F33-4E61-ACF9-E3BB84596533}"/>
              </a:ext>
            </a:extLst>
          </p:cNvPr>
          <p:cNvSpPr/>
          <p:nvPr/>
        </p:nvSpPr>
        <p:spPr>
          <a:xfrm>
            <a:off x="6942430" y="2726165"/>
            <a:ext cx="414337" cy="470338"/>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等於 7">
            <a:extLst>
              <a:ext uri="{FF2B5EF4-FFF2-40B4-BE49-F238E27FC236}">
                <a16:creationId xmlns:a16="http://schemas.microsoft.com/office/drawing/2014/main" id="{573CB74B-7A49-464C-A6D6-6081DA7F2CA0}"/>
              </a:ext>
            </a:extLst>
          </p:cNvPr>
          <p:cNvSpPr/>
          <p:nvPr/>
        </p:nvSpPr>
        <p:spPr>
          <a:xfrm>
            <a:off x="5030070" y="2761377"/>
            <a:ext cx="376853" cy="390037"/>
          </a:xfrm>
          <a:prstGeom prst="mathEqual">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cxnSp>
        <p:nvCxnSpPr>
          <p:cNvPr id="177184" name="直線接點 177183">
            <a:extLst>
              <a:ext uri="{FF2B5EF4-FFF2-40B4-BE49-F238E27FC236}">
                <a16:creationId xmlns:a16="http://schemas.microsoft.com/office/drawing/2014/main" id="{913A7DA0-E39C-43CD-B58A-FD05FEC74FD7}"/>
              </a:ext>
            </a:extLst>
          </p:cNvPr>
          <p:cNvCxnSpPr/>
          <p:nvPr/>
        </p:nvCxnSpPr>
        <p:spPr>
          <a:xfrm>
            <a:off x="5603767" y="5911237"/>
            <a:ext cx="840441" cy="0"/>
          </a:xfrm>
          <a:prstGeom prst="line">
            <a:avLst/>
          </a:prstGeom>
          <a:ln w="38100">
            <a:solidFill>
              <a:srgbClr val="FF99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 name="矩形 3">
            <a:extLst>
              <a:ext uri="{FF2B5EF4-FFF2-40B4-BE49-F238E27FC236}">
                <a16:creationId xmlns:a16="http://schemas.microsoft.com/office/drawing/2014/main" id="{D95DE498-5C60-4F35-A26D-17E4230F0201}"/>
              </a:ext>
            </a:extLst>
          </p:cNvPr>
          <p:cNvSpPr/>
          <p:nvPr/>
        </p:nvSpPr>
        <p:spPr>
          <a:xfrm>
            <a:off x="2919979" y="222808"/>
            <a:ext cx="2278421" cy="369332"/>
          </a:xfrm>
          <a:prstGeom prst="rect">
            <a:avLst/>
          </a:prstGeom>
        </p:spPr>
        <p:txBody>
          <a:bodyPr wrap="square">
            <a:spAutoFit/>
          </a:bodyPr>
          <a:lstStyle/>
          <a:p>
            <a:r>
              <a:rPr lang="en-US" altLang="zh-TW" b="1" dirty="0">
                <a:solidFill>
                  <a:schemeClr val="accent2"/>
                </a:solidFill>
                <a:latin typeface="Batang" panose="02030600000101010101" pitchFamily="18" charset="-127"/>
                <a:ea typeface="Batang" panose="02030600000101010101" pitchFamily="18" charset="-127"/>
              </a:rPr>
              <a:t>★</a:t>
            </a:r>
            <a:r>
              <a:rPr lang="en-US" altLang="zh-TW" b="1" dirty="0">
                <a:solidFill>
                  <a:schemeClr val="accent2"/>
                </a:solidFill>
                <a:latin typeface="Calibri" panose="020F0502020204030204" pitchFamily="34" charset="0"/>
              </a:rPr>
              <a:t>  </a:t>
            </a:r>
            <a:r>
              <a:rPr lang="en-US" altLang="zh-TW" b="1" u="sng" dirty="0">
                <a:solidFill>
                  <a:schemeClr val="accent2"/>
                </a:solidFill>
                <a:latin typeface="Calibri" panose="020F0502020204030204" pitchFamily="34" charset="0"/>
              </a:rPr>
              <a:t>Minimum “Fuel”</a:t>
            </a:r>
            <a:endParaRPr lang="zh-TW" altLang="en-US" u="sng" dirty="0">
              <a:solidFill>
                <a:schemeClr val="accent2"/>
              </a:solidFill>
            </a:endParaRPr>
          </a:p>
        </p:txBody>
      </p:sp>
      <p:sp>
        <p:nvSpPr>
          <p:cNvPr id="9" name="矩形 8">
            <a:extLst>
              <a:ext uri="{FF2B5EF4-FFF2-40B4-BE49-F238E27FC236}">
                <a16:creationId xmlns:a16="http://schemas.microsoft.com/office/drawing/2014/main" id="{632C688A-44CA-473B-9C6B-5BB8D809C50E}"/>
              </a:ext>
            </a:extLst>
          </p:cNvPr>
          <p:cNvSpPr/>
          <p:nvPr/>
        </p:nvSpPr>
        <p:spPr>
          <a:xfrm>
            <a:off x="2912453" y="579428"/>
            <a:ext cx="2595651" cy="369332"/>
          </a:xfrm>
          <a:prstGeom prst="rect">
            <a:avLst/>
          </a:prstGeom>
        </p:spPr>
        <p:txBody>
          <a:bodyPr wrap="square">
            <a:spAutoFit/>
          </a:bodyPr>
          <a:lstStyle/>
          <a:p>
            <a:r>
              <a:rPr lang="en-US" altLang="zh-TW" b="1" dirty="0">
                <a:solidFill>
                  <a:srgbClr val="FF0000"/>
                </a:solidFill>
                <a:latin typeface="Batang" panose="02030600000101010101" pitchFamily="18" charset="-127"/>
                <a:ea typeface="Batang" panose="02030600000101010101" pitchFamily="18" charset="-127"/>
              </a:rPr>
              <a:t>★</a:t>
            </a:r>
            <a:r>
              <a:rPr lang="en-US" altLang="zh-TW" b="1" dirty="0">
                <a:solidFill>
                  <a:srgbClr val="FF0000"/>
                </a:solidFill>
                <a:latin typeface="Calibri" panose="020F0502020204030204" pitchFamily="34" charset="0"/>
              </a:rPr>
              <a:t>  </a:t>
            </a:r>
            <a:r>
              <a:rPr lang="en-US" altLang="zh-TW" b="1" u="sng" dirty="0">
                <a:solidFill>
                  <a:srgbClr val="FF0000"/>
                </a:solidFill>
                <a:latin typeface="Calibri" panose="020F0502020204030204" pitchFamily="34" charset="0"/>
              </a:rPr>
              <a:t>Final Reserve “Fuel” </a:t>
            </a:r>
            <a:endParaRPr lang="zh-TW" altLang="en-US" dirty="0">
              <a:solidFill>
                <a:srgbClr val="FF0000"/>
              </a:solidFill>
            </a:endParaRPr>
          </a:p>
        </p:txBody>
      </p:sp>
      <p:sp>
        <p:nvSpPr>
          <p:cNvPr id="54" name="矩形 53">
            <a:extLst>
              <a:ext uri="{FF2B5EF4-FFF2-40B4-BE49-F238E27FC236}">
                <a16:creationId xmlns:a16="http://schemas.microsoft.com/office/drawing/2014/main" id="{D8DAC172-3441-4D0C-81FC-B5DFA9EF24E7}"/>
              </a:ext>
            </a:extLst>
          </p:cNvPr>
          <p:cNvSpPr/>
          <p:nvPr/>
        </p:nvSpPr>
        <p:spPr>
          <a:xfrm>
            <a:off x="5939445" y="215550"/>
            <a:ext cx="2834644" cy="738664"/>
          </a:xfrm>
          <a:prstGeom prst="rect">
            <a:avLst/>
          </a:prstGeom>
          <a:solidFill>
            <a:srgbClr val="7030A0"/>
          </a:solidFill>
        </p:spPr>
        <p:txBody>
          <a:bodyPr wrap="square">
            <a:spAutoFit/>
          </a:bodyPr>
          <a:lstStyle/>
          <a:p>
            <a:r>
              <a:rPr lang="en-US" altLang="zh-TW" sz="1400" b="1" kern="0" dirty="0">
                <a:solidFill>
                  <a:schemeClr val="bg1"/>
                </a:solidFill>
                <a:ea typeface="inherit"/>
                <a:cs typeface="新細明體" panose="02020500000000000000" pitchFamily="18" charset="-120"/>
              </a:rPr>
              <a:t>   It must clearly set forth on active</a:t>
            </a:r>
          </a:p>
          <a:p>
            <a:r>
              <a:rPr lang="en-US" altLang="zh-TW" sz="1400" b="1" kern="0" dirty="0">
                <a:solidFill>
                  <a:schemeClr val="bg1"/>
                </a:solidFill>
                <a:ea typeface="inherit"/>
                <a:cs typeface="新細明體" panose="02020500000000000000" pitchFamily="18" charset="-120"/>
              </a:rPr>
              <a:t>   Computer Flight Plan and defined</a:t>
            </a:r>
          </a:p>
          <a:p>
            <a:r>
              <a:rPr lang="en-US" altLang="zh-TW" sz="1400" b="1" kern="0" dirty="0">
                <a:solidFill>
                  <a:schemeClr val="bg1"/>
                </a:solidFill>
                <a:ea typeface="inherit"/>
                <a:cs typeface="新細明體" panose="02020500000000000000" pitchFamily="18" charset="-120"/>
              </a:rPr>
              <a:t>   onto Flight Operations Manual. </a:t>
            </a:r>
            <a:endParaRPr lang="zh-TW" altLang="en-US" sz="1400" b="1" dirty="0">
              <a:solidFill>
                <a:schemeClr val="bg1"/>
              </a:solidFill>
            </a:endParaRPr>
          </a:p>
        </p:txBody>
      </p:sp>
      <p:sp>
        <p:nvSpPr>
          <p:cNvPr id="10" name="箭號: 向右 9">
            <a:extLst>
              <a:ext uri="{FF2B5EF4-FFF2-40B4-BE49-F238E27FC236}">
                <a16:creationId xmlns:a16="http://schemas.microsoft.com/office/drawing/2014/main" id="{46B0FC3D-84E9-4633-85D7-C8033ED68F9F}"/>
              </a:ext>
            </a:extLst>
          </p:cNvPr>
          <p:cNvSpPr/>
          <p:nvPr/>
        </p:nvSpPr>
        <p:spPr>
          <a:xfrm>
            <a:off x="5329956" y="457468"/>
            <a:ext cx="394868" cy="26934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
        <p:nvSpPr>
          <p:cNvPr id="15" name="投影片編號版面配置區 14">
            <a:extLst>
              <a:ext uri="{FF2B5EF4-FFF2-40B4-BE49-F238E27FC236}">
                <a16:creationId xmlns:a16="http://schemas.microsoft.com/office/drawing/2014/main" id="{408CD3D9-46BA-4D7E-AC6F-AEACDBFF74BC}"/>
              </a:ext>
            </a:extLst>
          </p:cNvPr>
          <p:cNvSpPr>
            <a:spLocks noGrp="1"/>
          </p:cNvSpPr>
          <p:nvPr>
            <p:ph type="sldNum" sz="quarter" idx="12"/>
          </p:nvPr>
        </p:nvSpPr>
        <p:spPr>
          <a:xfrm>
            <a:off x="7086600" y="6492875"/>
            <a:ext cx="2057400" cy="365125"/>
          </a:xfrm>
        </p:spPr>
        <p:txBody>
          <a:bodyPr/>
          <a:lstStyle/>
          <a:p>
            <a:pPr>
              <a:defRPr/>
            </a:pPr>
            <a:fld id="{C6735949-D909-4DA0-9331-3289988C2E74}" type="slidenum">
              <a:rPr lang="en-US" altLang="zh-TW" smtClean="0"/>
              <a:pPr>
                <a:defRPr/>
              </a:pPr>
              <a:t>80</a:t>
            </a:fld>
            <a:endParaRPr lang="en-US" altLang="zh-TW" dirty="0"/>
          </a:p>
        </p:txBody>
      </p:sp>
      <p:cxnSp>
        <p:nvCxnSpPr>
          <p:cNvPr id="21" name="直線接點 20">
            <a:extLst>
              <a:ext uri="{FF2B5EF4-FFF2-40B4-BE49-F238E27FC236}">
                <a16:creationId xmlns:a16="http://schemas.microsoft.com/office/drawing/2014/main" id="{004D07C9-B665-4369-8986-6C7CBAAF5227}"/>
              </a:ext>
            </a:extLst>
          </p:cNvPr>
          <p:cNvCxnSpPr/>
          <p:nvPr/>
        </p:nvCxnSpPr>
        <p:spPr>
          <a:xfrm flipH="1">
            <a:off x="1331640" y="4005394"/>
            <a:ext cx="288032" cy="21569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直線單箭頭接點 60">
            <a:extLst>
              <a:ext uri="{FF2B5EF4-FFF2-40B4-BE49-F238E27FC236}">
                <a16:creationId xmlns:a16="http://schemas.microsoft.com/office/drawing/2014/main" id="{27557545-98A6-4537-B8CB-F7A03500D95C}"/>
              </a:ext>
            </a:extLst>
          </p:cNvPr>
          <p:cNvCxnSpPr>
            <a:cxnSpLocks/>
          </p:cNvCxnSpPr>
          <p:nvPr/>
        </p:nvCxnSpPr>
        <p:spPr>
          <a:xfrm>
            <a:off x="4255005" y="6451322"/>
            <a:ext cx="53301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等腰三角形 61">
            <a:extLst>
              <a:ext uri="{FF2B5EF4-FFF2-40B4-BE49-F238E27FC236}">
                <a16:creationId xmlns:a16="http://schemas.microsoft.com/office/drawing/2014/main" id="{43A91DA4-BB25-4A84-86ED-48279480D796}"/>
              </a:ext>
            </a:extLst>
          </p:cNvPr>
          <p:cNvSpPr/>
          <p:nvPr/>
        </p:nvSpPr>
        <p:spPr>
          <a:xfrm>
            <a:off x="4293132" y="6321864"/>
            <a:ext cx="45719" cy="12001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4" name="文字方塊 63">
            <a:extLst>
              <a:ext uri="{FF2B5EF4-FFF2-40B4-BE49-F238E27FC236}">
                <a16:creationId xmlns:a16="http://schemas.microsoft.com/office/drawing/2014/main" id="{F9D8464F-95C1-4908-838B-B1B0F3DCA919}"/>
              </a:ext>
            </a:extLst>
          </p:cNvPr>
          <p:cNvSpPr txBox="1"/>
          <p:nvPr/>
        </p:nvSpPr>
        <p:spPr>
          <a:xfrm>
            <a:off x="221574" y="263566"/>
            <a:ext cx="2457781" cy="523220"/>
          </a:xfrm>
          <a:prstGeom prst="rect">
            <a:avLst/>
          </a:prstGeom>
          <a:solidFill>
            <a:srgbClr val="7030A0"/>
          </a:solidFill>
        </p:spPr>
        <p:txBody>
          <a:bodyPr wrap="square">
            <a:spAutoFit/>
          </a:bodyPr>
          <a:lstStyle/>
          <a:p>
            <a:pPr algn="ctr"/>
            <a:r>
              <a:rPr lang="en-US" altLang="zh-TW" sz="1800" b="1" dirty="0">
                <a:solidFill>
                  <a:schemeClr val="bg1"/>
                </a:solidFill>
                <a:latin typeface="Calibri" panose="020F0502020204030204" pitchFamily="34" charset="0"/>
              </a:rPr>
              <a:t>       </a:t>
            </a:r>
            <a:r>
              <a:rPr lang="en-US" altLang="zh-TW" sz="2800" b="1" dirty="0">
                <a:solidFill>
                  <a:srgbClr val="FF66FF"/>
                </a:solidFill>
                <a:latin typeface="Calibri" panose="020F0502020204030204" pitchFamily="34" charset="0"/>
              </a:rPr>
              <a:t>Conclusion</a:t>
            </a:r>
            <a:endParaRPr lang="zh-TW" altLang="en-US" sz="2800" dirty="0">
              <a:solidFill>
                <a:srgbClr val="FF66FF"/>
              </a:solidFill>
            </a:endParaRPr>
          </a:p>
        </p:txBody>
      </p:sp>
      <p:sp>
        <p:nvSpPr>
          <p:cNvPr id="22" name="菱形 21">
            <a:extLst>
              <a:ext uri="{FF2B5EF4-FFF2-40B4-BE49-F238E27FC236}">
                <a16:creationId xmlns:a16="http://schemas.microsoft.com/office/drawing/2014/main" id="{37B45840-A244-45DF-9AB6-E6531B5925D0}"/>
              </a:ext>
            </a:extLst>
          </p:cNvPr>
          <p:cNvSpPr/>
          <p:nvPr/>
        </p:nvSpPr>
        <p:spPr>
          <a:xfrm rot="2739730">
            <a:off x="488400" y="479570"/>
            <a:ext cx="144016" cy="144016"/>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cxnSp>
        <p:nvCxnSpPr>
          <p:cNvPr id="63" name="直線接點 62">
            <a:extLst>
              <a:ext uri="{FF2B5EF4-FFF2-40B4-BE49-F238E27FC236}">
                <a16:creationId xmlns:a16="http://schemas.microsoft.com/office/drawing/2014/main" id="{2BBE9E8A-F3CD-49BE-A4BF-1D96C7F9C22A}"/>
              </a:ext>
            </a:extLst>
          </p:cNvPr>
          <p:cNvCxnSpPr>
            <a:cxnSpLocks/>
          </p:cNvCxnSpPr>
          <p:nvPr/>
        </p:nvCxnSpPr>
        <p:spPr>
          <a:xfrm flipH="1">
            <a:off x="7958814" y="6345655"/>
            <a:ext cx="331967" cy="21133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5" name="直線接點 64">
            <a:extLst>
              <a:ext uri="{FF2B5EF4-FFF2-40B4-BE49-F238E27FC236}">
                <a16:creationId xmlns:a16="http://schemas.microsoft.com/office/drawing/2014/main" id="{925CFC26-60EB-4BE0-BAB6-5AAE9D050C76}"/>
              </a:ext>
            </a:extLst>
          </p:cNvPr>
          <p:cNvCxnSpPr/>
          <p:nvPr/>
        </p:nvCxnSpPr>
        <p:spPr>
          <a:xfrm flipH="1">
            <a:off x="4397871" y="6336061"/>
            <a:ext cx="288032" cy="2156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04289105-CF27-4FCD-B8E6-0192E307498C}"/>
              </a:ext>
            </a:extLst>
          </p:cNvPr>
          <p:cNvSpPr>
            <a:spLocks noGrp="1"/>
          </p:cNvSpPr>
          <p:nvPr>
            <p:ph type="sldNum" sz="quarter" idx="12"/>
          </p:nvPr>
        </p:nvSpPr>
        <p:spPr>
          <a:xfrm>
            <a:off x="7076323" y="6503159"/>
            <a:ext cx="2057400" cy="365125"/>
          </a:xfrm>
        </p:spPr>
        <p:txBody>
          <a:bodyPr/>
          <a:lstStyle/>
          <a:p>
            <a:pPr>
              <a:defRPr/>
            </a:pPr>
            <a:fld id="{C6735949-D909-4DA0-9331-3289988C2E74}" type="slidenum">
              <a:rPr lang="en-US" altLang="zh-TW" smtClean="0"/>
              <a:pPr>
                <a:defRPr/>
              </a:pPr>
              <a:t>81</a:t>
            </a:fld>
            <a:endParaRPr lang="en-US" altLang="zh-TW" dirty="0"/>
          </a:p>
        </p:txBody>
      </p:sp>
      <p:sp>
        <p:nvSpPr>
          <p:cNvPr id="3" name="矩形 36">
            <a:extLst>
              <a:ext uri="{FF2B5EF4-FFF2-40B4-BE49-F238E27FC236}">
                <a16:creationId xmlns:a16="http://schemas.microsoft.com/office/drawing/2014/main" id="{0DE1B345-5379-457C-88F4-220ACAD49300}"/>
              </a:ext>
            </a:extLst>
          </p:cNvPr>
          <p:cNvSpPr>
            <a:spLocks noChangeArrowheads="1"/>
          </p:cNvSpPr>
          <p:nvPr/>
        </p:nvSpPr>
        <p:spPr bwMode="auto">
          <a:xfrm>
            <a:off x="232703" y="4197242"/>
            <a:ext cx="1993900" cy="277813"/>
          </a:xfrm>
          <a:prstGeom prst="rect">
            <a:avLst/>
          </a:prstGeom>
          <a:solidFill>
            <a:srgbClr val="92D050"/>
          </a:solidFill>
          <a:ln>
            <a:noFill/>
          </a:ln>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200" b="1" dirty="0">
                <a:solidFill>
                  <a:schemeClr val="bg1"/>
                </a:solidFill>
                <a:latin typeface="Calibri" panose="020F0502020204030204" pitchFamily="34" charset="0"/>
              </a:rPr>
              <a:t>  15’ prior to Minimum Fuel </a:t>
            </a:r>
            <a:endParaRPr kumimoji="0" lang="en-US" altLang="zh-TW" sz="1200" dirty="0">
              <a:solidFill>
                <a:schemeClr val="bg1"/>
              </a:solidFill>
              <a:latin typeface="Calibri" panose="020F0502020204030204" pitchFamily="34" charset="0"/>
            </a:endParaRPr>
          </a:p>
        </p:txBody>
      </p:sp>
      <p:sp>
        <p:nvSpPr>
          <p:cNvPr id="4" name="矩形 37">
            <a:extLst>
              <a:ext uri="{FF2B5EF4-FFF2-40B4-BE49-F238E27FC236}">
                <a16:creationId xmlns:a16="http://schemas.microsoft.com/office/drawing/2014/main" id="{06493B73-8C8D-48E3-98B9-DADDC4C7892A}"/>
              </a:ext>
            </a:extLst>
          </p:cNvPr>
          <p:cNvSpPr>
            <a:spLocks noChangeArrowheads="1"/>
          </p:cNvSpPr>
          <p:nvPr/>
        </p:nvSpPr>
        <p:spPr bwMode="auto">
          <a:xfrm>
            <a:off x="1450301" y="4828177"/>
            <a:ext cx="1973262" cy="276225"/>
          </a:xfrm>
          <a:prstGeom prst="rect">
            <a:avLst/>
          </a:prstGeom>
          <a:solidFill>
            <a:schemeClr val="accent5">
              <a:lumMod val="75000"/>
            </a:schemeClr>
          </a:solidFill>
          <a:ln>
            <a:noFill/>
          </a:ln>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200" b="1" dirty="0">
                <a:solidFill>
                  <a:schemeClr val="bg1"/>
                </a:solidFill>
                <a:latin typeface="Calibri" panose="020F0502020204030204" pitchFamily="34" charset="0"/>
              </a:rPr>
              <a:t>   5’ prior to Minimum Fuel</a:t>
            </a:r>
            <a:endParaRPr kumimoji="0" lang="en-US" altLang="zh-TW" sz="1200" dirty="0">
              <a:solidFill>
                <a:schemeClr val="bg1"/>
              </a:solidFill>
              <a:latin typeface="Calibri" panose="020F0502020204030204" pitchFamily="34" charset="0"/>
            </a:endParaRPr>
          </a:p>
        </p:txBody>
      </p:sp>
      <p:sp>
        <p:nvSpPr>
          <p:cNvPr id="5" name="矩形 38">
            <a:extLst>
              <a:ext uri="{FF2B5EF4-FFF2-40B4-BE49-F238E27FC236}">
                <a16:creationId xmlns:a16="http://schemas.microsoft.com/office/drawing/2014/main" id="{EDC9D368-FDD2-4EE0-9F7E-BF061C45BF5B}"/>
              </a:ext>
            </a:extLst>
          </p:cNvPr>
          <p:cNvSpPr>
            <a:spLocks noChangeArrowheads="1"/>
          </p:cNvSpPr>
          <p:nvPr/>
        </p:nvSpPr>
        <p:spPr bwMode="auto">
          <a:xfrm>
            <a:off x="2638512" y="5449348"/>
            <a:ext cx="1990725" cy="276999"/>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None/>
            </a:pPr>
            <a:r>
              <a:rPr kumimoji="0" lang="en-US" altLang="zh-TW" sz="1200" b="1" dirty="0">
                <a:solidFill>
                  <a:schemeClr val="bg1"/>
                </a:solidFill>
                <a:latin typeface="Calibri" panose="020F0502020204030204" pitchFamily="34" charset="0"/>
              </a:rPr>
              <a:t>    </a:t>
            </a:r>
            <a:r>
              <a:rPr lang="en-US" altLang="zh-TW" sz="1050" b="1" dirty="0">
                <a:solidFill>
                  <a:schemeClr val="bg1"/>
                </a:solidFill>
                <a:latin typeface="Calibri" panose="020F0502020204030204" pitchFamily="34" charset="0"/>
              </a:rPr>
              <a:t>※</a:t>
            </a:r>
            <a:r>
              <a:rPr lang="en-US" altLang="zh-TW" sz="1200" b="1" dirty="0">
                <a:solidFill>
                  <a:schemeClr val="bg1"/>
                </a:solidFill>
                <a:latin typeface="Calibri" panose="020F0502020204030204" pitchFamily="34" charset="0"/>
              </a:rPr>
              <a:t>  </a:t>
            </a:r>
            <a:r>
              <a:rPr lang="en-US" altLang="zh-TW" sz="1050" b="1" dirty="0">
                <a:solidFill>
                  <a:schemeClr val="bg1"/>
                </a:solidFill>
                <a:latin typeface="Calibri" panose="020F0502020204030204" pitchFamily="34" charset="0"/>
              </a:rPr>
              <a:t>※</a:t>
            </a:r>
            <a:r>
              <a:rPr lang="en-US" altLang="zh-TW" sz="1200" b="1" dirty="0">
                <a:solidFill>
                  <a:schemeClr val="bg1"/>
                </a:solidFill>
                <a:latin typeface="Calibri" panose="020F0502020204030204" pitchFamily="34" charset="0"/>
              </a:rPr>
              <a:t>   </a:t>
            </a:r>
            <a:r>
              <a:rPr kumimoji="0" lang="en-US" altLang="zh-TW" sz="1200" b="1" dirty="0">
                <a:solidFill>
                  <a:schemeClr val="bg1"/>
                </a:solidFill>
                <a:latin typeface="Calibri" panose="020F0502020204030204" pitchFamily="34" charset="0"/>
              </a:rPr>
              <a:t>  Minimum Fuel   </a:t>
            </a:r>
          </a:p>
        </p:txBody>
      </p:sp>
      <p:sp>
        <p:nvSpPr>
          <p:cNvPr id="6" name="矩形 41">
            <a:extLst>
              <a:ext uri="{FF2B5EF4-FFF2-40B4-BE49-F238E27FC236}">
                <a16:creationId xmlns:a16="http://schemas.microsoft.com/office/drawing/2014/main" id="{09E8F8FF-D66B-44CD-89DB-EB37D6E056B4}"/>
              </a:ext>
            </a:extLst>
          </p:cNvPr>
          <p:cNvSpPr>
            <a:spLocks noChangeArrowheads="1"/>
          </p:cNvSpPr>
          <p:nvPr/>
        </p:nvSpPr>
        <p:spPr bwMode="auto">
          <a:xfrm>
            <a:off x="2052265" y="5138292"/>
            <a:ext cx="1990725" cy="277813"/>
          </a:xfrm>
          <a:prstGeom prst="rect">
            <a:avLst/>
          </a:prstGeom>
          <a:solidFill>
            <a:schemeClr val="accent5">
              <a:lumMod val="50000"/>
            </a:schemeClr>
          </a:solidFill>
          <a:ln>
            <a:noFill/>
          </a:ln>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200" b="1" dirty="0">
                <a:solidFill>
                  <a:schemeClr val="bg1"/>
                </a:solidFill>
                <a:latin typeface="Calibri" panose="020F0502020204030204" pitchFamily="34" charset="0"/>
              </a:rPr>
              <a:t>Approaching Minimum Fuel      </a:t>
            </a:r>
            <a:endParaRPr kumimoji="0" lang="en-US" altLang="zh-TW" sz="1200" dirty="0">
              <a:solidFill>
                <a:schemeClr val="bg1"/>
              </a:solidFill>
              <a:latin typeface="Calibri" panose="020F0502020204030204" pitchFamily="34" charset="0"/>
            </a:endParaRPr>
          </a:p>
        </p:txBody>
      </p:sp>
      <p:sp>
        <p:nvSpPr>
          <p:cNvPr id="7" name="矩形 28">
            <a:extLst>
              <a:ext uri="{FF2B5EF4-FFF2-40B4-BE49-F238E27FC236}">
                <a16:creationId xmlns:a16="http://schemas.microsoft.com/office/drawing/2014/main" id="{07030450-3273-48EC-AB27-26A75165BB96}"/>
              </a:ext>
            </a:extLst>
          </p:cNvPr>
          <p:cNvSpPr>
            <a:spLocks noChangeArrowheads="1"/>
          </p:cNvSpPr>
          <p:nvPr/>
        </p:nvSpPr>
        <p:spPr bwMode="auto">
          <a:xfrm>
            <a:off x="6665288" y="5446191"/>
            <a:ext cx="2092511" cy="261610"/>
          </a:xfrm>
          <a:prstGeom prst="rect">
            <a:avLst/>
          </a:prstGeom>
          <a:solidFill>
            <a:srgbClr val="FF0000"/>
          </a:solidFill>
          <a:ln w="9525">
            <a:solidFill>
              <a:srgbClr val="FF0000"/>
            </a:solidFill>
            <a:miter lim="800000"/>
            <a:headEnd/>
            <a:tailEnd/>
          </a:ln>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None/>
            </a:pPr>
            <a:r>
              <a:rPr kumimoji="0" lang="en-US" altLang="zh-TW" sz="1050" b="1" dirty="0">
                <a:solidFill>
                  <a:schemeClr val="bg1"/>
                </a:solidFill>
                <a:latin typeface="Calibri" panose="020F0502020204030204" pitchFamily="34" charset="0"/>
              </a:rPr>
              <a:t>  </a:t>
            </a:r>
            <a:r>
              <a:rPr lang="en-US" altLang="zh-TW" sz="1050" b="1" dirty="0">
                <a:solidFill>
                  <a:schemeClr val="bg1"/>
                </a:solidFill>
                <a:latin typeface="Calibri" panose="020F0502020204030204" pitchFamily="34" charset="0"/>
              </a:rPr>
              <a:t>※  </a:t>
            </a:r>
            <a:r>
              <a:rPr lang="en-US" altLang="zh-TW" sz="1100" b="1" dirty="0">
                <a:solidFill>
                  <a:schemeClr val="bg1"/>
                </a:solidFill>
                <a:latin typeface="Calibri" panose="020F0502020204030204" pitchFamily="34" charset="0"/>
              </a:rPr>
              <a:t>※  </a:t>
            </a:r>
            <a:r>
              <a:rPr kumimoji="0" lang="en-US" altLang="zh-TW" sz="1100" b="1" dirty="0">
                <a:solidFill>
                  <a:schemeClr val="bg1"/>
                </a:solidFill>
                <a:latin typeface="Calibri" panose="020F0502020204030204" pitchFamily="34" charset="0"/>
              </a:rPr>
              <a:t>   Final Reserve Fuel </a:t>
            </a:r>
          </a:p>
        </p:txBody>
      </p:sp>
      <p:sp>
        <p:nvSpPr>
          <p:cNvPr id="8" name="矩形 7">
            <a:extLst>
              <a:ext uri="{FF2B5EF4-FFF2-40B4-BE49-F238E27FC236}">
                <a16:creationId xmlns:a16="http://schemas.microsoft.com/office/drawing/2014/main" id="{B08DB97B-6B92-44F8-B70A-3A5D57F4200C}"/>
              </a:ext>
            </a:extLst>
          </p:cNvPr>
          <p:cNvSpPr>
            <a:spLocks noChangeArrowheads="1"/>
          </p:cNvSpPr>
          <p:nvPr/>
        </p:nvSpPr>
        <p:spPr bwMode="auto">
          <a:xfrm>
            <a:off x="828444" y="4512671"/>
            <a:ext cx="1993900" cy="277813"/>
          </a:xfrm>
          <a:prstGeom prst="rect">
            <a:avLst/>
          </a:prstGeom>
          <a:solidFill>
            <a:srgbClr val="00B050"/>
          </a:solidFill>
          <a:ln>
            <a:noFill/>
          </a:ln>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200" b="1" dirty="0">
                <a:solidFill>
                  <a:schemeClr val="bg1"/>
                </a:solidFill>
                <a:latin typeface="Calibri" panose="020F0502020204030204" pitchFamily="34" charset="0"/>
              </a:rPr>
              <a:t>  10’ prior to Minimum Fuel </a:t>
            </a:r>
            <a:endParaRPr kumimoji="0" lang="en-US" altLang="zh-TW" sz="1200" dirty="0">
              <a:solidFill>
                <a:schemeClr val="bg1"/>
              </a:solidFill>
              <a:latin typeface="Calibri" panose="020F0502020204030204" pitchFamily="34" charset="0"/>
            </a:endParaRPr>
          </a:p>
        </p:txBody>
      </p:sp>
      <p:cxnSp>
        <p:nvCxnSpPr>
          <p:cNvPr id="9" name="直線單箭頭接點 8">
            <a:extLst>
              <a:ext uri="{FF2B5EF4-FFF2-40B4-BE49-F238E27FC236}">
                <a16:creationId xmlns:a16="http://schemas.microsoft.com/office/drawing/2014/main" id="{C569F428-7280-4B39-B3E0-AA1FBAD7281D}"/>
              </a:ext>
            </a:extLst>
          </p:cNvPr>
          <p:cNvCxnSpPr>
            <a:cxnSpLocks/>
          </p:cNvCxnSpPr>
          <p:nvPr/>
        </p:nvCxnSpPr>
        <p:spPr>
          <a:xfrm>
            <a:off x="96693" y="4433025"/>
            <a:ext cx="2469520" cy="1248945"/>
          </a:xfrm>
          <a:prstGeom prst="straightConnector1">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sp>
        <p:nvSpPr>
          <p:cNvPr id="10" name="矩形 36">
            <a:extLst>
              <a:ext uri="{FF2B5EF4-FFF2-40B4-BE49-F238E27FC236}">
                <a16:creationId xmlns:a16="http://schemas.microsoft.com/office/drawing/2014/main" id="{0D3E7D91-6B88-4711-B9D5-9F2513CD8B19}"/>
              </a:ext>
            </a:extLst>
          </p:cNvPr>
          <p:cNvSpPr>
            <a:spLocks noChangeArrowheads="1"/>
          </p:cNvSpPr>
          <p:nvPr/>
        </p:nvSpPr>
        <p:spPr bwMode="auto">
          <a:xfrm>
            <a:off x="4269303" y="4198866"/>
            <a:ext cx="2273978" cy="277813"/>
          </a:xfrm>
          <a:prstGeom prst="rect">
            <a:avLst/>
          </a:prstGeom>
          <a:solidFill>
            <a:schemeClr val="accent2">
              <a:lumMod val="75000"/>
            </a:schemeClr>
          </a:solid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None/>
            </a:pPr>
            <a:r>
              <a:rPr kumimoji="0" lang="en-US" altLang="zh-TW" sz="1200" b="1" dirty="0">
                <a:latin typeface="Calibri" panose="020F0502020204030204" pitchFamily="34" charset="0"/>
              </a:rPr>
              <a:t>  </a:t>
            </a:r>
            <a:r>
              <a:rPr kumimoji="0" lang="en-US" altLang="zh-TW" sz="1200" b="1" dirty="0">
                <a:solidFill>
                  <a:schemeClr val="bg1"/>
                </a:solidFill>
                <a:latin typeface="Calibri" panose="020F0502020204030204" pitchFamily="34" charset="0"/>
              </a:rPr>
              <a:t>15’ prior to Final Reserve Fuel </a:t>
            </a:r>
            <a:endParaRPr kumimoji="0" lang="en-US" altLang="zh-TW" sz="1200" dirty="0">
              <a:solidFill>
                <a:schemeClr val="bg1"/>
              </a:solidFill>
              <a:latin typeface="Calibri" panose="020F0502020204030204" pitchFamily="34" charset="0"/>
            </a:endParaRPr>
          </a:p>
        </p:txBody>
      </p:sp>
      <p:sp>
        <p:nvSpPr>
          <p:cNvPr id="11" name="矩形 37">
            <a:extLst>
              <a:ext uri="{FF2B5EF4-FFF2-40B4-BE49-F238E27FC236}">
                <a16:creationId xmlns:a16="http://schemas.microsoft.com/office/drawing/2014/main" id="{C2B470E4-C302-4A76-AFF0-4E7D67DDA709}"/>
              </a:ext>
            </a:extLst>
          </p:cNvPr>
          <p:cNvSpPr>
            <a:spLocks noChangeArrowheads="1"/>
          </p:cNvSpPr>
          <p:nvPr/>
        </p:nvSpPr>
        <p:spPr bwMode="auto">
          <a:xfrm>
            <a:off x="5499057" y="4819978"/>
            <a:ext cx="2181847" cy="276225"/>
          </a:xfrm>
          <a:prstGeom prst="rect">
            <a:avLst/>
          </a:prstGeom>
          <a:solidFill>
            <a:srgbClr val="C268DA"/>
          </a:solid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None/>
            </a:pPr>
            <a:r>
              <a:rPr kumimoji="0" lang="en-US" altLang="zh-TW" sz="1200" b="1" dirty="0">
                <a:solidFill>
                  <a:schemeClr val="bg1"/>
                </a:solidFill>
                <a:latin typeface="Calibri" panose="020F0502020204030204" pitchFamily="34" charset="0"/>
              </a:rPr>
              <a:t>   5’ prior to Final Reserve Fuel </a:t>
            </a:r>
            <a:endParaRPr kumimoji="0" lang="en-US" altLang="zh-TW" sz="1200" dirty="0">
              <a:solidFill>
                <a:schemeClr val="bg1"/>
              </a:solidFill>
              <a:latin typeface="Calibri" panose="020F0502020204030204" pitchFamily="34" charset="0"/>
            </a:endParaRPr>
          </a:p>
        </p:txBody>
      </p:sp>
      <p:sp>
        <p:nvSpPr>
          <p:cNvPr id="12" name="矩形 41">
            <a:extLst>
              <a:ext uri="{FF2B5EF4-FFF2-40B4-BE49-F238E27FC236}">
                <a16:creationId xmlns:a16="http://schemas.microsoft.com/office/drawing/2014/main" id="{375A29EF-AA16-41B3-9863-43960FB2E2BA}"/>
              </a:ext>
            </a:extLst>
          </p:cNvPr>
          <p:cNvSpPr>
            <a:spLocks noChangeArrowheads="1"/>
          </p:cNvSpPr>
          <p:nvPr/>
        </p:nvSpPr>
        <p:spPr bwMode="auto">
          <a:xfrm>
            <a:off x="6120164" y="5130867"/>
            <a:ext cx="2241202" cy="281862"/>
          </a:xfrm>
          <a:prstGeom prst="rect">
            <a:avLst/>
          </a:prstGeom>
          <a:solidFill>
            <a:srgbClr val="C00000"/>
          </a:solid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None/>
            </a:pPr>
            <a:r>
              <a:rPr kumimoji="0" lang="en-US" altLang="zh-TW" sz="1200" b="1" dirty="0">
                <a:solidFill>
                  <a:schemeClr val="bg1"/>
                </a:solidFill>
                <a:latin typeface="Calibri" panose="020F0502020204030204" pitchFamily="34" charset="0"/>
              </a:rPr>
              <a:t> Approaching Final Reserve Fuel </a:t>
            </a:r>
            <a:endParaRPr kumimoji="0" lang="en-US" altLang="zh-TW" sz="1200" dirty="0">
              <a:solidFill>
                <a:schemeClr val="bg1"/>
              </a:solidFill>
              <a:latin typeface="Calibri" panose="020F0502020204030204" pitchFamily="34" charset="0"/>
            </a:endParaRPr>
          </a:p>
        </p:txBody>
      </p:sp>
      <p:sp>
        <p:nvSpPr>
          <p:cNvPr id="13" name="矩形 12">
            <a:extLst>
              <a:ext uri="{FF2B5EF4-FFF2-40B4-BE49-F238E27FC236}">
                <a16:creationId xmlns:a16="http://schemas.microsoft.com/office/drawing/2014/main" id="{ECE72B8A-BB0D-483F-BFD0-2DF71F4E015F}"/>
              </a:ext>
            </a:extLst>
          </p:cNvPr>
          <p:cNvSpPr>
            <a:spLocks noChangeArrowheads="1"/>
          </p:cNvSpPr>
          <p:nvPr/>
        </p:nvSpPr>
        <p:spPr bwMode="auto">
          <a:xfrm>
            <a:off x="4895246" y="4512397"/>
            <a:ext cx="2273978" cy="277813"/>
          </a:xfrm>
          <a:prstGeom prst="rect">
            <a:avLst/>
          </a:prstGeom>
          <a:solidFill>
            <a:srgbClr val="FF6699"/>
          </a:solid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None/>
            </a:pPr>
            <a:r>
              <a:rPr kumimoji="0" lang="en-US" altLang="zh-TW" sz="1200" b="1" dirty="0">
                <a:solidFill>
                  <a:schemeClr val="bg1"/>
                </a:solidFill>
                <a:latin typeface="Calibri" panose="020F0502020204030204" pitchFamily="34" charset="0"/>
              </a:rPr>
              <a:t>  10’ prior to Final Reserve Fuel  </a:t>
            </a:r>
            <a:endParaRPr kumimoji="0" lang="en-US" altLang="zh-TW" sz="1200" dirty="0">
              <a:solidFill>
                <a:schemeClr val="bg1"/>
              </a:solidFill>
              <a:latin typeface="Calibri" panose="020F0502020204030204" pitchFamily="34" charset="0"/>
            </a:endParaRPr>
          </a:p>
        </p:txBody>
      </p:sp>
      <p:cxnSp>
        <p:nvCxnSpPr>
          <p:cNvPr id="14" name="直線單箭頭接點 13">
            <a:extLst>
              <a:ext uri="{FF2B5EF4-FFF2-40B4-BE49-F238E27FC236}">
                <a16:creationId xmlns:a16="http://schemas.microsoft.com/office/drawing/2014/main" id="{60C23924-1F5A-4571-962F-F92E1BFB445A}"/>
              </a:ext>
            </a:extLst>
          </p:cNvPr>
          <p:cNvCxnSpPr>
            <a:cxnSpLocks/>
          </p:cNvCxnSpPr>
          <p:nvPr/>
        </p:nvCxnSpPr>
        <p:spPr>
          <a:xfrm>
            <a:off x="4003248" y="4373372"/>
            <a:ext cx="2586733" cy="1316131"/>
          </a:xfrm>
          <a:prstGeom prst="straightConnector1">
            <a:avLst/>
          </a:prstGeom>
          <a:ln w="28575">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14">
            <a:extLst>
              <a:ext uri="{FF2B5EF4-FFF2-40B4-BE49-F238E27FC236}">
                <a16:creationId xmlns:a16="http://schemas.microsoft.com/office/drawing/2014/main" id="{8624BC82-DF1F-427B-A5B6-84693C28425F}"/>
              </a:ext>
            </a:extLst>
          </p:cNvPr>
          <p:cNvCxnSpPr>
            <a:cxnSpLocks/>
          </p:cNvCxnSpPr>
          <p:nvPr/>
        </p:nvCxnSpPr>
        <p:spPr>
          <a:xfrm flipH="1" flipV="1">
            <a:off x="4073150" y="4523249"/>
            <a:ext cx="399643" cy="753117"/>
          </a:xfrm>
          <a:prstGeom prst="straightConnector1">
            <a:avLst/>
          </a:prstGeom>
          <a:ln w="381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6" name="直線接點 15">
            <a:extLst>
              <a:ext uri="{FF2B5EF4-FFF2-40B4-BE49-F238E27FC236}">
                <a16:creationId xmlns:a16="http://schemas.microsoft.com/office/drawing/2014/main" id="{C3B3D59F-F607-47D2-AF41-AF3CE9997E0D}"/>
              </a:ext>
            </a:extLst>
          </p:cNvPr>
          <p:cNvCxnSpPr>
            <a:cxnSpLocks/>
          </p:cNvCxnSpPr>
          <p:nvPr/>
        </p:nvCxnSpPr>
        <p:spPr>
          <a:xfrm flipH="1">
            <a:off x="646764" y="6428754"/>
            <a:ext cx="7652058" cy="0"/>
          </a:xfrm>
          <a:prstGeom prst="line">
            <a:avLst/>
          </a:prstGeom>
          <a:ln w="19050">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cxnSp>
        <p:nvCxnSpPr>
          <p:cNvPr id="17" name="直線接點 16">
            <a:extLst>
              <a:ext uri="{FF2B5EF4-FFF2-40B4-BE49-F238E27FC236}">
                <a16:creationId xmlns:a16="http://schemas.microsoft.com/office/drawing/2014/main" id="{59C6630E-48F0-481D-9BD2-870B7F996F73}"/>
              </a:ext>
            </a:extLst>
          </p:cNvPr>
          <p:cNvCxnSpPr/>
          <p:nvPr/>
        </p:nvCxnSpPr>
        <p:spPr>
          <a:xfrm flipV="1">
            <a:off x="398959" y="6428754"/>
            <a:ext cx="428625" cy="3175"/>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直線接點 17">
            <a:extLst>
              <a:ext uri="{FF2B5EF4-FFF2-40B4-BE49-F238E27FC236}">
                <a16:creationId xmlns:a16="http://schemas.microsoft.com/office/drawing/2014/main" id="{C545DB76-0EE9-4F8C-9986-97F741B681BA}"/>
              </a:ext>
            </a:extLst>
          </p:cNvPr>
          <p:cNvCxnSpPr/>
          <p:nvPr/>
        </p:nvCxnSpPr>
        <p:spPr>
          <a:xfrm>
            <a:off x="3939800" y="6414683"/>
            <a:ext cx="512763"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直線接點 18">
            <a:extLst>
              <a:ext uri="{FF2B5EF4-FFF2-40B4-BE49-F238E27FC236}">
                <a16:creationId xmlns:a16="http://schemas.microsoft.com/office/drawing/2014/main" id="{321CFB20-0079-4C90-95FC-0C1D047525D7}"/>
              </a:ext>
            </a:extLst>
          </p:cNvPr>
          <p:cNvCxnSpPr>
            <a:cxnSpLocks/>
          </p:cNvCxnSpPr>
          <p:nvPr/>
        </p:nvCxnSpPr>
        <p:spPr>
          <a:xfrm flipH="1">
            <a:off x="7867737" y="6390206"/>
            <a:ext cx="50323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單箭頭接點 19">
            <a:extLst>
              <a:ext uri="{FF2B5EF4-FFF2-40B4-BE49-F238E27FC236}">
                <a16:creationId xmlns:a16="http://schemas.microsoft.com/office/drawing/2014/main" id="{9E2783FD-1FA5-4AFE-8228-E66DD9248C55}"/>
              </a:ext>
            </a:extLst>
          </p:cNvPr>
          <p:cNvCxnSpPr>
            <a:cxnSpLocks/>
          </p:cNvCxnSpPr>
          <p:nvPr/>
        </p:nvCxnSpPr>
        <p:spPr>
          <a:xfrm flipV="1">
            <a:off x="825940" y="5972603"/>
            <a:ext cx="829988" cy="355031"/>
          </a:xfrm>
          <a:prstGeom prst="straightConnector1">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BF27F2BA-0530-441C-B1D5-9A7A4A2D464D}"/>
              </a:ext>
            </a:extLst>
          </p:cNvPr>
          <p:cNvCxnSpPr>
            <a:cxnSpLocks/>
          </p:cNvCxnSpPr>
          <p:nvPr/>
        </p:nvCxnSpPr>
        <p:spPr>
          <a:xfrm>
            <a:off x="1673789" y="5966309"/>
            <a:ext cx="1463071" cy="12944"/>
          </a:xfrm>
          <a:prstGeom prst="straightConnector1">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直線單箭頭接點 21">
            <a:extLst>
              <a:ext uri="{FF2B5EF4-FFF2-40B4-BE49-F238E27FC236}">
                <a16:creationId xmlns:a16="http://schemas.microsoft.com/office/drawing/2014/main" id="{954E3C1E-1FE3-4A51-9EBC-E16DE7E3D4FC}"/>
              </a:ext>
            </a:extLst>
          </p:cNvPr>
          <p:cNvCxnSpPr>
            <a:cxnSpLocks/>
          </p:cNvCxnSpPr>
          <p:nvPr/>
        </p:nvCxnSpPr>
        <p:spPr>
          <a:xfrm>
            <a:off x="3166369" y="5996761"/>
            <a:ext cx="666337" cy="323652"/>
          </a:xfrm>
          <a:prstGeom prst="straightConnector1">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直線單箭頭接點 22">
            <a:extLst>
              <a:ext uri="{FF2B5EF4-FFF2-40B4-BE49-F238E27FC236}">
                <a16:creationId xmlns:a16="http://schemas.microsoft.com/office/drawing/2014/main" id="{2BE9C5FB-83D2-4ACF-AE1A-13EC9A16E1B9}"/>
              </a:ext>
            </a:extLst>
          </p:cNvPr>
          <p:cNvCxnSpPr>
            <a:cxnSpLocks/>
          </p:cNvCxnSpPr>
          <p:nvPr/>
        </p:nvCxnSpPr>
        <p:spPr>
          <a:xfrm flipV="1">
            <a:off x="4355976" y="6003756"/>
            <a:ext cx="643330" cy="315013"/>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直線單箭頭接點 23">
            <a:extLst>
              <a:ext uri="{FF2B5EF4-FFF2-40B4-BE49-F238E27FC236}">
                <a16:creationId xmlns:a16="http://schemas.microsoft.com/office/drawing/2014/main" id="{04FF5FB0-9FE0-423F-BB84-5BAF505256F7}"/>
              </a:ext>
            </a:extLst>
          </p:cNvPr>
          <p:cNvCxnSpPr>
            <a:cxnSpLocks/>
          </p:cNvCxnSpPr>
          <p:nvPr/>
        </p:nvCxnSpPr>
        <p:spPr>
          <a:xfrm flipV="1">
            <a:off x="4999306" y="5972144"/>
            <a:ext cx="2160240" cy="16497"/>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直線單箭頭接點 24">
            <a:extLst>
              <a:ext uri="{FF2B5EF4-FFF2-40B4-BE49-F238E27FC236}">
                <a16:creationId xmlns:a16="http://schemas.microsoft.com/office/drawing/2014/main" id="{30A1E30F-1884-4142-A95D-7AAEFD988120}"/>
              </a:ext>
            </a:extLst>
          </p:cNvPr>
          <p:cNvCxnSpPr>
            <a:cxnSpLocks/>
          </p:cNvCxnSpPr>
          <p:nvPr/>
        </p:nvCxnSpPr>
        <p:spPr>
          <a:xfrm>
            <a:off x="7169224" y="5980392"/>
            <a:ext cx="669524" cy="373750"/>
          </a:xfrm>
          <a:prstGeom prst="straightConnector1">
            <a:avLst/>
          </a:prstGeom>
          <a:ln w="28575">
            <a:solidFill>
              <a:srgbClr val="FF00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直線單箭頭接點 25">
            <a:extLst>
              <a:ext uri="{FF2B5EF4-FFF2-40B4-BE49-F238E27FC236}">
                <a16:creationId xmlns:a16="http://schemas.microsoft.com/office/drawing/2014/main" id="{7C78F2D8-A091-4B7E-B061-38513BA238EE}"/>
              </a:ext>
            </a:extLst>
          </p:cNvPr>
          <p:cNvCxnSpPr>
            <a:cxnSpLocks/>
          </p:cNvCxnSpPr>
          <p:nvPr/>
        </p:nvCxnSpPr>
        <p:spPr>
          <a:xfrm>
            <a:off x="398959" y="6354142"/>
            <a:ext cx="288925" cy="0"/>
          </a:xfrm>
          <a:prstGeom prst="straightConnector1">
            <a:avLst/>
          </a:prstGeom>
          <a:ln w="28575">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橢圓 26">
            <a:extLst>
              <a:ext uri="{FF2B5EF4-FFF2-40B4-BE49-F238E27FC236}">
                <a16:creationId xmlns:a16="http://schemas.microsoft.com/office/drawing/2014/main" id="{D86F4E01-4EFF-4698-B656-6F85362F2DF5}"/>
              </a:ext>
            </a:extLst>
          </p:cNvPr>
          <p:cNvSpPr/>
          <p:nvPr/>
        </p:nvSpPr>
        <p:spPr>
          <a:xfrm>
            <a:off x="7417953" y="5888788"/>
            <a:ext cx="627063" cy="161925"/>
          </a:xfrm>
          <a:prstGeom prst="ellipse">
            <a:avLst/>
          </a:prstGeom>
          <a:solidFill>
            <a:srgbClr val="FFFF00"/>
          </a:solid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28" name="等腰三角形 27">
            <a:extLst>
              <a:ext uri="{FF2B5EF4-FFF2-40B4-BE49-F238E27FC236}">
                <a16:creationId xmlns:a16="http://schemas.microsoft.com/office/drawing/2014/main" id="{D59FE26B-5617-4E55-9BB7-0D55EB8F9F6B}"/>
              </a:ext>
            </a:extLst>
          </p:cNvPr>
          <p:cNvSpPr/>
          <p:nvPr/>
        </p:nvSpPr>
        <p:spPr>
          <a:xfrm>
            <a:off x="432297" y="6258892"/>
            <a:ext cx="46037" cy="95250"/>
          </a:xfrm>
          <a:prstGeom prst="triangle">
            <a:avLst/>
          </a:prstGeom>
          <a:solidFill>
            <a:srgbClr val="00B0F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cxnSp>
        <p:nvCxnSpPr>
          <p:cNvPr id="29" name="直線單箭頭接點 28">
            <a:extLst>
              <a:ext uri="{FF2B5EF4-FFF2-40B4-BE49-F238E27FC236}">
                <a16:creationId xmlns:a16="http://schemas.microsoft.com/office/drawing/2014/main" id="{3A6B0C11-8BC2-4AD3-A245-F3A59E353A14}"/>
              </a:ext>
            </a:extLst>
          </p:cNvPr>
          <p:cNvCxnSpPr>
            <a:cxnSpLocks/>
          </p:cNvCxnSpPr>
          <p:nvPr/>
        </p:nvCxnSpPr>
        <p:spPr>
          <a:xfrm>
            <a:off x="7880437" y="6318769"/>
            <a:ext cx="288925" cy="0"/>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0" name="等腰三角形 29">
            <a:extLst>
              <a:ext uri="{FF2B5EF4-FFF2-40B4-BE49-F238E27FC236}">
                <a16:creationId xmlns:a16="http://schemas.microsoft.com/office/drawing/2014/main" id="{26C80102-B1F6-4519-A498-922F8AB09BDB}"/>
              </a:ext>
            </a:extLst>
          </p:cNvPr>
          <p:cNvSpPr/>
          <p:nvPr/>
        </p:nvSpPr>
        <p:spPr>
          <a:xfrm>
            <a:off x="7913775" y="6225106"/>
            <a:ext cx="46037" cy="9366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cxnSp>
        <p:nvCxnSpPr>
          <p:cNvPr id="31" name="直線單箭頭接點 30">
            <a:extLst>
              <a:ext uri="{FF2B5EF4-FFF2-40B4-BE49-F238E27FC236}">
                <a16:creationId xmlns:a16="http://schemas.microsoft.com/office/drawing/2014/main" id="{34B119DF-994D-45A9-BADC-7731B34C4EBA}"/>
              </a:ext>
            </a:extLst>
          </p:cNvPr>
          <p:cNvCxnSpPr>
            <a:cxnSpLocks/>
          </p:cNvCxnSpPr>
          <p:nvPr/>
        </p:nvCxnSpPr>
        <p:spPr>
          <a:xfrm>
            <a:off x="3995363" y="6343246"/>
            <a:ext cx="287337" cy="0"/>
          </a:xfrm>
          <a:prstGeom prst="straightConnector1">
            <a:avLst/>
          </a:prstGeom>
          <a:ln w="28575">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等腰三角形 31">
            <a:extLst>
              <a:ext uri="{FF2B5EF4-FFF2-40B4-BE49-F238E27FC236}">
                <a16:creationId xmlns:a16="http://schemas.microsoft.com/office/drawing/2014/main" id="{0D68AAEC-13DB-4EE9-A171-3E10CD5BCA16}"/>
              </a:ext>
            </a:extLst>
          </p:cNvPr>
          <p:cNvSpPr/>
          <p:nvPr/>
        </p:nvSpPr>
        <p:spPr>
          <a:xfrm>
            <a:off x="4027113" y="6247996"/>
            <a:ext cx="46037" cy="95250"/>
          </a:xfrm>
          <a:prstGeom prst="triangle">
            <a:avLst/>
          </a:prstGeom>
          <a:solidFill>
            <a:srgbClr val="00B0F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pic>
        <p:nvPicPr>
          <p:cNvPr id="62" name="Picture 2">
            <a:extLst>
              <a:ext uri="{FF2B5EF4-FFF2-40B4-BE49-F238E27FC236}">
                <a16:creationId xmlns:a16="http://schemas.microsoft.com/office/drawing/2014/main" id="{736D1E0B-A8AD-4E4F-82DC-41746C0633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8643"/>
          <a:stretch/>
        </p:blipFill>
        <p:spPr bwMode="auto">
          <a:xfrm>
            <a:off x="242613" y="1079629"/>
            <a:ext cx="2163430" cy="1152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2">
            <a:extLst>
              <a:ext uri="{FF2B5EF4-FFF2-40B4-BE49-F238E27FC236}">
                <a16:creationId xmlns:a16="http://schemas.microsoft.com/office/drawing/2014/main" id="{181E86BE-56F6-42C2-B9B9-5806DEDCF4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483" r="44792" b="-2327"/>
          <a:stretch/>
        </p:blipFill>
        <p:spPr bwMode="auto">
          <a:xfrm>
            <a:off x="5461090" y="1082272"/>
            <a:ext cx="2147888" cy="148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矩形 63">
            <a:extLst>
              <a:ext uri="{FF2B5EF4-FFF2-40B4-BE49-F238E27FC236}">
                <a16:creationId xmlns:a16="http://schemas.microsoft.com/office/drawing/2014/main" id="{A01104FC-C418-4C4D-9DA3-EF70B016F50E}"/>
              </a:ext>
            </a:extLst>
          </p:cNvPr>
          <p:cNvSpPr/>
          <p:nvPr/>
        </p:nvSpPr>
        <p:spPr>
          <a:xfrm>
            <a:off x="238878" y="2227992"/>
            <a:ext cx="2157413" cy="1569660"/>
          </a:xfrm>
          <a:prstGeom prst="rect">
            <a:avLst/>
          </a:prstGeom>
          <a:solidFill>
            <a:schemeClr val="tx1">
              <a:lumMod val="50000"/>
            </a:schemeClr>
          </a:solidFill>
        </p:spPr>
        <p:txBody>
          <a:bodyPr wrap="square">
            <a:spAutoFit/>
          </a:bodyPr>
          <a:lstStyle/>
          <a:p>
            <a:pPr eaLnBrk="1" fontAlgn="auto" hangingPunct="1">
              <a:spcBef>
                <a:spcPts val="0"/>
              </a:spcBef>
              <a:spcAft>
                <a:spcPts val="0"/>
              </a:spcAft>
              <a:defRPr/>
            </a:pPr>
            <a:r>
              <a:rPr kumimoji="0" lang="en-US" altLang="zh-TW" sz="1200" b="1" dirty="0">
                <a:solidFill>
                  <a:schemeClr val="bg1"/>
                </a:solidFill>
                <a:latin typeface="+mn-lt"/>
                <a:ea typeface="+mn-ea"/>
              </a:rPr>
              <a:t>       FF/HR =  1 FF x  </a:t>
            </a:r>
            <a:r>
              <a:rPr kumimoji="0" lang="en-US" altLang="zh-TW" sz="1200" b="1" dirty="0">
                <a:solidFill>
                  <a:srgbClr val="FF0000"/>
                </a:solidFill>
                <a:latin typeface="+mn-lt"/>
                <a:ea typeface="+mn-ea"/>
              </a:rPr>
              <a:t>4</a:t>
            </a:r>
            <a:r>
              <a:rPr kumimoji="0" lang="en-US" altLang="zh-TW" sz="1200" b="1" dirty="0">
                <a:solidFill>
                  <a:schemeClr val="bg1"/>
                </a:solidFill>
                <a:latin typeface="+mn-lt"/>
                <a:ea typeface="+mn-ea"/>
              </a:rPr>
              <a:t> =  </a:t>
            </a:r>
            <a:r>
              <a:rPr kumimoji="0" lang="en-US" altLang="zh-TW" sz="1200" b="1" dirty="0">
                <a:solidFill>
                  <a:srgbClr val="FF0000"/>
                </a:solidFill>
                <a:latin typeface="+mn-lt"/>
                <a:ea typeface="+mn-ea"/>
              </a:rPr>
              <a:t>60’</a:t>
            </a:r>
            <a:r>
              <a:rPr kumimoji="0" lang="en-US" altLang="zh-TW" sz="1200" b="1" dirty="0">
                <a:solidFill>
                  <a:schemeClr val="bg1"/>
                </a:solidFill>
                <a:latin typeface="+mn-lt"/>
                <a:ea typeface="+mn-ea"/>
              </a:rPr>
              <a:t>     </a:t>
            </a:r>
          </a:p>
          <a:p>
            <a:pPr eaLnBrk="1" fontAlgn="auto" hangingPunct="1">
              <a:spcBef>
                <a:spcPts val="0"/>
              </a:spcBef>
              <a:spcAft>
                <a:spcPts val="0"/>
              </a:spcAft>
              <a:defRPr/>
            </a:pPr>
            <a:endParaRPr kumimoji="0" lang="en-US" altLang="zh-TW" sz="1200" b="1" dirty="0">
              <a:solidFill>
                <a:schemeClr val="bg1"/>
              </a:solidFill>
              <a:latin typeface="+mn-lt"/>
              <a:ea typeface="+mn-ea"/>
            </a:endParaRPr>
          </a:p>
          <a:p>
            <a:pPr eaLnBrk="1" fontAlgn="auto" hangingPunct="1">
              <a:spcBef>
                <a:spcPts val="0"/>
              </a:spcBef>
              <a:spcAft>
                <a:spcPts val="0"/>
              </a:spcAft>
              <a:defRPr/>
            </a:pPr>
            <a:r>
              <a:rPr kumimoji="0" lang="en-US" altLang="zh-TW" sz="1200" b="1" dirty="0">
                <a:solidFill>
                  <a:schemeClr val="bg1"/>
                </a:solidFill>
                <a:latin typeface="+mn-lt"/>
                <a:ea typeface="+mn-ea"/>
              </a:rPr>
              <a:t>       </a:t>
            </a:r>
            <a:r>
              <a:rPr kumimoji="0" lang="en-US" altLang="zh-TW" sz="1200" b="1" dirty="0">
                <a:solidFill>
                  <a:schemeClr val="bg1"/>
                </a:solidFill>
                <a:latin typeface="Calibri" panose="020F0502020204030204" pitchFamily="34" charset="0"/>
              </a:rPr>
              <a:t>( One )    1</a:t>
            </a:r>
            <a:r>
              <a:rPr kumimoji="0" lang="en-US" altLang="zh-TW" sz="1200" b="1" dirty="0">
                <a:solidFill>
                  <a:schemeClr val="bg1"/>
                </a:solidFill>
                <a:latin typeface="+mn-lt"/>
                <a:ea typeface="+mn-ea"/>
              </a:rPr>
              <a:t>      FF   =  15’</a:t>
            </a:r>
          </a:p>
          <a:p>
            <a:pPr eaLnBrk="1" fontAlgn="auto" hangingPunct="1">
              <a:spcBef>
                <a:spcPts val="0"/>
              </a:spcBef>
              <a:spcAft>
                <a:spcPts val="0"/>
              </a:spcAft>
              <a:defRPr/>
            </a:pPr>
            <a:r>
              <a:rPr kumimoji="0" lang="en-US" altLang="zh-TW" sz="1200" b="1" dirty="0">
                <a:solidFill>
                  <a:schemeClr val="bg1"/>
                </a:solidFill>
                <a:latin typeface="+mn-lt"/>
                <a:ea typeface="+mn-ea"/>
              </a:rPr>
              <a:t>                   2/3    </a:t>
            </a:r>
            <a:r>
              <a:rPr kumimoji="0" lang="zh-TW" altLang="en-US" sz="1200" b="1" dirty="0">
                <a:solidFill>
                  <a:schemeClr val="bg1"/>
                </a:solidFill>
                <a:latin typeface="+mn-lt"/>
                <a:ea typeface="+mn-ea"/>
              </a:rPr>
              <a:t>  </a:t>
            </a:r>
            <a:r>
              <a:rPr kumimoji="0" lang="en-US" altLang="zh-TW" sz="1200" b="1" dirty="0">
                <a:solidFill>
                  <a:schemeClr val="bg1"/>
                </a:solidFill>
                <a:latin typeface="+mn-lt"/>
                <a:ea typeface="+mn-ea"/>
              </a:rPr>
              <a:t>FF   =  10’</a:t>
            </a:r>
            <a:r>
              <a:rPr kumimoji="0" lang="en-US" altLang="zh-TW" sz="1200" b="1" dirty="0">
                <a:solidFill>
                  <a:schemeClr val="bg1"/>
                </a:solidFill>
              </a:rPr>
              <a:t> </a:t>
            </a:r>
          </a:p>
          <a:p>
            <a:pPr>
              <a:defRPr/>
            </a:pPr>
            <a:r>
              <a:rPr kumimoji="0" lang="en-US" altLang="zh-TW" sz="1200" b="1" dirty="0">
                <a:solidFill>
                  <a:schemeClr val="bg1"/>
                </a:solidFill>
              </a:rPr>
              <a:t>                   1/3      FF </a:t>
            </a:r>
            <a:r>
              <a:rPr kumimoji="0" lang="zh-TW" altLang="en-US" sz="1200" b="1" dirty="0">
                <a:solidFill>
                  <a:schemeClr val="bg1"/>
                </a:solidFill>
              </a:rPr>
              <a:t>  </a:t>
            </a:r>
            <a:r>
              <a:rPr kumimoji="0" lang="en-US" altLang="zh-TW" sz="1200" b="1" dirty="0">
                <a:solidFill>
                  <a:schemeClr val="bg1"/>
                </a:solidFill>
              </a:rPr>
              <a:t>=    5’    </a:t>
            </a:r>
          </a:p>
          <a:p>
            <a:pPr>
              <a:defRPr/>
            </a:pPr>
            <a:endParaRPr lang="en-US" altLang="zh-TW" sz="1200" b="1" dirty="0">
              <a:solidFill>
                <a:schemeClr val="bg1"/>
              </a:solidFill>
              <a:latin typeface="+mn-lt"/>
              <a:ea typeface="+mn-ea"/>
            </a:endParaRPr>
          </a:p>
          <a:p>
            <a:pPr>
              <a:defRPr/>
            </a:pPr>
            <a:r>
              <a:rPr lang="en-US" altLang="zh-TW" sz="1200" b="1" dirty="0">
                <a:solidFill>
                  <a:schemeClr val="bg1"/>
                </a:solidFill>
                <a:latin typeface="+mn-lt"/>
                <a:ea typeface="+mn-ea"/>
              </a:rPr>
              <a:t>             If Minimum Fuel :</a:t>
            </a:r>
          </a:p>
          <a:p>
            <a:pPr>
              <a:defRPr/>
            </a:pPr>
            <a:r>
              <a:rPr kumimoji="0" lang="en-US" altLang="zh-TW" sz="1200" b="1" dirty="0">
                <a:solidFill>
                  <a:schemeClr val="bg1"/>
                </a:solidFill>
                <a:latin typeface="+mn-lt"/>
                <a:ea typeface="+mn-ea"/>
              </a:rPr>
              <a:t>               24.5 x 1000  LBS</a:t>
            </a:r>
            <a:r>
              <a:rPr kumimoji="0" lang="en-US" altLang="zh-TW" sz="1200" b="1" dirty="0">
                <a:solidFill>
                  <a:schemeClr val="bg1"/>
                </a:solidFill>
              </a:rPr>
              <a:t> </a:t>
            </a:r>
            <a:endParaRPr kumimoji="0" lang="en-US" altLang="zh-TW" sz="1400" b="1" dirty="0">
              <a:solidFill>
                <a:schemeClr val="bg1"/>
              </a:solidFill>
              <a:latin typeface="+mn-lt"/>
              <a:ea typeface="+mn-ea"/>
            </a:endParaRPr>
          </a:p>
        </p:txBody>
      </p:sp>
      <p:sp>
        <p:nvSpPr>
          <p:cNvPr id="65" name="矩形 64">
            <a:extLst>
              <a:ext uri="{FF2B5EF4-FFF2-40B4-BE49-F238E27FC236}">
                <a16:creationId xmlns:a16="http://schemas.microsoft.com/office/drawing/2014/main" id="{1776925C-6423-4BA9-9C3C-AE3FFEDD970F}"/>
              </a:ext>
            </a:extLst>
          </p:cNvPr>
          <p:cNvSpPr/>
          <p:nvPr/>
        </p:nvSpPr>
        <p:spPr>
          <a:xfrm>
            <a:off x="5461090" y="2015853"/>
            <a:ext cx="2147888" cy="1785104"/>
          </a:xfrm>
          <a:prstGeom prst="rect">
            <a:avLst/>
          </a:prstGeom>
          <a:solidFill>
            <a:schemeClr val="tx1">
              <a:lumMod val="50000"/>
            </a:schemeClr>
          </a:solidFill>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r>
              <a:rPr kumimoji="0" lang="en-US" altLang="zh-TW" sz="1400" b="1" dirty="0">
                <a:solidFill>
                  <a:schemeClr val="bg1"/>
                </a:solidFill>
                <a:latin typeface="Calibri" panose="020F0502020204030204" pitchFamily="34" charset="0"/>
              </a:rPr>
              <a:t>       </a:t>
            </a:r>
            <a:r>
              <a:rPr kumimoji="0" lang="en-US" altLang="zh-TW" sz="1200" b="1" dirty="0">
                <a:solidFill>
                  <a:schemeClr val="bg1"/>
                </a:solidFill>
                <a:latin typeface="Calibri" panose="020F0502020204030204" pitchFamily="34" charset="0"/>
              </a:rPr>
              <a:t>FF/HR =  1 FF x </a:t>
            </a:r>
            <a:r>
              <a:rPr kumimoji="0" lang="en-US" altLang="zh-TW" sz="1200" b="1" dirty="0">
                <a:solidFill>
                  <a:srgbClr val="FF0000"/>
                </a:solidFill>
                <a:latin typeface="Calibri" panose="020F0502020204030204" pitchFamily="34" charset="0"/>
              </a:rPr>
              <a:t>2</a:t>
            </a:r>
            <a:r>
              <a:rPr kumimoji="0" lang="en-US" altLang="zh-TW" sz="1200" b="1" dirty="0">
                <a:solidFill>
                  <a:schemeClr val="bg1"/>
                </a:solidFill>
                <a:latin typeface="Calibri" panose="020F0502020204030204" pitchFamily="34" charset="0"/>
              </a:rPr>
              <a:t>   =  </a:t>
            </a:r>
            <a:r>
              <a:rPr kumimoji="0" lang="en-US" altLang="zh-TW" sz="1200" b="1" dirty="0">
                <a:solidFill>
                  <a:srgbClr val="FF0000"/>
                </a:solidFill>
                <a:latin typeface="Calibri" panose="020F0502020204030204" pitchFamily="34" charset="0"/>
              </a:rPr>
              <a:t>60’</a:t>
            </a:r>
            <a:r>
              <a:rPr kumimoji="0" lang="en-US" altLang="zh-TW" sz="1200" b="1" dirty="0">
                <a:solidFill>
                  <a:schemeClr val="bg1"/>
                </a:solidFill>
                <a:latin typeface="Calibri" panose="020F0502020204030204" pitchFamily="34" charset="0"/>
              </a:rPr>
              <a:t>     </a:t>
            </a:r>
          </a:p>
          <a:p>
            <a:pPr eaLnBrk="1" hangingPunct="1">
              <a:defRPr/>
            </a:pPr>
            <a:endParaRPr kumimoji="0" lang="en-US" altLang="zh-TW" sz="1200" b="1" dirty="0">
              <a:solidFill>
                <a:schemeClr val="bg1"/>
              </a:solidFill>
              <a:latin typeface="Calibri" panose="020F0502020204030204" pitchFamily="34" charset="0"/>
            </a:endParaRPr>
          </a:p>
          <a:p>
            <a:pPr eaLnBrk="1" hangingPunct="1">
              <a:defRPr/>
            </a:pPr>
            <a:r>
              <a:rPr kumimoji="0" lang="en-US" altLang="zh-TW" sz="1200" b="1" dirty="0">
                <a:solidFill>
                  <a:schemeClr val="bg1"/>
                </a:solidFill>
                <a:latin typeface="Calibri" panose="020F0502020204030204" pitchFamily="34" charset="0"/>
              </a:rPr>
              <a:t>       ( One )    1     FF     =  30’</a:t>
            </a:r>
          </a:p>
          <a:p>
            <a:pPr eaLnBrk="1" hangingPunct="1">
              <a:defRPr/>
            </a:pPr>
            <a:r>
              <a:rPr kumimoji="0" lang="zh-TW" altLang="en-US" sz="1200" b="1" dirty="0">
                <a:solidFill>
                  <a:schemeClr val="bg1"/>
                </a:solidFill>
                <a:latin typeface="Calibri" panose="020F0502020204030204" pitchFamily="34" charset="0"/>
              </a:rPr>
              <a:t>                   </a:t>
            </a:r>
            <a:r>
              <a:rPr kumimoji="0" lang="en-US" altLang="zh-TW" sz="1200" b="1" dirty="0">
                <a:solidFill>
                  <a:schemeClr val="bg1"/>
                </a:solidFill>
                <a:latin typeface="Calibri" panose="020F0502020204030204" pitchFamily="34" charset="0"/>
              </a:rPr>
              <a:t>1/2     FF     =  15’</a:t>
            </a:r>
          </a:p>
          <a:p>
            <a:pPr eaLnBrk="1" hangingPunct="1">
              <a:defRPr/>
            </a:pPr>
            <a:r>
              <a:rPr kumimoji="0" lang="en-US" altLang="zh-TW" sz="1200" b="1" dirty="0">
                <a:solidFill>
                  <a:schemeClr val="bg1"/>
                </a:solidFill>
                <a:latin typeface="Calibri" panose="020F0502020204030204" pitchFamily="34" charset="0"/>
              </a:rPr>
              <a:t>                   1/3     FF     =  10’</a:t>
            </a:r>
          </a:p>
          <a:p>
            <a:pPr>
              <a:defRPr/>
            </a:pPr>
            <a:r>
              <a:rPr kumimoji="0" lang="en-US" altLang="zh-TW" sz="1200" b="1" dirty="0">
                <a:solidFill>
                  <a:schemeClr val="bg1"/>
                </a:solidFill>
                <a:latin typeface="Calibri" panose="020F0502020204030204" pitchFamily="34" charset="0"/>
              </a:rPr>
              <a:t>                   1/6     FF     =    5’</a:t>
            </a:r>
          </a:p>
          <a:p>
            <a:pPr>
              <a:defRPr/>
            </a:pPr>
            <a:endParaRPr kumimoji="0" lang="en-US" altLang="zh-TW" sz="1200" b="1" dirty="0">
              <a:solidFill>
                <a:schemeClr val="bg1"/>
              </a:solidFill>
              <a:latin typeface="Calibri" panose="020F0502020204030204" pitchFamily="34" charset="0"/>
              <a:ea typeface="+mn-ea"/>
            </a:endParaRPr>
          </a:p>
          <a:p>
            <a:pPr>
              <a:defRPr/>
            </a:pPr>
            <a:r>
              <a:rPr kumimoji="0" lang="en-US" altLang="zh-TW" sz="1200" b="1" dirty="0">
                <a:solidFill>
                  <a:schemeClr val="bg1"/>
                </a:solidFill>
                <a:latin typeface="+mn-lt"/>
                <a:ea typeface="+mn-ea"/>
              </a:rPr>
              <a:t>        </a:t>
            </a:r>
            <a:r>
              <a:rPr lang="en-US" altLang="zh-TW" sz="1200" b="1" dirty="0">
                <a:solidFill>
                  <a:schemeClr val="bg1"/>
                </a:solidFill>
                <a:latin typeface="+mn-lt"/>
                <a:ea typeface="+mn-ea"/>
              </a:rPr>
              <a:t>If  Final Reserve Fuel :     </a:t>
            </a:r>
            <a:endParaRPr kumimoji="0" lang="en-US" altLang="zh-TW" sz="1200" b="1" dirty="0">
              <a:solidFill>
                <a:schemeClr val="bg1"/>
              </a:solidFill>
              <a:latin typeface="+mn-lt"/>
              <a:ea typeface="+mn-ea"/>
            </a:endParaRPr>
          </a:p>
          <a:p>
            <a:pPr>
              <a:defRPr/>
            </a:pPr>
            <a:r>
              <a:rPr kumimoji="0" lang="en-US" altLang="zh-TW" sz="1200" b="1" dirty="0">
                <a:solidFill>
                  <a:schemeClr val="bg1"/>
                </a:solidFill>
                <a:latin typeface="+mn-lt"/>
                <a:ea typeface="+mn-ea"/>
              </a:rPr>
              <a:t>               10.5 x 1000  LBS</a:t>
            </a:r>
            <a:endParaRPr kumimoji="0" lang="en-US" altLang="zh-TW" sz="1400" b="1" dirty="0">
              <a:solidFill>
                <a:schemeClr val="bg1"/>
              </a:solidFill>
              <a:latin typeface="Calibri" panose="020F0502020204030204" pitchFamily="34" charset="0"/>
            </a:endParaRPr>
          </a:p>
        </p:txBody>
      </p:sp>
      <p:sp>
        <p:nvSpPr>
          <p:cNvPr id="66" name="矩形 22">
            <a:extLst>
              <a:ext uri="{FF2B5EF4-FFF2-40B4-BE49-F238E27FC236}">
                <a16:creationId xmlns:a16="http://schemas.microsoft.com/office/drawing/2014/main" id="{DDF76B0B-C0F7-4333-B94F-269525B44E80}"/>
              </a:ext>
            </a:extLst>
          </p:cNvPr>
          <p:cNvSpPr>
            <a:spLocks noChangeArrowheads="1"/>
          </p:cNvSpPr>
          <p:nvPr/>
        </p:nvSpPr>
        <p:spPr bwMode="auto">
          <a:xfrm>
            <a:off x="1422114" y="1944948"/>
            <a:ext cx="444352" cy="215444"/>
          </a:xfrm>
          <a:prstGeom prst="rect">
            <a:avLst/>
          </a:prstGeom>
          <a:solidFill>
            <a:srgbClr val="FF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800" b="1" dirty="0">
                <a:solidFill>
                  <a:schemeClr val="bg1"/>
                </a:solidFill>
                <a:latin typeface="Calibri" panose="020F0502020204030204" pitchFamily="34" charset="0"/>
              </a:rPr>
              <a:t>FF/HR </a:t>
            </a:r>
            <a:endParaRPr kumimoji="0" lang="en-US" altLang="zh-TW" sz="800" dirty="0">
              <a:latin typeface="Calibri" panose="020F0502020204030204" pitchFamily="34" charset="0"/>
            </a:endParaRPr>
          </a:p>
        </p:txBody>
      </p:sp>
      <p:sp>
        <p:nvSpPr>
          <p:cNvPr id="67" name="矩形 23">
            <a:extLst>
              <a:ext uri="{FF2B5EF4-FFF2-40B4-BE49-F238E27FC236}">
                <a16:creationId xmlns:a16="http://schemas.microsoft.com/office/drawing/2014/main" id="{992FEEB2-1A4D-4BCA-A3F8-7144B78DAD46}"/>
              </a:ext>
            </a:extLst>
          </p:cNvPr>
          <p:cNvSpPr>
            <a:spLocks noChangeArrowheads="1"/>
          </p:cNvSpPr>
          <p:nvPr/>
        </p:nvSpPr>
        <p:spPr bwMode="auto">
          <a:xfrm>
            <a:off x="824424" y="1945405"/>
            <a:ext cx="444352" cy="215444"/>
          </a:xfrm>
          <a:prstGeom prst="rect">
            <a:avLst/>
          </a:prstGeom>
          <a:solidFill>
            <a:srgbClr val="FF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800" b="1" dirty="0">
                <a:solidFill>
                  <a:schemeClr val="bg1"/>
                </a:solidFill>
                <a:latin typeface="Calibri" panose="020F0502020204030204" pitchFamily="34" charset="0"/>
              </a:rPr>
              <a:t>FF/HR</a:t>
            </a:r>
            <a:endParaRPr kumimoji="0" lang="en-US" altLang="zh-TW" sz="800" dirty="0">
              <a:latin typeface="Calibri" panose="020F0502020204030204" pitchFamily="34" charset="0"/>
            </a:endParaRPr>
          </a:p>
        </p:txBody>
      </p:sp>
      <p:sp>
        <p:nvSpPr>
          <p:cNvPr id="68" name="矩形 24">
            <a:extLst>
              <a:ext uri="{FF2B5EF4-FFF2-40B4-BE49-F238E27FC236}">
                <a16:creationId xmlns:a16="http://schemas.microsoft.com/office/drawing/2014/main" id="{348CA153-910C-49CA-BAAF-EEC75B045F13}"/>
              </a:ext>
            </a:extLst>
          </p:cNvPr>
          <p:cNvSpPr>
            <a:spLocks noChangeArrowheads="1"/>
          </p:cNvSpPr>
          <p:nvPr/>
        </p:nvSpPr>
        <p:spPr bwMode="auto">
          <a:xfrm>
            <a:off x="257490" y="1948323"/>
            <a:ext cx="490037" cy="215444"/>
          </a:xfrm>
          <a:prstGeom prst="rect">
            <a:avLst/>
          </a:prstGeom>
          <a:solidFill>
            <a:srgbClr val="FF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800" b="1" dirty="0">
                <a:solidFill>
                  <a:schemeClr val="bg1"/>
                </a:solidFill>
                <a:latin typeface="Calibri" panose="020F0502020204030204" pitchFamily="34" charset="0"/>
              </a:rPr>
              <a:t>FF/HR</a:t>
            </a:r>
            <a:endParaRPr kumimoji="0" lang="en-US" altLang="zh-TW" sz="800" dirty="0">
              <a:latin typeface="Calibri" panose="020F0502020204030204" pitchFamily="34" charset="0"/>
            </a:endParaRPr>
          </a:p>
        </p:txBody>
      </p:sp>
      <p:sp>
        <p:nvSpPr>
          <p:cNvPr id="69" name="矩形 24">
            <a:extLst>
              <a:ext uri="{FF2B5EF4-FFF2-40B4-BE49-F238E27FC236}">
                <a16:creationId xmlns:a16="http://schemas.microsoft.com/office/drawing/2014/main" id="{AA762E44-F6F6-46E9-A8F0-1BA59C2F0A22}"/>
              </a:ext>
            </a:extLst>
          </p:cNvPr>
          <p:cNvSpPr>
            <a:spLocks noChangeArrowheads="1"/>
          </p:cNvSpPr>
          <p:nvPr/>
        </p:nvSpPr>
        <p:spPr bwMode="auto">
          <a:xfrm>
            <a:off x="5949642" y="1226945"/>
            <a:ext cx="478016" cy="230832"/>
          </a:xfrm>
          <a:prstGeom prst="rect">
            <a:avLst/>
          </a:prstGeom>
          <a:solidFill>
            <a:srgbClr val="FF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900" b="1" dirty="0">
                <a:solidFill>
                  <a:schemeClr val="bg1"/>
                </a:solidFill>
                <a:latin typeface="Calibri" panose="020F0502020204030204" pitchFamily="34" charset="0"/>
              </a:rPr>
              <a:t>FF/HR</a:t>
            </a:r>
            <a:endParaRPr kumimoji="0" lang="en-US" altLang="zh-TW" sz="900" dirty="0">
              <a:latin typeface="Calibri" panose="020F0502020204030204" pitchFamily="34" charset="0"/>
            </a:endParaRPr>
          </a:p>
        </p:txBody>
      </p:sp>
      <p:sp>
        <p:nvSpPr>
          <p:cNvPr id="70" name="矩形 24">
            <a:extLst>
              <a:ext uri="{FF2B5EF4-FFF2-40B4-BE49-F238E27FC236}">
                <a16:creationId xmlns:a16="http://schemas.microsoft.com/office/drawing/2014/main" id="{522466F2-ECC4-4182-BF1F-56D42DCACD3E}"/>
              </a:ext>
            </a:extLst>
          </p:cNvPr>
          <p:cNvSpPr>
            <a:spLocks noChangeArrowheads="1"/>
          </p:cNvSpPr>
          <p:nvPr/>
        </p:nvSpPr>
        <p:spPr bwMode="auto">
          <a:xfrm>
            <a:off x="7004252" y="1222783"/>
            <a:ext cx="478016" cy="230832"/>
          </a:xfrm>
          <a:prstGeom prst="rect">
            <a:avLst/>
          </a:prstGeom>
          <a:solidFill>
            <a:srgbClr val="FF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900" b="1" dirty="0">
                <a:solidFill>
                  <a:schemeClr val="bg1"/>
                </a:solidFill>
                <a:latin typeface="Calibri" panose="020F0502020204030204" pitchFamily="34" charset="0"/>
              </a:rPr>
              <a:t>FF/HR</a:t>
            </a:r>
            <a:endParaRPr kumimoji="0" lang="en-US" altLang="zh-TW" sz="900" dirty="0">
              <a:latin typeface="Calibri" panose="020F0502020204030204" pitchFamily="34" charset="0"/>
            </a:endParaRPr>
          </a:p>
        </p:txBody>
      </p:sp>
      <p:sp>
        <p:nvSpPr>
          <p:cNvPr id="71" name="矩形 22">
            <a:extLst>
              <a:ext uri="{FF2B5EF4-FFF2-40B4-BE49-F238E27FC236}">
                <a16:creationId xmlns:a16="http://schemas.microsoft.com/office/drawing/2014/main" id="{BF341FAC-BA7B-48A1-97DA-92EC8C6ACB82}"/>
              </a:ext>
            </a:extLst>
          </p:cNvPr>
          <p:cNvSpPr>
            <a:spLocks noChangeArrowheads="1"/>
          </p:cNvSpPr>
          <p:nvPr/>
        </p:nvSpPr>
        <p:spPr bwMode="auto">
          <a:xfrm>
            <a:off x="1943363" y="1942909"/>
            <a:ext cx="444352" cy="215444"/>
          </a:xfrm>
          <a:prstGeom prst="rect">
            <a:avLst/>
          </a:prstGeom>
          <a:solidFill>
            <a:srgbClr val="FF66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800" b="1" dirty="0">
                <a:solidFill>
                  <a:schemeClr val="bg1"/>
                </a:solidFill>
                <a:latin typeface="Calibri" panose="020F0502020204030204" pitchFamily="34" charset="0"/>
              </a:rPr>
              <a:t>FF/HR </a:t>
            </a:r>
            <a:endParaRPr kumimoji="0" lang="en-US" altLang="zh-TW" sz="800" dirty="0">
              <a:latin typeface="Calibri" panose="020F0502020204030204" pitchFamily="34" charset="0"/>
            </a:endParaRPr>
          </a:p>
        </p:txBody>
      </p:sp>
      <p:sp>
        <p:nvSpPr>
          <p:cNvPr id="72" name="矩形 71">
            <a:extLst>
              <a:ext uri="{FF2B5EF4-FFF2-40B4-BE49-F238E27FC236}">
                <a16:creationId xmlns:a16="http://schemas.microsoft.com/office/drawing/2014/main" id="{BF3BF4D2-61F9-44A1-BCDF-9CA7C6C501F5}"/>
              </a:ext>
            </a:extLst>
          </p:cNvPr>
          <p:cNvSpPr/>
          <p:nvPr/>
        </p:nvSpPr>
        <p:spPr>
          <a:xfrm>
            <a:off x="2523449" y="1402950"/>
            <a:ext cx="2812644" cy="1600438"/>
          </a:xfrm>
          <a:prstGeom prst="rect">
            <a:avLst/>
          </a:prstGeom>
          <a:solidFill>
            <a:srgbClr val="7030A0"/>
          </a:solidFill>
        </p:spPr>
        <p:txBody>
          <a:bodyPr wrap="square">
            <a:spAutoFit/>
          </a:bodyPr>
          <a:lstStyle/>
          <a:p>
            <a:pPr>
              <a:spcBef>
                <a:spcPct val="0"/>
              </a:spcBef>
            </a:pPr>
            <a:r>
              <a:rPr lang="zh-TW" altLang="en-US" sz="1400" b="1" dirty="0">
                <a:solidFill>
                  <a:schemeClr val="bg1"/>
                </a:solidFill>
                <a:latin typeface="Calibri" panose="020F0502020204030204" pitchFamily="34" charset="0"/>
              </a:rPr>
              <a:t>            </a:t>
            </a:r>
            <a:r>
              <a:rPr lang="en-US" altLang="zh-TW" sz="1400" b="1" dirty="0">
                <a:solidFill>
                  <a:schemeClr val="bg1"/>
                </a:solidFill>
                <a:latin typeface="Calibri" panose="020F0502020204030204" pitchFamily="34" charset="0"/>
              </a:rPr>
              <a:t>The point of creating a </a:t>
            </a:r>
          </a:p>
          <a:p>
            <a:pPr>
              <a:spcBef>
                <a:spcPct val="0"/>
              </a:spcBef>
            </a:pPr>
            <a:r>
              <a:rPr lang="en-US" altLang="zh-TW" sz="1400" b="1" dirty="0">
                <a:solidFill>
                  <a:schemeClr val="bg1"/>
                </a:solidFill>
                <a:latin typeface="Calibri" panose="020F0502020204030204" pitchFamily="34" charset="0"/>
              </a:rPr>
              <a:t>       </a:t>
            </a:r>
            <a:r>
              <a:rPr lang="en-US" altLang="zh-TW" sz="1400" b="1" dirty="0">
                <a:solidFill>
                  <a:srgbClr val="FFC000"/>
                </a:solidFill>
                <a:latin typeface="Calibri" panose="020F0502020204030204" pitchFamily="34" charset="0"/>
              </a:rPr>
              <a:t>15’, or 10’, or 5’ </a:t>
            </a:r>
            <a:r>
              <a:rPr lang="en-US" altLang="zh-TW" sz="1400" b="1" dirty="0">
                <a:solidFill>
                  <a:schemeClr val="bg1"/>
                </a:solidFill>
                <a:latin typeface="Calibri" panose="020F0502020204030204" pitchFamily="34" charset="0"/>
              </a:rPr>
              <a:t>fuel volume </a:t>
            </a:r>
          </a:p>
          <a:p>
            <a:pPr>
              <a:spcBef>
                <a:spcPct val="0"/>
              </a:spcBef>
            </a:pPr>
            <a:r>
              <a:rPr lang="en-US" altLang="zh-TW" sz="1400" b="1" dirty="0">
                <a:solidFill>
                  <a:schemeClr val="bg1"/>
                </a:solidFill>
                <a:latin typeface="Calibri" panose="020F0502020204030204" pitchFamily="34" charset="0"/>
              </a:rPr>
              <a:t>    as a safety margin volume amid</a:t>
            </a:r>
          </a:p>
          <a:p>
            <a:pPr>
              <a:spcBef>
                <a:spcPct val="0"/>
              </a:spcBef>
            </a:pPr>
            <a:r>
              <a:rPr lang="en-US" altLang="zh-TW" sz="1400" b="1" dirty="0">
                <a:solidFill>
                  <a:schemeClr val="bg1"/>
                </a:solidFill>
                <a:latin typeface="Calibri" panose="020F0502020204030204" pitchFamily="34" charset="0"/>
              </a:rPr>
              <a:t>      to protect the minimum fuel </a:t>
            </a:r>
          </a:p>
          <a:p>
            <a:pPr>
              <a:spcBef>
                <a:spcPct val="0"/>
              </a:spcBef>
            </a:pPr>
            <a:r>
              <a:rPr lang="en-US" altLang="zh-TW" sz="1400" b="1" dirty="0">
                <a:solidFill>
                  <a:schemeClr val="bg1"/>
                </a:solidFill>
                <a:latin typeface="Calibri" panose="020F0502020204030204" pitchFamily="34" charset="0"/>
              </a:rPr>
              <a:t>                  for the 1</a:t>
            </a:r>
            <a:r>
              <a:rPr lang="en-US" altLang="zh-TW" sz="1400" b="1" baseline="30000" dirty="0">
                <a:solidFill>
                  <a:schemeClr val="bg1"/>
                </a:solidFill>
                <a:latin typeface="Calibri" panose="020F0502020204030204" pitchFamily="34" charset="0"/>
              </a:rPr>
              <a:t>st</a:t>
            </a:r>
            <a:r>
              <a:rPr lang="en-US" altLang="zh-TW" sz="1400" b="1" dirty="0">
                <a:solidFill>
                  <a:schemeClr val="bg1"/>
                </a:solidFill>
                <a:latin typeface="Calibri" panose="020F0502020204030204" pitchFamily="34" charset="0"/>
              </a:rPr>
              <a:t> trip, and</a:t>
            </a:r>
          </a:p>
          <a:p>
            <a:pPr>
              <a:spcBef>
                <a:spcPct val="0"/>
              </a:spcBef>
            </a:pPr>
            <a:r>
              <a:rPr lang="en-US" altLang="zh-TW" sz="1400" b="1" dirty="0">
                <a:solidFill>
                  <a:schemeClr val="bg1"/>
                </a:solidFill>
                <a:latin typeface="Calibri" panose="020F0502020204030204" pitchFamily="34" charset="0"/>
              </a:rPr>
              <a:t>             the final reserve fuel</a:t>
            </a:r>
          </a:p>
          <a:p>
            <a:pPr>
              <a:spcBef>
                <a:spcPct val="0"/>
              </a:spcBef>
            </a:pPr>
            <a:r>
              <a:rPr lang="en-US" altLang="zh-TW" sz="1400" b="1" dirty="0">
                <a:solidFill>
                  <a:schemeClr val="bg1"/>
                </a:solidFill>
                <a:latin typeface="Calibri" panose="020F0502020204030204" pitchFamily="34" charset="0"/>
              </a:rPr>
              <a:t>                    for the 2</a:t>
            </a:r>
            <a:r>
              <a:rPr lang="en-US" altLang="zh-TW" sz="1400" b="1" baseline="30000" dirty="0">
                <a:solidFill>
                  <a:schemeClr val="bg1"/>
                </a:solidFill>
                <a:latin typeface="Calibri" panose="020F0502020204030204" pitchFamily="34" charset="0"/>
              </a:rPr>
              <a:t>nd </a:t>
            </a:r>
            <a:r>
              <a:rPr lang="en-US" altLang="zh-TW" sz="1400" b="1" dirty="0">
                <a:solidFill>
                  <a:schemeClr val="bg1"/>
                </a:solidFill>
                <a:latin typeface="Calibri" panose="020F0502020204030204" pitchFamily="34" charset="0"/>
              </a:rPr>
              <a:t>trip.</a:t>
            </a:r>
            <a:endParaRPr lang="en-US" altLang="zh-TW" sz="1400" dirty="0">
              <a:solidFill>
                <a:schemeClr val="bg1"/>
              </a:solidFill>
              <a:latin typeface="Calibri" panose="020F0502020204030204" pitchFamily="34" charset="0"/>
            </a:endParaRPr>
          </a:p>
        </p:txBody>
      </p:sp>
      <p:sp>
        <p:nvSpPr>
          <p:cNvPr id="73" name="矩形 72">
            <a:extLst>
              <a:ext uri="{FF2B5EF4-FFF2-40B4-BE49-F238E27FC236}">
                <a16:creationId xmlns:a16="http://schemas.microsoft.com/office/drawing/2014/main" id="{9B0AA44E-B629-4FEC-84F6-161900A28706}"/>
              </a:ext>
            </a:extLst>
          </p:cNvPr>
          <p:cNvSpPr/>
          <p:nvPr/>
        </p:nvSpPr>
        <p:spPr>
          <a:xfrm>
            <a:off x="2505299" y="3098538"/>
            <a:ext cx="504056" cy="523220"/>
          </a:xfrm>
          <a:prstGeom prst="rect">
            <a:avLst/>
          </a:prstGeom>
          <a:solidFill>
            <a:srgbClr val="FF0000"/>
          </a:solidFill>
        </p:spPr>
        <p:txBody>
          <a:bodyPr wrap="square">
            <a:spAutoFit/>
          </a:bodyPr>
          <a:lstStyle/>
          <a:p>
            <a:r>
              <a:rPr lang="en-US" altLang="zh-TW" b="1" dirty="0">
                <a:solidFill>
                  <a:schemeClr val="bg1"/>
                </a:solidFill>
              </a:rPr>
              <a:t> </a:t>
            </a:r>
            <a:r>
              <a:rPr lang="en-US" altLang="zh-TW" sz="2800" b="1" dirty="0">
                <a:solidFill>
                  <a:schemeClr val="bg1"/>
                </a:solidFill>
              </a:rPr>
              <a:t>¼ </a:t>
            </a:r>
            <a:endParaRPr lang="zh-TW" altLang="en-US" sz="2800" dirty="0">
              <a:solidFill>
                <a:schemeClr val="bg1"/>
              </a:solidFill>
            </a:endParaRPr>
          </a:p>
        </p:txBody>
      </p:sp>
      <p:sp>
        <p:nvSpPr>
          <p:cNvPr id="74" name="矩形 73">
            <a:extLst>
              <a:ext uri="{FF2B5EF4-FFF2-40B4-BE49-F238E27FC236}">
                <a16:creationId xmlns:a16="http://schemas.microsoft.com/office/drawing/2014/main" id="{9F363118-CC27-4786-B38D-855FAF53ADCF}"/>
              </a:ext>
            </a:extLst>
          </p:cNvPr>
          <p:cNvSpPr/>
          <p:nvPr/>
        </p:nvSpPr>
        <p:spPr>
          <a:xfrm>
            <a:off x="4756641" y="3099819"/>
            <a:ext cx="592220" cy="523220"/>
          </a:xfrm>
          <a:prstGeom prst="rect">
            <a:avLst/>
          </a:prstGeom>
          <a:solidFill>
            <a:srgbClr val="FF0000"/>
          </a:solidFill>
        </p:spPr>
        <p:txBody>
          <a:bodyPr wrap="square">
            <a:spAutoFit/>
          </a:bodyPr>
          <a:lstStyle/>
          <a:p>
            <a:r>
              <a:rPr lang="zh-TW" altLang="en-US" sz="2800" b="1" dirty="0">
                <a:solidFill>
                  <a:schemeClr val="bg1"/>
                </a:solidFill>
              </a:rPr>
              <a:t> </a:t>
            </a:r>
            <a:r>
              <a:rPr lang="en-US" altLang="zh-TW" sz="2800" b="1" dirty="0">
                <a:solidFill>
                  <a:schemeClr val="bg1"/>
                </a:solidFill>
              </a:rPr>
              <a:t>½</a:t>
            </a:r>
            <a:endParaRPr lang="zh-TW" altLang="en-US" sz="2800" dirty="0">
              <a:solidFill>
                <a:schemeClr val="bg1"/>
              </a:solidFill>
            </a:endParaRPr>
          </a:p>
        </p:txBody>
      </p:sp>
      <p:cxnSp>
        <p:nvCxnSpPr>
          <p:cNvPr id="75" name="直線單箭頭接點 74">
            <a:extLst>
              <a:ext uri="{FF2B5EF4-FFF2-40B4-BE49-F238E27FC236}">
                <a16:creationId xmlns:a16="http://schemas.microsoft.com/office/drawing/2014/main" id="{49B7FF51-A1D0-4CE0-B4A3-18722F39AB21}"/>
              </a:ext>
            </a:extLst>
          </p:cNvPr>
          <p:cNvCxnSpPr>
            <a:cxnSpLocks/>
          </p:cNvCxnSpPr>
          <p:nvPr/>
        </p:nvCxnSpPr>
        <p:spPr>
          <a:xfrm flipV="1">
            <a:off x="5282656" y="2118423"/>
            <a:ext cx="479914" cy="1059859"/>
          </a:xfrm>
          <a:prstGeom prst="straightConnector1">
            <a:avLst/>
          </a:prstGeom>
          <a:ln w="38100">
            <a:solidFill>
              <a:srgbClr val="FF6699"/>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單箭頭接點 75">
            <a:extLst>
              <a:ext uri="{FF2B5EF4-FFF2-40B4-BE49-F238E27FC236}">
                <a16:creationId xmlns:a16="http://schemas.microsoft.com/office/drawing/2014/main" id="{5662E5BB-C112-4E3F-8448-E62281394E7C}"/>
              </a:ext>
            </a:extLst>
          </p:cNvPr>
          <p:cNvCxnSpPr>
            <a:cxnSpLocks/>
          </p:cNvCxnSpPr>
          <p:nvPr/>
        </p:nvCxnSpPr>
        <p:spPr>
          <a:xfrm flipH="1" flipV="1">
            <a:off x="2098838" y="2359037"/>
            <a:ext cx="414302" cy="725363"/>
          </a:xfrm>
          <a:prstGeom prst="straightConnector1">
            <a:avLst/>
          </a:prstGeom>
          <a:ln w="38100">
            <a:solidFill>
              <a:srgbClr val="FF6699"/>
            </a:solidFill>
            <a:tailEnd type="triangle"/>
          </a:ln>
        </p:spPr>
        <p:style>
          <a:lnRef idx="1">
            <a:schemeClr val="accent1"/>
          </a:lnRef>
          <a:fillRef idx="0">
            <a:schemeClr val="accent1"/>
          </a:fillRef>
          <a:effectRef idx="0">
            <a:schemeClr val="accent1"/>
          </a:effectRef>
          <a:fontRef idx="minor">
            <a:schemeClr val="tx1"/>
          </a:fontRef>
        </p:style>
      </p:cxnSp>
      <p:cxnSp>
        <p:nvCxnSpPr>
          <p:cNvPr id="77" name="直線單箭頭接點 76">
            <a:extLst>
              <a:ext uri="{FF2B5EF4-FFF2-40B4-BE49-F238E27FC236}">
                <a16:creationId xmlns:a16="http://schemas.microsoft.com/office/drawing/2014/main" id="{279A2220-4B2E-4E44-BA68-425BFE6E230F}"/>
              </a:ext>
            </a:extLst>
          </p:cNvPr>
          <p:cNvCxnSpPr>
            <a:cxnSpLocks/>
          </p:cNvCxnSpPr>
          <p:nvPr/>
        </p:nvCxnSpPr>
        <p:spPr>
          <a:xfrm flipH="1" flipV="1">
            <a:off x="2050711" y="2744013"/>
            <a:ext cx="459146" cy="367772"/>
          </a:xfrm>
          <a:prstGeom prst="straightConnector1">
            <a:avLst/>
          </a:prstGeom>
          <a:ln w="38100">
            <a:solidFill>
              <a:srgbClr val="FF6699"/>
            </a:solidFill>
            <a:tailEnd type="triangle"/>
          </a:ln>
        </p:spPr>
        <p:style>
          <a:lnRef idx="1">
            <a:schemeClr val="accent1"/>
          </a:lnRef>
          <a:fillRef idx="0">
            <a:schemeClr val="accent1"/>
          </a:fillRef>
          <a:effectRef idx="0">
            <a:schemeClr val="accent1"/>
          </a:effectRef>
          <a:fontRef idx="minor">
            <a:schemeClr val="tx1"/>
          </a:fontRef>
        </p:style>
      </p:cxnSp>
      <p:cxnSp>
        <p:nvCxnSpPr>
          <p:cNvPr id="78" name="直線單箭頭接點 77">
            <a:extLst>
              <a:ext uri="{FF2B5EF4-FFF2-40B4-BE49-F238E27FC236}">
                <a16:creationId xmlns:a16="http://schemas.microsoft.com/office/drawing/2014/main" id="{BF95E86F-582F-4395-BEC8-2576288E8431}"/>
              </a:ext>
            </a:extLst>
          </p:cNvPr>
          <p:cNvCxnSpPr>
            <a:cxnSpLocks/>
          </p:cNvCxnSpPr>
          <p:nvPr/>
        </p:nvCxnSpPr>
        <p:spPr>
          <a:xfrm flipV="1">
            <a:off x="5336093" y="2636912"/>
            <a:ext cx="426477" cy="526714"/>
          </a:xfrm>
          <a:prstGeom prst="straightConnector1">
            <a:avLst/>
          </a:prstGeom>
          <a:ln w="38100">
            <a:solidFill>
              <a:srgbClr val="FF6699"/>
            </a:solidFill>
            <a:tailEnd type="triangle"/>
          </a:ln>
        </p:spPr>
        <p:style>
          <a:lnRef idx="1">
            <a:schemeClr val="accent1"/>
          </a:lnRef>
          <a:fillRef idx="0">
            <a:schemeClr val="accent1"/>
          </a:fillRef>
          <a:effectRef idx="0">
            <a:schemeClr val="accent1"/>
          </a:effectRef>
          <a:fontRef idx="minor">
            <a:schemeClr val="tx1"/>
          </a:fontRef>
        </p:style>
      </p:cxnSp>
      <p:sp>
        <p:nvSpPr>
          <p:cNvPr id="80" name="矩形 79">
            <a:extLst>
              <a:ext uri="{FF2B5EF4-FFF2-40B4-BE49-F238E27FC236}">
                <a16:creationId xmlns:a16="http://schemas.microsoft.com/office/drawing/2014/main" id="{FCD7D5D8-8A1F-4EB1-8B7E-DC1597A5C792}"/>
              </a:ext>
            </a:extLst>
          </p:cNvPr>
          <p:cNvSpPr/>
          <p:nvPr/>
        </p:nvSpPr>
        <p:spPr>
          <a:xfrm>
            <a:off x="8008067" y="1332233"/>
            <a:ext cx="917378" cy="449262"/>
          </a:xfrm>
          <a:prstGeom prst="rect">
            <a:avLst/>
          </a:prstGeom>
          <a:solidFill>
            <a:srgbClr val="92D050"/>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81" name="矩形 80">
            <a:extLst>
              <a:ext uri="{FF2B5EF4-FFF2-40B4-BE49-F238E27FC236}">
                <a16:creationId xmlns:a16="http://schemas.microsoft.com/office/drawing/2014/main" id="{4645BACE-22E3-4180-99CD-8DE6EB11B7D1}"/>
              </a:ext>
            </a:extLst>
          </p:cNvPr>
          <p:cNvSpPr/>
          <p:nvPr/>
        </p:nvSpPr>
        <p:spPr>
          <a:xfrm>
            <a:off x="8011044" y="1804610"/>
            <a:ext cx="914400" cy="1727200"/>
          </a:xfrm>
          <a:prstGeom prst="rect">
            <a:avLst/>
          </a:prstGeom>
          <a:solidFill>
            <a:srgbClr val="00B050"/>
          </a:solidFill>
          <a:ln w="127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82" name="矩形 81">
            <a:extLst>
              <a:ext uri="{FF2B5EF4-FFF2-40B4-BE49-F238E27FC236}">
                <a16:creationId xmlns:a16="http://schemas.microsoft.com/office/drawing/2014/main" id="{0611BA18-2B8D-417B-9D7F-0662337BD6CF}"/>
              </a:ext>
            </a:extLst>
          </p:cNvPr>
          <p:cNvSpPr/>
          <p:nvPr/>
        </p:nvSpPr>
        <p:spPr>
          <a:xfrm>
            <a:off x="8008066" y="4700287"/>
            <a:ext cx="920750" cy="277812"/>
          </a:xfrm>
          <a:prstGeom prst="rect">
            <a:avLst/>
          </a:prstGeom>
          <a:solidFill>
            <a:srgbClr val="FF0000"/>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83" name="矩形 82">
            <a:extLst>
              <a:ext uri="{FF2B5EF4-FFF2-40B4-BE49-F238E27FC236}">
                <a16:creationId xmlns:a16="http://schemas.microsoft.com/office/drawing/2014/main" id="{C6BD07E4-F356-4D3D-9A29-2A45B6DA435B}"/>
              </a:ext>
            </a:extLst>
          </p:cNvPr>
          <p:cNvSpPr/>
          <p:nvPr/>
        </p:nvSpPr>
        <p:spPr>
          <a:xfrm>
            <a:off x="8014416" y="3906543"/>
            <a:ext cx="914400" cy="774700"/>
          </a:xfrm>
          <a:prstGeom prst="rect">
            <a:avLst/>
          </a:prstGeom>
          <a:solidFill>
            <a:schemeClr val="accent1"/>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84" name="矩形 83">
            <a:extLst>
              <a:ext uri="{FF2B5EF4-FFF2-40B4-BE49-F238E27FC236}">
                <a16:creationId xmlns:a16="http://schemas.microsoft.com/office/drawing/2014/main" id="{1A849CD6-5664-49D1-BB0B-222D3D2D7AFE}"/>
              </a:ext>
            </a:extLst>
          </p:cNvPr>
          <p:cNvSpPr/>
          <p:nvPr/>
        </p:nvSpPr>
        <p:spPr>
          <a:xfrm>
            <a:off x="8014417" y="3548078"/>
            <a:ext cx="914399" cy="338137"/>
          </a:xfrm>
          <a:prstGeom prst="rect">
            <a:avLst/>
          </a:prstGeom>
          <a:solidFill>
            <a:schemeClr val="accent6">
              <a:lumMod val="75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86" name="矩形 169">
            <a:extLst>
              <a:ext uri="{FF2B5EF4-FFF2-40B4-BE49-F238E27FC236}">
                <a16:creationId xmlns:a16="http://schemas.microsoft.com/office/drawing/2014/main" id="{4278F26C-1DC3-4201-8599-1A6D2C2C7560}"/>
              </a:ext>
            </a:extLst>
          </p:cNvPr>
          <p:cNvSpPr>
            <a:spLocks noChangeArrowheads="1"/>
          </p:cNvSpPr>
          <p:nvPr/>
        </p:nvSpPr>
        <p:spPr bwMode="auto">
          <a:xfrm>
            <a:off x="7970463" y="1006559"/>
            <a:ext cx="974725" cy="276999"/>
          </a:xfrm>
          <a:prstGeom prst="rect">
            <a:avLst/>
          </a:prstGeom>
          <a:solidFill>
            <a:srgbClr val="FF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200" b="1" dirty="0">
                <a:solidFill>
                  <a:schemeClr val="bg1"/>
                </a:solidFill>
                <a:latin typeface="Calibri" panose="020F0502020204030204" pitchFamily="34" charset="0"/>
              </a:rPr>
              <a:t>Fuel Tankers</a:t>
            </a:r>
          </a:p>
        </p:txBody>
      </p:sp>
      <p:sp>
        <p:nvSpPr>
          <p:cNvPr id="87" name="矩形 9">
            <a:extLst>
              <a:ext uri="{FF2B5EF4-FFF2-40B4-BE49-F238E27FC236}">
                <a16:creationId xmlns:a16="http://schemas.microsoft.com/office/drawing/2014/main" id="{CCF60CC1-AB46-4198-B096-6C6DAB90BD71}"/>
              </a:ext>
            </a:extLst>
          </p:cNvPr>
          <p:cNvSpPr>
            <a:spLocks noChangeArrowheads="1"/>
          </p:cNvSpPr>
          <p:nvPr/>
        </p:nvSpPr>
        <p:spPr bwMode="auto">
          <a:xfrm>
            <a:off x="8179516" y="1371227"/>
            <a:ext cx="606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800" b="1" dirty="0">
                <a:solidFill>
                  <a:schemeClr val="bg1"/>
                </a:solidFill>
                <a:latin typeface="Calibri" panose="020F0502020204030204" pitchFamily="34" charset="0"/>
              </a:rPr>
              <a:t>Taxi </a:t>
            </a:r>
            <a:endParaRPr kumimoji="0" lang="en-US" altLang="zh-TW" sz="1800" dirty="0">
              <a:latin typeface="Calibri" panose="020F0502020204030204" pitchFamily="34" charset="0"/>
            </a:endParaRPr>
          </a:p>
        </p:txBody>
      </p:sp>
      <p:sp>
        <p:nvSpPr>
          <p:cNvPr id="88" name="矩形 11">
            <a:extLst>
              <a:ext uri="{FF2B5EF4-FFF2-40B4-BE49-F238E27FC236}">
                <a16:creationId xmlns:a16="http://schemas.microsoft.com/office/drawing/2014/main" id="{FF3BE38F-16DB-446D-B516-FADC83CF6D2D}"/>
              </a:ext>
            </a:extLst>
          </p:cNvPr>
          <p:cNvSpPr>
            <a:spLocks noChangeArrowheads="1"/>
          </p:cNvSpPr>
          <p:nvPr/>
        </p:nvSpPr>
        <p:spPr bwMode="auto">
          <a:xfrm>
            <a:off x="8198566" y="2471364"/>
            <a:ext cx="547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800" b="1" dirty="0">
                <a:solidFill>
                  <a:schemeClr val="bg1"/>
                </a:solidFill>
                <a:latin typeface="Calibri" panose="020F0502020204030204" pitchFamily="34" charset="0"/>
              </a:rPr>
              <a:t>Trip</a:t>
            </a:r>
            <a:endParaRPr kumimoji="0" lang="en-US" altLang="zh-TW" sz="1800" dirty="0">
              <a:latin typeface="Calibri" panose="020F0502020204030204" pitchFamily="34" charset="0"/>
            </a:endParaRPr>
          </a:p>
        </p:txBody>
      </p:sp>
      <p:sp>
        <p:nvSpPr>
          <p:cNvPr id="89" name="矩形 13">
            <a:extLst>
              <a:ext uri="{FF2B5EF4-FFF2-40B4-BE49-F238E27FC236}">
                <a16:creationId xmlns:a16="http://schemas.microsoft.com/office/drawing/2014/main" id="{47893462-5DC9-437F-A51A-639F1406B3C6}"/>
              </a:ext>
            </a:extLst>
          </p:cNvPr>
          <p:cNvSpPr>
            <a:spLocks noChangeArrowheads="1"/>
          </p:cNvSpPr>
          <p:nvPr/>
        </p:nvSpPr>
        <p:spPr bwMode="auto">
          <a:xfrm>
            <a:off x="8037439" y="4610557"/>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800" b="1" dirty="0">
                <a:solidFill>
                  <a:schemeClr val="bg1"/>
                </a:solidFill>
                <a:latin typeface="Calibri" panose="020F0502020204030204" pitchFamily="34" charset="0"/>
              </a:rPr>
              <a:t> </a:t>
            </a:r>
            <a:r>
              <a:rPr kumimoji="0" lang="en-US" altLang="zh-TW" sz="1100" b="1" dirty="0">
                <a:solidFill>
                  <a:schemeClr val="bg1"/>
                </a:solidFill>
                <a:latin typeface="Calibri" panose="020F0502020204030204" pitchFamily="34" charset="0"/>
              </a:rPr>
              <a:t>30’Holding</a:t>
            </a:r>
          </a:p>
        </p:txBody>
      </p:sp>
      <p:sp>
        <p:nvSpPr>
          <p:cNvPr id="90" name="矩形 14">
            <a:extLst>
              <a:ext uri="{FF2B5EF4-FFF2-40B4-BE49-F238E27FC236}">
                <a16:creationId xmlns:a16="http://schemas.microsoft.com/office/drawing/2014/main" id="{818B20C3-38F1-4C82-9009-13B805256CDD}"/>
              </a:ext>
            </a:extLst>
          </p:cNvPr>
          <p:cNvSpPr>
            <a:spLocks noChangeArrowheads="1"/>
          </p:cNvSpPr>
          <p:nvPr/>
        </p:nvSpPr>
        <p:spPr bwMode="auto">
          <a:xfrm>
            <a:off x="8179430" y="4150972"/>
            <a:ext cx="669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800" b="1" dirty="0">
                <a:solidFill>
                  <a:schemeClr val="bg1"/>
                </a:solidFill>
                <a:latin typeface="Calibri" panose="020F0502020204030204" pitchFamily="34" charset="0"/>
              </a:rPr>
              <a:t>ALTN</a:t>
            </a:r>
          </a:p>
        </p:txBody>
      </p:sp>
      <p:sp>
        <p:nvSpPr>
          <p:cNvPr id="91" name="矩形 90">
            <a:extLst>
              <a:ext uri="{FF2B5EF4-FFF2-40B4-BE49-F238E27FC236}">
                <a16:creationId xmlns:a16="http://schemas.microsoft.com/office/drawing/2014/main" id="{D8DBAEC1-2EC8-47D7-8B10-CB2AF4CEBE38}"/>
              </a:ext>
            </a:extLst>
          </p:cNvPr>
          <p:cNvSpPr/>
          <p:nvPr/>
        </p:nvSpPr>
        <p:spPr>
          <a:xfrm>
            <a:off x="8011639" y="3598489"/>
            <a:ext cx="910827" cy="261610"/>
          </a:xfrm>
          <a:prstGeom prst="rect">
            <a:avLst/>
          </a:prstGeom>
        </p:spPr>
        <p:txBody>
          <a:bodyPr wrap="none">
            <a:spAutoFit/>
          </a:bodyPr>
          <a:lstStyle/>
          <a:p>
            <a:r>
              <a:rPr lang="en-US" altLang="zh-TW" sz="1100" dirty="0">
                <a:solidFill>
                  <a:schemeClr val="bg1"/>
                </a:solidFill>
                <a:effectLst>
                  <a:outerShdw blurRad="38100" dist="38100" dir="2700000" algn="tl">
                    <a:srgbClr val="C0C0C0"/>
                  </a:outerShdw>
                </a:effectLst>
              </a:rPr>
              <a:t>Contingency</a:t>
            </a:r>
            <a:endParaRPr lang="zh-TW" altLang="en-US" sz="1100" dirty="0">
              <a:solidFill>
                <a:schemeClr val="bg1"/>
              </a:solidFill>
            </a:endParaRPr>
          </a:p>
        </p:txBody>
      </p:sp>
      <p:cxnSp>
        <p:nvCxnSpPr>
          <p:cNvPr id="92" name="直線單箭頭接點 91">
            <a:extLst>
              <a:ext uri="{FF2B5EF4-FFF2-40B4-BE49-F238E27FC236}">
                <a16:creationId xmlns:a16="http://schemas.microsoft.com/office/drawing/2014/main" id="{1898D3DF-1F67-4DE6-BCC5-1FDB80086A3A}"/>
              </a:ext>
            </a:extLst>
          </p:cNvPr>
          <p:cNvCxnSpPr>
            <a:cxnSpLocks/>
          </p:cNvCxnSpPr>
          <p:nvPr/>
        </p:nvCxnSpPr>
        <p:spPr>
          <a:xfrm flipV="1">
            <a:off x="518053" y="5709439"/>
            <a:ext cx="1886351" cy="18457"/>
          </a:xfrm>
          <a:prstGeom prst="straightConnector1">
            <a:avLst/>
          </a:prstGeom>
          <a:ln w="19050">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93" name="矩形 92">
            <a:extLst>
              <a:ext uri="{FF2B5EF4-FFF2-40B4-BE49-F238E27FC236}">
                <a16:creationId xmlns:a16="http://schemas.microsoft.com/office/drawing/2014/main" id="{172BB7EF-3F32-4F07-B36B-C77B73B45452}"/>
              </a:ext>
            </a:extLst>
          </p:cNvPr>
          <p:cNvSpPr/>
          <p:nvPr/>
        </p:nvSpPr>
        <p:spPr>
          <a:xfrm>
            <a:off x="398959" y="5449972"/>
            <a:ext cx="1152089" cy="307777"/>
          </a:xfrm>
          <a:prstGeom prst="rect">
            <a:avLst/>
          </a:prstGeom>
        </p:spPr>
        <p:txBody>
          <a:bodyPr wrap="square">
            <a:spAutoFit/>
          </a:bodyPr>
          <a:lstStyle/>
          <a:p>
            <a:pPr>
              <a:spcBef>
                <a:spcPct val="0"/>
              </a:spcBef>
            </a:pPr>
            <a:r>
              <a:rPr lang="en-US" altLang="zh-TW" sz="1400" b="1" dirty="0">
                <a:solidFill>
                  <a:srgbClr val="00B050"/>
                </a:solidFill>
                <a:latin typeface="Calibri" panose="020F0502020204030204" pitchFamily="34" charset="0"/>
              </a:rPr>
              <a:t>1</a:t>
            </a:r>
            <a:r>
              <a:rPr lang="en-US" altLang="zh-TW" sz="1400" b="1" baseline="30000" dirty="0">
                <a:solidFill>
                  <a:srgbClr val="00B050"/>
                </a:solidFill>
                <a:latin typeface="Calibri" panose="020F0502020204030204" pitchFamily="34" charset="0"/>
              </a:rPr>
              <a:t>st</a:t>
            </a:r>
            <a:r>
              <a:rPr lang="en-US" altLang="zh-TW" sz="1400" b="1" dirty="0">
                <a:solidFill>
                  <a:srgbClr val="00B050"/>
                </a:solidFill>
                <a:latin typeface="Calibri" panose="020F0502020204030204" pitchFamily="34" charset="0"/>
              </a:rPr>
              <a:t> Threshold </a:t>
            </a:r>
            <a:endParaRPr lang="zh-TW" altLang="en-US" sz="1400" dirty="0">
              <a:solidFill>
                <a:srgbClr val="00B050"/>
              </a:solidFill>
            </a:endParaRPr>
          </a:p>
        </p:txBody>
      </p:sp>
      <p:sp>
        <p:nvSpPr>
          <p:cNvPr id="94" name="矩形 93">
            <a:extLst>
              <a:ext uri="{FF2B5EF4-FFF2-40B4-BE49-F238E27FC236}">
                <a16:creationId xmlns:a16="http://schemas.microsoft.com/office/drawing/2014/main" id="{7D1DE7BC-E4A0-4EB5-9E5F-380BD4277130}"/>
              </a:ext>
            </a:extLst>
          </p:cNvPr>
          <p:cNvSpPr/>
          <p:nvPr/>
        </p:nvSpPr>
        <p:spPr>
          <a:xfrm>
            <a:off x="4937868" y="5486829"/>
            <a:ext cx="1250782" cy="307777"/>
          </a:xfrm>
          <a:prstGeom prst="rect">
            <a:avLst/>
          </a:prstGeom>
        </p:spPr>
        <p:txBody>
          <a:bodyPr wrap="square">
            <a:spAutoFit/>
          </a:bodyPr>
          <a:lstStyle/>
          <a:p>
            <a:pPr>
              <a:spcBef>
                <a:spcPct val="0"/>
              </a:spcBef>
            </a:pPr>
            <a:r>
              <a:rPr lang="en-US" altLang="zh-TW" sz="1400" b="1" dirty="0">
                <a:solidFill>
                  <a:srgbClr val="FF0000"/>
                </a:solidFill>
                <a:latin typeface="Calibri" panose="020F0502020204030204" pitchFamily="34" charset="0"/>
              </a:rPr>
              <a:t>2</a:t>
            </a:r>
            <a:r>
              <a:rPr lang="en-US" altLang="zh-TW" sz="1400" b="1" baseline="30000" dirty="0">
                <a:solidFill>
                  <a:srgbClr val="FF0000"/>
                </a:solidFill>
                <a:latin typeface="Calibri" panose="020F0502020204030204" pitchFamily="34" charset="0"/>
              </a:rPr>
              <a:t>nd</a:t>
            </a:r>
            <a:r>
              <a:rPr lang="en-US" altLang="zh-TW" sz="1400" b="1" dirty="0">
                <a:solidFill>
                  <a:srgbClr val="FF0000"/>
                </a:solidFill>
                <a:latin typeface="Calibri" panose="020F0502020204030204" pitchFamily="34" charset="0"/>
              </a:rPr>
              <a:t> Threshold</a:t>
            </a:r>
            <a:endParaRPr lang="zh-TW" altLang="en-US" sz="1400" dirty="0"/>
          </a:p>
        </p:txBody>
      </p:sp>
      <p:cxnSp>
        <p:nvCxnSpPr>
          <p:cNvPr id="95" name="直線單箭頭接點 94">
            <a:extLst>
              <a:ext uri="{FF2B5EF4-FFF2-40B4-BE49-F238E27FC236}">
                <a16:creationId xmlns:a16="http://schemas.microsoft.com/office/drawing/2014/main" id="{423D7C43-6B10-4907-A503-505939FBBF7D}"/>
              </a:ext>
            </a:extLst>
          </p:cNvPr>
          <p:cNvCxnSpPr>
            <a:cxnSpLocks/>
          </p:cNvCxnSpPr>
          <p:nvPr/>
        </p:nvCxnSpPr>
        <p:spPr>
          <a:xfrm>
            <a:off x="5078186" y="5724029"/>
            <a:ext cx="1328962" cy="0"/>
          </a:xfrm>
          <a:prstGeom prst="straightConnector1">
            <a:avLst/>
          </a:prstGeom>
          <a:ln w="190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0" name="矩形 109">
            <a:extLst>
              <a:ext uri="{FF2B5EF4-FFF2-40B4-BE49-F238E27FC236}">
                <a16:creationId xmlns:a16="http://schemas.microsoft.com/office/drawing/2014/main" id="{401BE550-B9A5-48F8-B734-871B3B86ED3C}"/>
              </a:ext>
            </a:extLst>
          </p:cNvPr>
          <p:cNvSpPr/>
          <p:nvPr/>
        </p:nvSpPr>
        <p:spPr>
          <a:xfrm>
            <a:off x="153716" y="163016"/>
            <a:ext cx="8784977" cy="615553"/>
          </a:xfrm>
          <a:prstGeom prst="rect">
            <a:avLst/>
          </a:prstGeom>
          <a:solidFill>
            <a:srgbClr val="7030A0"/>
          </a:solidFill>
        </p:spPr>
        <p:txBody>
          <a:bodyPr wrap="square">
            <a:spAutoFit/>
          </a:bodyPr>
          <a:lstStyle/>
          <a:p>
            <a:r>
              <a:rPr lang="en-US" altLang="zh-TW" b="1" dirty="0">
                <a:solidFill>
                  <a:schemeClr val="bg1"/>
                </a:solidFill>
              </a:rPr>
              <a:t> </a:t>
            </a:r>
            <a:r>
              <a:rPr lang="en-US" altLang="zh-TW" sz="1600" b="1" dirty="0">
                <a:solidFill>
                  <a:schemeClr val="bg1"/>
                </a:solidFill>
              </a:rPr>
              <a:t>Time and again, related aviation fuel and flight safety priority is a big concerned, situation awareness </a:t>
            </a:r>
          </a:p>
          <a:p>
            <a:r>
              <a:rPr lang="en-US" altLang="zh-TW" sz="1600" b="1" dirty="0">
                <a:solidFill>
                  <a:schemeClr val="bg1"/>
                </a:solidFill>
              </a:rPr>
              <a:t>      is also a key point amidst performing a better Monitoring, Measuring, Quality and Management. </a:t>
            </a:r>
            <a:endParaRPr lang="zh-TW" altLang="en-US" sz="1600" b="1" dirty="0">
              <a:solidFill>
                <a:schemeClr val="bg1"/>
              </a:solidFill>
            </a:endParaRPr>
          </a:p>
        </p:txBody>
      </p:sp>
      <p:cxnSp>
        <p:nvCxnSpPr>
          <p:cNvPr id="112" name="直線單箭頭接點 111">
            <a:extLst>
              <a:ext uri="{FF2B5EF4-FFF2-40B4-BE49-F238E27FC236}">
                <a16:creationId xmlns:a16="http://schemas.microsoft.com/office/drawing/2014/main" id="{4520129F-29D5-46B1-A847-4735E7559FB9}"/>
              </a:ext>
            </a:extLst>
          </p:cNvPr>
          <p:cNvCxnSpPr>
            <a:cxnSpLocks/>
          </p:cNvCxnSpPr>
          <p:nvPr/>
        </p:nvCxnSpPr>
        <p:spPr>
          <a:xfrm>
            <a:off x="7505409" y="3875920"/>
            <a:ext cx="449784"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7" name="直線單箭頭接點 116">
            <a:extLst>
              <a:ext uri="{FF2B5EF4-FFF2-40B4-BE49-F238E27FC236}">
                <a16:creationId xmlns:a16="http://schemas.microsoft.com/office/drawing/2014/main" id="{FDC39595-EE0F-48AD-A3DA-7128911130C7}"/>
              </a:ext>
            </a:extLst>
          </p:cNvPr>
          <p:cNvCxnSpPr>
            <a:cxnSpLocks/>
          </p:cNvCxnSpPr>
          <p:nvPr/>
        </p:nvCxnSpPr>
        <p:spPr>
          <a:xfrm>
            <a:off x="7482268" y="4685950"/>
            <a:ext cx="449784"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9" name="文字方塊 118">
            <a:extLst>
              <a:ext uri="{FF2B5EF4-FFF2-40B4-BE49-F238E27FC236}">
                <a16:creationId xmlns:a16="http://schemas.microsoft.com/office/drawing/2014/main" id="{81319AC1-C2DE-464A-8A2C-09688B8EDB1E}"/>
              </a:ext>
            </a:extLst>
          </p:cNvPr>
          <p:cNvSpPr txBox="1"/>
          <p:nvPr/>
        </p:nvSpPr>
        <p:spPr>
          <a:xfrm>
            <a:off x="7460806" y="3863548"/>
            <a:ext cx="449784" cy="276999"/>
          </a:xfrm>
          <a:prstGeom prst="rect">
            <a:avLst/>
          </a:prstGeom>
          <a:noFill/>
        </p:spPr>
        <p:txBody>
          <a:bodyPr wrap="square">
            <a:spAutoFit/>
          </a:bodyPr>
          <a:lstStyle/>
          <a:p>
            <a:r>
              <a:rPr lang="en-US" altLang="zh-TW" sz="1200" b="1" dirty="0">
                <a:solidFill>
                  <a:srgbClr val="00B050"/>
                </a:solidFill>
                <a:latin typeface="Calibri" panose="020F0502020204030204" pitchFamily="34" charset="0"/>
              </a:rPr>
              <a:t>1</a:t>
            </a:r>
            <a:r>
              <a:rPr lang="en-US" altLang="zh-TW" sz="1200" b="1" baseline="30000" dirty="0">
                <a:solidFill>
                  <a:srgbClr val="00B050"/>
                </a:solidFill>
                <a:latin typeface="Calibri" panose="020F0502020204030204" pitchFamily="34" charset="0"/>
              </a:rPr>
              <a:t>st</a:t>
            </a:r>
            <a:endParaRPr lang="zh-TW" altLang="en-US" sz="1200" dirty="0"/>
          </a:p>
        </p:txBody>
      </p:sp>
      <p:sp>
        <p:nvSpPr>
          <p:cNvPr id="121" name="文字方塊 120">
            <a:extLst>
              <a:ext uri="{FF2B5EF4-FFF2-40B4-BE49-F238E27FC236}">
                <a16:creationId xmlns:a16="http://schemas.microsoft.com/office/drawing/2014/main" id="{2C1FC2BB-DF00-40A6-97C0-C6D4036EBB8B}"/>
              </a:ext>
            </a:extLst>
          </p:cNvPr>
          <p:cNvSpPr txBox="1"/>
          <p:nvPr/>
        </p:nvSpPr>
        <p:spPr>
          <a:xfrm>
            <a:off x="7475475" y="4409654"/>
            <a:ext cx="448763" cy="276999"/>
          </a:xfrm>
          <a:prstGeom prst="rect">
            <a:avLst/>
          </a:prstGeom>
          <a:noFill/>
        </p:spPr>
        <p:txBody>
          <a:bodyPr wrap="square">
            <a:spAutoFit/>
          </a:bodyPr>
          <a:lstStyle/>
          <a:p>
            <a:r>
              <a:rPr lang="en-US" altLang="zh-TW" sz="1200" b="1" dirty="0">
                <a:solidFill>
                  <a:srgbClr val="FF0000"/>
                </a:solidFill>
                <a:latin typeface="Calibri" panose="020F0502020204030204" pitchFamily="34" charset="0"/>
              </a:rPr>
              <a:t>2</a:t>
            </a:r>
            <a:r>
              <a:rPr lang="en-US" altLang="zh-TW" sz="1200" b="1" baseline="30000" dirty="0">
                <a:solidFill>
                  <a:srgbClr val="FF0000"/>
                </a:solidFill>
                <a:latin typeface="Calibri" panose="020F0502020204030204" pitchFamily="34" charset="0"/>
              </a:rPr>
              <a:t>nd</a:t>
            </a:r>
            <a:endParaRPr lang="zh-TW" altLang="en-US" sz="1200" dirty="0"/>
          </a:p>
        </p:txBody>
      </p:sp>
      <p:cxnSp>
        <p:nvCxnSpPr>
          <p:cNvPr id="79" name="直線單箭頭接點 78">
            <a:extLst>
              <a:ext uri="{FF2B5EF4-FFF2-40B4-BE49-F238E27FC236}">
                <a16:creationId xmlns:a16="http://schemas.microsoft.com/office/drawing/2014/main" id="{9C8076F4-0F06-4EFC-A99B-19A3001FECE1}"/>
              </a:ext>
            </a:extLst>
          </p:cNvPr>
          <p:cNvCxnSpPr>
            <a:cxnSpLocks/>
          </p:cNvCxnSpPr>
          <p:nvPr/>
        </p:nvCxnSpPr>
        <p:spPr>
          <a:xfrm>
            <a:off x="8470855" y="2986833"/>
            <a:ext cx="0" cy="1204139"/>
          </a:xfrm>
          <a:prstGeom prst="straightConnector1">
            <a:avLst/>
          </a:prstGeom>
          <a:ln w="38100">
            <a:solidFill>
              <a:srgbClr val="FF00FF"/>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9" name="文字方塊 98">
            <a:extLst>
              <a:ext uri="{FF2B5EF4-FFF2-40B4-BE49-F238E27FC236}">
                <a16:creationId xmlns:a16="http://schemas.microsoft.com/office/drawing/2014/main" id="{D5116D4A-2562-4953-AF4E-8F234F9F2EFD}"/>
              </a:ext>
            </a:extLst>
          </p:cNvPr>
          <p:cNvSpPr txBox="1"/>
          <p:nvPr/>
        </p:nvSpPr>
        <p:spPr>
          <a:xfrm>
            <a:off x="232703" y="3883165"/>
            <a:ext cx="771949" cy="276999"/>
          </a:xfrm>
          <a:prstGeom prst="rect">
            <a:avLst/>
          </a:prstGeom>
          <a:solidFill>
            <a:srgbClr val="FF0000"/>
          </a:solidFill>
        </p:spPr>
        <p:txBody>
          <a:bodyPr wrap="square">
            <a:spAutoFit/>
          </a:bodyPr>
          <a:lstStyle/>
          <a:p>
            <a:r>
              <a:rPr kumimoji="0" lang="en-US" altLang="zh-TW" sz="1200" b="1" dirty="0">
                <a:solidFill>
                  <a:schemeClr val="bg1"/>
                </a:solidFill>
                <a:latin typeface="Calibri" panose="020F0502020204030204" pitchFamily="34" charset="0"/>
              </a:rPr>
              <a:t>Call ATC : </a:t>
            </a:r>
            <a:endParaRPr lang="zh-TW" altLang="en-US" sz="1200" b="1" dirty="0">
              <a:solidFill>
                <a:schemeClr val="bg1"/>
              </a:solidFill>
            </a:endParaRPr>
          </a:p>
        </p:txBody>
      </p:sp>
      <p:sp>
        <p:nvSpPr>
          <p:cNvPr id="100" name="文字方塊 99">
            <a:extLst>
              <a:ext uri="{FF2B5EF4-FFF2-40B4-BE49-F238E27FC236}">
                <a16:creationId xmlns:a16="http://schemas.microsoft.com/office/drawing/2014/main" id="{8408162F-59C1-49BD-B479-E34EF9C38C95}"/>
              </a:ext>
            </a:extLst>
          </p:cNvPr>
          <p:cNvSpPr txBox="1"/>
          <p:nvPr/>
        </p:nvSpPr>
        <p:spPr>
          <a:xfrm>
            <a:off x="4269303" y="3889277"/>
            <a:ext cx="771949" cy="276999"/>
          </a:xfrm>
          <a:prstGeom prst="rect">
            <a:avLst/>
          </a:prstGeom>
          <a:solidFill>
            <a:srgbClr val="FF0000"/>
          </a:solidFill>
        </p:spPr>
        <p:txBody>
          <a:bodyPr wrap="square">
            <a:spAutoFit/>
          </a:bodyPr>
          <a:lstStyle/>
          <a:p>
            <a:r>
              <a:rPr kumimoji="0" lang="en-US" altLang="zh-TW" sz="1200" b="1" dirty="0">
                <a:solidFill>
                  <a:schemeClr val="bg1"/>
                </a:solidFill>
                <a:latin typeface="Calibri" panose="020F0502020204030204" pitchFamily="34" charset="0"/>
              </a:rPr>
              <a:t>Call ATC : </a:t>
            </a:r>
            <a:endParaRPr lang="zh-TW" altLang="en-US" sz="1200" b="1" dirty="0">
              <a:solidFill>
                <a:schemeClr val="bg1"/>
              </a:solidFill>
            </a:endParaRPr>
          </a:p>
        </p:txBody>
      </p:sp>
      <p:sp>
        <p:nvSpPr>
          <p:cNvPr id="33" name="矩形 55">
            <a:extLst>
              <a:ext uri="{FF2B5EF4-FFF2-40B4-BE49-F238E27FC236}">
                <a16:creationId xmlns:a16="http://schemas.microsoft.com/office/drawing/2014/main" id="{7DD59C77-F41A-4627-902B-AD5D7DF1211A}"/>
              </a:ext>
            </a:extLst>
          </p:cNvPr>
          <p:cNvSpPr>
            <a:spLocks noChangeArrowheads="1"/>
          </p:cNvSpPr>
          <p:nvPr/>
        </p:nvSpPr>
        <p:spPr bwMode="auto">
          <a:xfrm>
            <a:off x="7503058" y="5818793"/>
            <a:ext cx="414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400" b="1" dirty="0">
                <a:latin typeface="Calibri" panose="020F0502020204030204" pitchFamily="34" charset="0"/>
              </a:rPr>
              <a:t>30’</a:t>
            </a:r>
          </a:p>
        </p:txBody>
      </p:sp>
    </p:spTree>
    <p:extLst>
      <p:ext uri="{BB962C8B-B14F-4D97-AF65-F5344CB8AC3E}">
        <p14:creationId xmlns:p14="http://schemas.microsoft.com/office/powerpoint/2010/main" val="11569100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3417D5C9-D048-4D02-9C5F-CFBA8D39C247}"/>
              </a:ext>
            </a:extLst>
          </p:cNvPr>
          <p:cNvSpPr/>
          <p:nvPr/>
        </p:nvSpPr>
        <p:spPr>
          <a:xfrm>
            <a:off x="3182785" y="3032734"/>
            <a:ext cx="2603500" cy="3354765"/>
          </a:xfrm>
          <a:prstGeom prst="rect">
            <a:avLst/>
          </a:prstGeom>
          <a:solidFill>
            <a:srgbClr val="7030A0"/>
          </a:solidFill>
          <a:ln>
            <a:solidFill>
              <a:schemeClr val="bg2">
                <a:lumMod val="10000"/>
              </a:schemeClr>
            </a:solidFill>
          </a:ln>
        </p:spPr>
        <p:txBody>
          <a:bodyPr>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r>
              <a:rPr kumimoji="0" lang="en-US" altLang="zh-TW" sz="1400" b="1" dirty="0">
                <a:solidFill>
                  <a:srgbClr val="FFFF00"/>
                </a:solidFill>
                <a:latin typeface="Calibri" panose="020F0502020204030204" pitchFamily="34" charset="0"/>
              </a:rPr>
              <a:t> </a:t>
            </a:r>
            <a:r>
              <a:rPr kumimoji="0" lang="zh-TW" altLang="en-US" sz="1400" b="1" dirty="0">
                <a:solidFill>
                  <a:srgbClr val="FFFF00"/>
                </a:solidFill>
                <a:latin typeface="Calibri" panose="020F0502020204030204" pitchFamily="34" charset="0"/>
              </a:rPr>
              <a:t>  </a:t>
            </a:r>
            <a:r>
              <a:rPr kumimoji="0" lang="en-US" altLang="zh-TW" sz="1400" b="1" dirty="0">
                <a:solidFill>
                  <a:srgbClr val="FFFF00"/>
                </a:solidFill>
                <a:latin typeface="Calibri" panose="020F0502020204030204" pitchFamily="34" charset="0"/>
              </a:rPr>
              <a:t>More importantly pilots shall</a:t>
            </a:r>
          </a:p>
          <a:p>
            <a:pPr eaLnBrk="1" hangingPunct="1">
              <a:defRPr/>
            </a:pPr>
            <a:r>
              <a:rPr kumimoji="0" lang="en-US" altLang="zh-TW" sz="1400" b="1" dirty="0">
                <a:solidFill>
                  <a:srgbClr val="FFFF00"/>
                </a:solidFill>
                <a:latin typeface="Calibri" panose="020F0502020204030204" pitchFamily="34" charset="0"/>
              </a:rPr>
              <a:t>  </a:t>
            </a:r>
            <a:r>
              <a:rPr kumimoji="0" lang="zh-TW" altLang="en-US" sz="1400" b="1" dirty="0">
                <a:solidFill>
                  <a:srgbClr val="FFFF00"/>
                </a:solidFill>
                <a:latin typeface="Calibri" panose="020F0502020204030204" pitchFamily="34" charset="0"/>
              </a:rPr>
              <a:t>     </a:t>
            </a:r>
            <a:r>
              <a:rPr kumimoji="0" lang="en-US" altLang="zh-TW" sz="1400" b="1" dirty="0">
                <a:solidFill>
                  <a:srgbClr val="FFFF00"/>
                </a:solidFill>
                <a:latin typeface="Calibri" panose="020F0502020204030204" pitchFamily="34" charset="0"/>
              </a:rPr>
              <a:t> earlier select right place,</a:t>
            </a:r>
          </a:p>
          <a:p>
            <a:pPr eaLnBrk="1" hangingPunct="1">
              <a:defRPr/>
            </a:pPr>
            <a:r>
              <a:rPr kumimoji="0" lang="zh-TW" altLang="en-US" sz="1400" b="1" dirty="0">
                <a:solidFill>
                  <a:srgbClr val="FFFF00"/>
                </a:solidFill>
                <a:latin typeface="Calibri" panose="020F0502020204030204" pitchFamily="34" charset="0"/>
              </a:rPr>
              <a:t>        </a:t>
            </a:r>
            <a:r>
              <a:rPr kumimoji="0" lang="en-US" altLang="zh-TW" sz="1400" b="1" dirty="0">
                <a:solidFill>
                  <a:srgbClr val="FFFF00"/>
                </a:solidFill>
                <a:latin typeface="Calibri" panose="020F0502020204030204" pitchFamily="34" charset="0"/>
              </a:rPr>
              <a:t> right time to Call ATC </a:t>
            </a:r>
            <a:r>
              <a:rPr kumimoji="0" lang="en-US" altLang="zh-TW" sz="1400" b="1" dirty="0">
                <a:solidFill>
                  <a:schemeClr val="bg1"/>
                </a:solidFill>
                <a:latin typeface="Calibri" panose="020F0502020204030204" pitchFamily="34" charset="0"/>
              </a:rPr>
              <a:t> :</a:t>
            </a:r>
          </a:p>
          <a:p>
            <a:pPr eaLnBrk="1" hangingPunct="1">
              <a:defRPr/>
            </a:pPr>
            <a:r>
              <a:rPr kumimoji="0" lang="en-US" altLang="zh-TW" sz="1400" b="1" dirty="0">
                <a:solidFill>
                  <a:schemeClr val="bg1"/>
                </a:solidFill>
                <a:latin typeface="Calibri" panose="020F0502020204030204" pitchFamily="34" charset="0"/>
              </a:rPr>
              <a:t>       </a:t>
            </a:r>
            <a:r>
              <a:rPr kumimoji="0" lang="en-US" altLang="zh-TW" sz="2800" b="1" dirty="0">
                <a:solidFill>
                  <a:schemeClr val="bg1"/>
                </a:solidFill>
                <a:latin typeface="Calibri" panose="020F0502020204030204" pitchFamily="34" charset="0"/>
              </a:rPr>
              <a:t>.</a:t>
            </a:r>
            <a:r>
              <a:rPr kumimoji="0" lang="en-US" altLang="zh-TW" sz="2400" b="1" dirty="0">
                <a:solidFill>
                  <a:schemeClr val="bg1"/>
                </a:solidFill>
                <a:latin typeface="Calibri" panose="020F0502020204030204" pitchFamily="34" charset="0"/>
              </a:rPr>
              <a:t> </a:t>
            </a:r>
            <a:r>
              <a:rPr kumimoji="0" lang="en-US" altLang="zh-TW" sz="1200" b="1" dirty="0">
                <a:solidFill>
                  <a:srgbClr val="FFFF00"/>
                </a:solidFill>
                <a:latin typeface="+mj-lt"/>
              </a:rPr>
              <a:t>15’ prior to Minimum Fuel</a:t>
            </a:r>
          </a:p>
          <a:p>
            <a:pPr eaLnBrk="1" hangingPunct="1">
              <a:defRPr/>
            </a:pPr>
            <a:endParaRPr kumimoji="0" lang="en-US" altLang="zh-TW" sz="1200" b="1" dirty="0">
              <a:solidFill>
                <a:schemeClr val="bg1"/>
              </a:solidFill>
              <a:latin typeface="+mj-lt"/>
            </a:endParaRPr>
          </a:p>
          <a:p>
            <a:pPr eaLnBrk="1" hangingPunct="1">
              <a:defRPr/>
            </a:pPr>
            <a:r>
              <a:rPr kumimoji="0" lang="en-US" altLang="zh-TW" sz="1200" b="1" dirty="0">
                <a:solidFill>
                  <a:schemeClr val="bg1"/>
                </a:solidFill>
                <a:latin typeface="+mj-lt"/>
              </a:rPr>
              <a:t>         </a:t>
            </a:r>
            <a:r>
              <a:rPr kumimoji="0" lang="en-US" altLang="zh-TW" sz="1200" b="1" dirty="0">
                <a:solidFill>
                  <a:srgbClr val="FFC000"/>
                </a:solidFill>
                <a:latin typeface="+mj-lt"/>
              </a:rPr>
              <a:t>•  10’ prior to  Minimum Fuel</a:t>
            </a:r>
          </a:p>
          <a:p>
            <a:pPr eaLnBrk="1" hangingPunct="1">
              <a:defRPr/>
            </a:pPr>
            <a:endParaRPr kumimoji="0" lang="en-US" altLang="zh-TW" sz="1200" b="1" dirty="0">
              <a:solidFill>
                <a:schemeClr val="bg1"/>
              </a:solidFill>
              <a:latin typeface="+mj-lt"/>
            </a:endParaRPr>
          </a:p>
          <a:p>
            <a:pPr eaLnBrk="1" hangingPunct="1">
              <a:defRPr/>
            </a:pPr>
            <a:r>
              <a:rPr kumimoji="0" lang="en-US" altLang="zh-TW" sz="1200" b="1" dirty="0">
                <a:solidFill>
                  <a:srgbClr val="FFC000"/>
                </a:solidFill>
                <a:latin typeface="+mj-lt"/>
              </a:rPr>
              <a:t>         </a:t>
            </a:r>
            <a:r>
              <a:rPr kumimoji="0" lang="en-US" altLang="zh-TW" sz="1200" b="1" dirty="0">
                <a:solidFill>
                  <a:srgbClr val="FF9900"/>
                </a:solidFill>
                <a:latin typeface="+mj-lt"/>
              </a:rPr>
              <a:t>•    5’ prior to  Minimum Fuel </a:t>
            </a:r>
          </a:p>
          <a:p>
            <a:pPr eaLnBrk="1" hangingPunct="1">
              <a:defRPr/>
            </a:pPr>
            <a:r>
              <a:rPr kumimoji="0" lang="en-US" altLang="zh-TW" sz="1200" b="1" dirty="0">
                <a:solidFill>
                  <a:srgbClr val="FF9900"/>
                </a:solidFill>
                <a:latin typeface="+mj-lt"/>
              </a:rPr>
              <a:t>                     </a:t>
            </a:r>
            <a:r>
              <a:rPr kumimoji="0" lang="en-US" altLang="zh-TW" sz="1200" b="1" u="sng" dirty="0">
                <a:solidFill>
                  <a:srgbClr val="FF9900"/>
                </a:solidFill>
                <a:latin typeface="+mj-lt"/>
              </a:rPr>
              <a:t>( PAN, PAN, PAN )</a:t>
            </a:r>
          </a:p>
          <a:p>
            <a:pPr eaLnBrk="1" hangingPunct="1">
              <a:defRPr/>
            </a:pPr>
            <a:endParaRPr kumimoji="0" lang="en-US" altLang="zh-TW" sz="1200" b="1" u="sng" dirty="0">
              <a:solidFill>
                <a:srgbClr val="FFC000"/>
              </a:solidFill>
              <a:latin typeface="+mj-lt"/>
            </a:endParaRPr>
          </a:p>
          <a:p>
            <a:pPr eaLnBrk="1" hangingPunct="1">
              <a:defRPr/>
            </a:pPr>
            <a:r>
              <a:rPr kumimoji="0" lang="en-US" altLang="zh-TW" sz="1200" b="1" dirty="0">
                <a:solidFill>
                  <a:srgbClr val="FF6699"/>
                </a:solidFill>
                <a:latin typeface="+mj-lt"/>
                <a:ea typeface="Batang" panose="02030600000101010101" pitchFamily="18" charset="-127"/>
              </a:rPr>
              <a:t>         •   Approaching Minimum Fuel</a:t>
            </a:r>
            <a:r>
              <a:rPr kumimoji="0" lang="en-US" altLang="zh-TW" sz="1400" b="1" dirty="0">
                <a:solidFill>
                  <a:srgbClr val="FF6699"/>
                </a:solidFill>
                <a:latin typeface="Calibri" panose="020F0502020204030204" pitchFamily="34" charset="0"/>
                <a:ea typeface="Batang" panose="02030600000101010101" pitchFamily="18" charset="-127"/>
              </a:rPr>
              <a:t> </a:t>
            </a:r>
          </a:p>
          <a:p>
            <a:pPr eaLnBrk="1" hangingPunct="1">
              <a:defRPr/>
            </a:pPr>
            <a:r>
              <a:rPr kumimoji="0" lang="en-US" altLang="zh-TW" sz="1400" b="1" dirty="0">
                <a:solidFill>
                  <a:srgbClr val="FF6699"/>
                </a:solidFill>
                <a:latin typeface="Calibri" panose="020F0502020204030204" pitchFamily="34" charset="0"/>
                <a:ea typeface="Batang" panose="02030600000101010101" pitchFamily="18" charset="-127"/>
              </a:rPr>
              <a:t>                 </a:t>
            </a:r>
            <a:r>
              <a:rPr kumimoji="0" lang="en-US" altLang="zh-TW" sz="1400" b="1" u="sng" dirty="0">
                <a:solidFill>
                  <a:srgbClr val="FF6699"/>
                </a:solidFill>
                <a:latin typeface="Calibri" panose="020F0502020204030204" pitchFamily="34" charset="0"/>
                <a:ea typeface="Batang" panose="02030600000101010101" pitchFamily="18" charset="-127"/>
              </a:rPr>
              <a:t>( PAN, PAN, PAN )</a:t>
            </a:r>
          </a:p>
          <a:p>
            <a:pPr eaLnBrk="1" hangingPunct="1">
              <a:defRPr/>
            </a:pPr>
            <a:endParaRPr kumimoji="0" lang="en-US" altLang="zh-TW" sz="1400" b="1" dirty="0">
              <a:solidFill>
                <a:schemeClr val="bg1"/>
              </a:solidFill>
              <a:latin typeface="Calibri" panose="020F0502020204030204" pitchFamily="34" charset="0"/>
              <a:ea typeface="Batang" panose="02030600000101010101" pitchFamily="18" charset="-127"/>
            </a:endParaRPr>
          </a:p>
          <a:p>
            <a:pPr eaLnBrk="1" hangingPunct="1">
              <a:defRPr/>
            </a:pPr>
            <a:r>
              <a:rPr kumimoji="0" lang="en-US" altLang="zh-TW" sz="1400" b="1" dirty="0">
                <a:solidFill>
                  <a:schemeClr val="bg1"/>
                </a:solidFill>
                <a:latin typeface="Calibri" panose="020F0502020204030204" pitchFamily="34" charset="0"/>
                <a:ea typeface="Batang" panose="02030600000101010101" pitchFamily="18" charset="-127"/>
              </a:rPr>
              <a:t>        </a:t>
            </a:r>
            <a:r>
              <a:rPr kumimoji="0" lang="en-US" altLang="zh-TW" sz="1400" b="1" dirty="0">
                <a:solidFill>
                  <a:srgbClr val="FFFF00"/>
                </a:solidFill>
                <a:latin typeface="Calibri" panose="020F0502020204030204" pitchFamily="34" charset="0"/>
                <a:ea typeface="Batang" panose="02030600000101010101" pitchFamily="18" charset="-127"/>
              </a:rPr>
              <a:t>•        Minimum Fuel </a:t>
            </a:r>
          </a:p>
          <a:p>
            <a:pPr eaLnBrk="1" hangingPunct="1">
              <a:defRPr/>
            </a:pPr>
            <a:endParaRPr kumimoji="0" lang="en-US" altLang="zh-TW" sz="1400" b="1" dirty="0">
              <a:solidFill>
                <a:srgbClr val="FFFF00"/>
              </a:solidFill>
              <a:latin typeface="Calibri" panose="020F0502020204030204" pitchFamily="34" charset="0"/>
              <a:ea typeface="Batang" panose="02030600000101010101" pitchFamily="18" charset="-127"/>
            </a:endParaRPr>
          </a:p>
        </p:txBody>
      </p:sp>
      <p:sp>
        <p:nvSpPr>
          <p:cNvPr id="9" name="矩形 8">
            <a:extLst>
              <a:ext uri="{FF2B5EF4-FFF2-40B4-BE49-F238E27FC236}">
                <a16:creationId xmlns:a16="http://schemas.microsoft.com/office/drawing/2014/main" id="{3C96753A-F4A9-4764-B2DB-712C5E468C8F}"/>
              </a:ext>
            </a:extLst>
          </p:cNvPr>
          <p:cNvSpPr/>
          <p:nvPr/>
        </p:nvSpPr>
        <p:spPr>
          <a:xfrm>
            <a:off x="221682" y="2621303"/>
            <a:ext cx="622069" cy="276225"/>
          </a:xfrm>
          <a:prstGeom prst="rect">
            <a:avLst/>
          </a:prstGeom>
          <a:solidFill>
            <a:srgbClr val="00B050"/>
          </a:solidFill>
          <a:ln>
            <a:solidFill>
              <a:schemeClr val="bg1">
                <a:lumMod val="75000"/>
              </a:schemeClr>
            </a:solidFill>
          </a:ln>
        </p:spPr>
        <p:txBody>
          <a:bodyPr wrap="square">
            <a:spAutoFit/>
          </a:bodyPr>
          <a:lstStyle/>
          <a:p>
            <a:pPr eaLnBrk="1" fontAlgn="auto" hangingPunct="1">
              <a:spcBef>
                <a:spcPts val="0"/>
              </a:spcBef>
              <a:spcAft>
                <a:spcPts val="0"/>
              </a:spcAft>
              <a:defRPr/>
            </a:pPr>
            <a:r>
              <a:rPr kumimoji="0" lang="en-US" altLang="zh-TW" sz="1200" b="1" dirty="0">
                <a:solidFill>
                  <a:schemeClr val="bg1"/>
                </a:solidFill>
                <a:latin typeface="+mn-lt"/>
                <a:ea typeface="+mn-ea"/>
              </a:rPr>
              <a:t>4 Eng.</a:t>
            </a:r>
            <a:endParaRPr kumimoji="0" lang="zh-TW" altLang="en-US" sz="1200" dirty="0">
              <a:solidFill>
                <a:schemeClr val="bg1"/>
              </a:solidFill>
              <a:latin typeface="+mn-lt"/>
              <a:ea typeface="+mn-ea"/>
            </a:endParaRPr>
          </a:p>
        </p:txBody>
      </p:sp>
      <p:sp>
        <p:nvSpPr>
          <p:cNvPr id="10" name="左大括弧 9">
            <a:extLst>
              <a:ext uri="{FF2B5EF4-FFF2-40B4-BE49-F238E27FC236}">
                <a16:creationId xmlns:a16="http://schemas.microsoft.com/office/drawing/2014/main" id="{0BEA4786-BAE8-4897-B90D-B2754FF3C502}"/>
              </a:ext>
            </a:extLst>
          </p:cNvPr>
          <p:cNvSpPr/>
          <p:nvPr/>
        </p:nvSpPr>
        <p:spPr>
          <a:xfrm>
            <a:off x="950328" y="2498824"/>
            <a:ext cx="282575" cy="522287"/>
          </a:xfrm>
          <a:prstGeom prst="leftBrace">
            <a:avLst/>
          </a:prstGeom>
          <a:noFill/>
          <a:ln w="1905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kumimoji="0" lang="zh-TW" altLang="en-US" sz="1200">
              <a:solidFill>
                <a:schemeClr val="bg1"/>
              </a:solidFill>
            </a:endParaRPr>
          </a:p>
        </p:txBody>
      </p:sp>
      <p:sp>
        <p:nvSpPr>
          <p:cNvPr id="11" name="矩形 10">
            <a:extLst>
              <a:ext uri="{FF2B5EF4-FFF2-40B4-BE49-F238E27FC236}">
                <a16:creationId xmlns:a16="http://schemas.microsoft.com/office/drawing/2014/main" id="{B63F9EC9-8C8B-42F0-AFBD-7E0D7A0950CB}"/>
              </a:ext>
            </a:extLst>
          </p:cNvPr>
          <p:cNvSpPr/>
          <p:nvPr/>
        </p:nvSpPr>
        <p:spPr>
          <a:xfrm>
            <a:off x="1305883" y="2420350"/>
            <a:ext cx="1180870" cy="646331"/>
          </a:xfrm>
          <a:prstGeom prst="rect">
            <a:avLst/>
          </a:prstGeom>
          <a:solidFill>
            <a:srgbClr val="00B050"/>
          </a:solidFill>
          <a:ln>
            <a:solidFill>
              <a:schemeClr val="bg1">
                <a:lumMod val="75000"/>
              </a:schemeClr>
            </a:solidFill>
          </a:ln>
        </p:spPr>
        <p:txBody>
          <a:bodyPr wrap="square">
            <a:spAutoFit/>
          </a:bodyPr>
          <a:lstStyle/>
          <a:p>
            <a:pPr eaLnBrk="1" fontAlgn="auto" hangingPunct="1">
              <a:spcBef>
                <a:spcPts val="0"/>
              </a:spcBef>
              <a:spcAft>
                <a:spcPts val="0"/>
              </a:spcAft>
              <a:defRPr/>
            </a:pPr>
            <a:r>
              <a:rPr kumimoji="0" lang="en-US" altLang="zh-TW" sz="1200" b="1" dirty="0">
                <a:solidFill>
                  <a:schemeClr val="bg1"/>
                </a:solidFill>
                <a:latin typeface="+mn-lt"/>
                <a:ea typeface="+mn-ea"/>
              </a:rPr>
              <a:t>  1       FF  =  15’</a:t>
            </a:r>
          </a:p>
          <a:p>
            <a:pPr eaLnBrk="1" fontAlgn="auto" hangingPunct="1">
              <a:spcBef>
                <a:spcPts val="0"/>
              </a:spcBef>
              <a:spcAft>
                <a:spcPts val="0"/>
              </a:spcAft>
              <a:defRPr/>
            </a:pPr>
            <a:r>
              <a:rPr kumimoji="0" lang="en-US" altLang="zh-TW" sz="1200" b="1" dirty="0">
                <a:solidFill>
                  <a:schemeClr val="bg1"/>
                </a:solidFill>
                <a:latin typeface="+mn-lt"/>
                <a:ea typeface="+mn-ea"/>
              </a:rPr>
              <a:t> 2/3    FF  =  10’</a:t>
            </a:r>
          </a:p>
          <a:p>
            <a:pPr eaLnBrk="1" fontAlgn="auto" hangingPunct="1">
              <a:spcBef>
                <a:spcPts val="0"/>
              </a:spcBef>
              <a:spcAft>
                <a:spcPts val="0"/>
              </a:spcAft>
              <a:defRPr/>
            </a:pPr>
            <a:r>
              <a:rPr kumimoji="0" lang="en-US" altLang="zh-TW" sz="1200" b="1" dirty="0">
                <a:solidFill>
                  <a:schemeClr val="bg1"/>
                </a:solidFill>
                <a:latin typeface="+mn-lt"/>
                <a:ea typeface="+mn-ea"/>
              </a:rPr>
              <a:t> 1/3    FF  =   5’</a:t>
            </a:r>
          </a:p>
        </p:txBody>
      </p:sp>
      <p:sp>
        <p:nvSpPr>
          <p:cNvPr id="13" name="矩形 12">
            <a:extLst>
              <a:ext uri="{FF2B5EF4-FFF2-40B4-BE49-F238E27FC236}">
                <a16:creationId xmlns:a16="http://schemas.microsoft.com/office/drawing/2014/main" id="{847D0C6F-B3E1-4FE1-ADF4-84D1A16893FC}"/>
              </a:ext>
            </a:extLst>
          </p:cNvPr>
          <p:cNvSpPr/>
          <p:nvPr/>
        </p:nvSpPr>
        <p:spPr>
          <a:xfrm>
            <a:off x="211085" y="3586875"/>
            <a:ext cx="632666" cy="276999"/>
          </a:xfrm>
          <a:prstGeom prst="rect">
            <a:avLst/>
          </a:prstGeom>
          <a:solidFill>
            <a:srgbClr val="00B050"/>
          </a:solidFill>
          <a:ln>
            <a:solidFill>
              <a:schemeClr val="bg1">
                <a:lumMod val="75000"/>
              </a:schemeClr>
            </a:solidFill>
          </a:ln>
        </p:spPr>
        <p:txBody>
          <a:bodyPr wrap="square">
            <a:spAutoFit/>
          </a:bodyPr>
          <a:lstStyle/>
          <a:p>
            <a:pPr eaLnBrk="1" fontAlgn="auto" hangingPunct="1">
              <a:spcBef>
                <a:spcPts val="0"/>
              </a:spcBef>
              <a:spcAft>
                <a:spcPts val="0"/>
              </a:spcAft>
              <a:defRPr/>
            </a:pPr>
            <a:r>
              <a:rPr kumimoji="0" lang="en-US" altLang="zh-TW" sz="1200" b="1" dirty="0">
                <a:solidFill>
                  <a:schemeClr val="bg1"/>
                </a:solidFill>
                <a:latin typeface="+mn-lt"/>
                <a:ea typeface="+mn-ea"/>
              </a:rPr>
              <a:t>3 Eng.</a:t>
            </a:r>
            <a:endParaRPr kumimoji="0" lang="zh-TW" altLang="en-US" sz="1200" b="1" dirty="0">
              <a:solidFill>
                <a:schemeClr val="bg1"/>
              </a:solidFill>
              <a:latin typeface="+mn-lt"/>
              <a:ea typeface="+mn-ea"/>
            </a:endParaRPr>
          </a:p>
        </p:txBody>
      </p:sp>
      <p:sp>
        <p:nvSpPr>
          <p:cNvPr id="14" name="矩形 13">
            <a:extLst>
              <a:ext uri="{FF2B5EF4-FFF2-40B4-BE49-F238E27FC236}">
                <a16:creationId xmlns:a16="http://schemas.microsoft.com/office/drawing/2014/main" id="{6EE79754-9052-4F60-BD39-8E518633345A}"/>
              </a:ext>
            </a:extLst>
          </p:cNvPr>
          <p:cNvSpPr/>
          <p:nvPr/>
        </p:nvSpPr>
        <p:spPr>
          <a:xfrm>
            <a:off x="224732" y="4689775"/>
            <a:ext cx="614104" cy="277813"/>
          </a:xfrm>
          <a:prstGeom prst="rect">
            <a:avLst/>
          </a:prstGeom>
          <a:solidFill>
            <a:srgbClr val="00B050"/>
          </a:solidFill>
          <a:ln>
            <a:solidFill>
              <a:schemeClr val="bg1">
                <a:lumMod val="75000"/>
              </a:schemeClr>
            </a:solidFill>
          </a:ln>
        </p:spPr>
        <p:txBody>
          <a:bodyPr wrap="square">
            <a:spAutoFit/>
          </a:bodyPr>
          <a:lstStyle/>
          <a:p>
            <a:pPr eaLnBrk="1" fontAlgn="auto" hangingPunct="1">
              <a:spcBef>
                <a:spcPts val="0"/>
              </a:spcBef>
              <a:spcAft>
                <a:spcPts val="0"/>
              </a:spcAft>
              <a:defRPr/>
            </a:pPr>
            <a:r>
              <a:rPr kumimoji="0" lang="en-US" altLang="zh-TW" sz="1200" b="1" dirty="0">
                <a:solidFill>
                  <a:schemeClr val="bg1"/>
                </a:solidFill>
                <a:latin typeface="+mn-lt"/>
                <a:ea typeface="+mn-ea"/>
              </a:rPr>
              <a:t>2 Eng.</a:t>
            </a:r>
            <a:endParaRPr kumimoji="0" lang="zh-TW" altLang="en-US" sz="1200" dirty="0">
              <a:solidFill>
                <a:schemeClr val="bg1"/>
              </a:solidFill>
              <a:latin typeface="+mn-lt"/>
              <a:ea typeface="+mn-ea"/>
            </a:endParaRPr>
          </a:p>
        </p:txBody>
      </p:sp>
      <p:sp>
        <p:nvSpPr>
          <p:cNvPr id="15" name="矩形 14">
            <a:extLst>
              <a:ext uri="{FF2B5EF4-FFF2-40B4-BE49-F238E27FC236}">
                <a16:creationId xmlns:a16="http://schemas.microsoft.com/office/drawing/2014/main" id="{8D78E7E9-C41C-47A9-8BC4-18DFAC22C28B}"/>
              </a:ext>
            </a:extLst>
          </p:cNvPr>
          <p:cNvSpPr/>
          <p:nvPr/>
        </p:nvSpPr>
        <p:spPr>
          <a:xfrm>
            <a:off x="221682" y="5841720"/>
            <a:ext cx="622069" cy="276225"/>
          </a:xfrm>
          <a:prstGeom prst="rect">
            <a:avLst/>
          </a:prstGeom>
          <a:solidFill>
            <a:srgbClr val="00B050"/>
          </a:solidFill>
          <a:ln>
            <a:solidFill>
              <a:schemeClr val="bg1">
                <a:lumMod val="75000"/>
              </a:schemeClr>
            </a:solidFill>
          </a:ln>
        </p:spPr>
        <p:txBody>
          <a:bodyPr wrap="square">
            <a:spAutoFit/>
          </a:bodyPr>
          <a:lstStyle/>
          <a:p>
            <a:pPr eaLnBrk="1" fontAlgn="auto" hangingPunct="1">
              <a:spcBef>
                <a:spcPts val="0"/>
              </a:spcBef>
              <a:spcAft>
                <a:spcPts val="0"/>
              </a:spcAft>
              <a:defRPr/>
            </a:pPr>
            <a:r>
              <a:rPr kumimoji="0" lang="en-US" altLang="zh-TW" sz="1200" b="1" dirty="0">
                <a:solidFill>
                  <a:schemeClr val="bg1"/>
                </a:solidFill>
                <a:latin typeface="+mn-lt"/>
                <a:ea typeface="+mn-ea"/>
              </a:rPr>
              <a:t>1 Eng.</a:t>
            </a:r>
            <a:endParaRPr kumimoji="0" lang="zh-TW" altLang="en-US" sz="1200" dirty="0">
              <a:solidFill>
                <a:schemeClr val="bg1"/>
              </a:solidFill>
              <a:latin typeface="+mn-lt"/>
              <a:ea typeface="+mn-ea"/>
            </a:endParaRPr>
          </a:p>
        </p:txBody>
      </p:sp>
      <p:sp>
        <p:nvSpPr>
          <p:cNvPr id="17" name="左大括弧 16">
            <a:extLst>
              <a:ext uri="{FF2B5EF4-FFF2-40B4-BE49-F238E27FC236}">
                <a16:creationId xmlns:a16="http://schemas.microsoft.com/office/drawing/2014/main" id="{E233020B-9BCB-4505-B284-633A4A6C33D9}"/>
              </a:ext>
            </a:extLst>
          </p:cNvPr>
          <p:cNvSpPr/>
          <p:nvPr/>
        </p:nvSpPr>
        <p:spPr>
          <a:xfrm>
            <a:off x="956397" y="3472347"/>
            <a:ext cx="280987" cy="523875"/>
          </a:xfrm>
          <a:prstGeom prst="leftBrace">
            <a:avLst/>
          </a:prstGeom>
          <a:noFill/>
          <a:ln w="1905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kumimoji="0" lang="zh-TW" altLang="en-US" sz="1200">
              <a:solidFill>
                <a:schemeClr val="bg1"/>
              </a:solidFill>
            </a:endParaRPr>
          </a:p>
        </p:txBody>
      </p:sp>
      <p:sp>
        <p:nvSpPr>
          <p:cNvPr id="18" name="左大括弧 17">
            <a:extLst>
              <a:ext uri="{FF2B5EF4-FFF2-40B4-BE49-F238E27FC236}">
                <a16:creationId xmlns:a16="http://schemas.microsoft.com/office/drawing/2014/main" id="{FA24F0C7-5C9F-4C5E-A014-8B0D6F9F6E46}"/>
              </a:ext>
            </a:extLst>
          </p:cNvPr>
          <p:cNvSpPr/>
          <p:nvPr/>
        </p:nvSpPr>
        <p:spPr>
          <a:xfrm>
            <a:off x="938253" y="4571180"/>
            <a:ext cx="282575" cy="523875"/>
          </a:xfrm>
          <a:prstGeom prst="leftBrace">
            <a:avLst/>
          </a:prstGeom>
          <a:noFill/>
          <a:ln w="1905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kumimoji="0" lang="zh-TW" altLang="en-US" sz="1200">
              <a:solidFill>
                <a:schemeClr val="bg1"/>
              </a:solidFill>
            </a:endParaRPr>
          </a:p>
        </p:txBody>
      </p:sp>
      <p:sp>
        <p:nvSpPr>
          <p:cNvPr id="19" name="左大括弧 18">
            <a:extLst>
              <a:ext uri="{FF2B5EF4-FFF2-40B4-BE49-F238E27FC236}">
                <a16:creationId xmlns:a16="http://schemas.microsoft.com/office/drawing/2014/main" id="{B76D7163-1A89-4BA3-914E-9A90832A1E6C}"/>
              </a:ext>
            </a:extLst>
          </p:cNvPr>
          <p:cNvSpPr/>
          <p:nvPr/>
        </p:nvSpPr>
        <p:spPr>
          <a:xfrm>
            <a:off x="974382" y="5731847"/>
            <a:ext cx="280988" cy="523875"/>
          </a:xfrm>
          <a:prstGeom prst="leftBrace">
            <a:avLst/>
          </a:prstGeom>
          <a:noFill/>
          <a:ln w="1905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kumimoji="0" lang="zh-TW" altLang="en-US" sz="1200">
              <a:solidFill>
                <a:schemeClr val="bg1"/>
              </a:solidFill>
            </a:endParaRPr>
          </a:p>
        </p:txBody>
      </p:sp>
      <p:sp>
        <p:nvSpPr>
          <p:cNvPr id="20" name="矩形 19">
            <a:extLst>
              <a:ext uri="{FF2B5EF4-FFF2-40B4-BE49-F238E27FC236}">
                <a16:creationId xmlns:a16="http://schemas.microsoft.com/office/drawing/2014/main" id="{ABF0457F-DD0D-4ED6-A391-AC87B9E9015A}"/>
              </a:ext>
            </a:extLst>
          </p:cNvPr>
          <p:cNvSpPr/>
          <p:nvPr/>
        </p:nvSpPr>
        <p:spPr>
          <a:xfrm>
            <a:off x="1292084" y="3402319"/>
            <a:ext cx="1180870" cy="646113"/>
          </a:xfrm>
          <a:prstGeom prst="rect">
            <a:avLst/>
          </a:prstGeom>
          <a:solidFill>
            <a:srgbClr val="00B050"/>
          </a:solidFill>
          <a:ln>
            <a:solidFill>
              <a:schemeClr val="bg1">
                <a:lumMod val="75000"/>
              </a:schemeClr>
            </a:solidFill>
          </a:ln>
        </p:spPr>
        <p:txBody>
          <a:bodyPr wrap="square">
            <a:spAutoFit/>
          </a:bodyPr>
          <a:lstStyle/>
          <a:p>
            <a:pPr eaLnBrk="1" fontAlgn="auto" hangingPunct="1">
              <a:spcBef>
                <a:spcPts val="0"/>
              </a:spcBef>
              <a:spcAft>
                <a:spcPts val="0"/>
              </a:spcAft>
              <a:defRPr/>
            </a:pPr>
            <a:r>
              <a:rPr kumimoji="0" lang="en-US" altLang="zh-TW" sz="1200" b="1" dirty="0">
                <a:solidFill>
                  <a:schemeClr val="bg1"/>
                </a:solidFill>
                <a:latin typeface="+mn-lt"/>
                <a:ea typeface="+mn-ea"/>
              </a:rPr>
              <a:t>  1       FF  =  20’</a:t>
            </a:r>
          </a:p>
          <a:p>
            <a:pPr eaLnBrk="1" fontAlgn="auto" hangingPunct="1">
              <a:spcBef>
                <a:spcPts val="0"/>
              </a:spcBef>
              <a:spcAft>
                <a:spcPts val="0"/>
              </a:spcAft>
              <a:defRPr/>
            </a:pPr>
            <a:r>
              <a:rPr kumimoji="0" lang="en-US" altLang="zh-TW" sz="1200" b="1" dirty="0">
                <a:solidFill>
                  <a:schemeClr val="bg1"/>
                </a:solidFill>
                <a:latin typeface="+mn-lt"/>
                <a:ea typeface="+mn-ea"/>
              </a:rPr>
              <a:t>1/2     FF  =  10’</a:t>
            </a:r>
          </a:p>
          <a:p>
            <a:pPr eaLnBrk="1" fontAlgn="auto" hangingPunct="1">
              <a:spcBef>
                <a:spcPts val="0"/>
              </a:spcBef>
              <a:spcAft>
                <a:spcPts val="0"/>
              </a:spcAft>
              <a:defRPr/>
            </a:pPr>
            <a:r>
              <a:rPr kumimoji="0" lang="en-US" altLang="zh-TW" sz="1200" b="1" dirty="0">
                <a:solidFill>
                  <a:schemeClr val="bg1"/>
                </a:solidFill>
                <a:latin typeface="+mn-lt"/>
                <a:ea typeface="+mn-ea"/>
              </a:rPr>
              <a:t>1/4     FF  =   5’</a:t>
            </a:r>
          </a:p>
        </p:txBody>
      </p:sp>
      <p:sp>
        <p:nvSpPr>
          <p:cNvPr id="21" name="矩形 20">
            <a:extLst>
              <a:ext uri="{FF2B5EF4-FFF2-40B4-BE49-F238E27FC236}">
                <a16:creationId xmlns:a16="http://schemas.microsoft.com/office/drawing/2014/main" id="{26666F7F-1AF1-4ECF-9BC4-3F3A1B6E2519}"/>
              </a:ext>
            </a:extLst>
          </p:cNvPr>
          <p:cNvSpPr/>
          <p:nvPr/>
        </p:nvSpPr>
        <p:spPr>
          <a:xfrm>
            <a:off x="1256610" y="4417618"/>
            <a:ext cx="1216344" cy="830997"/>
          </a:xfrm>
          <a:prstGeom prst="rect">
            <a:avLst/>
          </a:prstGeom>
          <a:solidFill>
            <a:srgbClr val="00B050"/>
          </a:solidFill>
          <a:ln>
            <a:solidFill>
              <a:schemeClr val="bg1">
                <a:lumMod val="75000"/>
              </a:schemeClr>
            </a:solidFill>
          </a:ln>
        </p:spPr>
        <p:txBody>
          <a:bodyPr wrap="square">
            <a:spAutoFit/>
          </a:bodyPr>
          <a:lstStyle/>
          <a:p>
            <a:pPr eaLnBrk="1" fontAlgn="auto" hangingPunct="1">
              <a:spcBef>
                <a:spcPts val="0"/>
              </a:spcBef>
              <a:spcAft>
                <a:spcPts val="0"/>
              </a:spcAft>
              <a:defRPr/>
            </a:pPr>
            <a:r>
              <a:rPr kumimoji="0" lang="en-US" altLang="zh-TW" sz="1200" b="1" dirty="0">
                <a:solidFill>
                  <a:schemeClr val="bg1"/>
                </a:solidFill>
                <a:latin typeface="+mn-lt"/>
                <a:ea typeface="+mn-ea"/>
              </a:rPr>
              <a:t>   1       FF  =  30’</a:t>
            </a:r>
          </a:p>
          <a:p>
            <a:pPr eaLnBrk="1" fontAlgn="auto" hangingPunct="1">
              <a:spcBef>
                <a:spcPts val="0"/>
              </a:spcBef>
              <a:spcAft>
                <a:spcPts val="0"/>
              </a:spcAft>
              <a:defRPr/>
            </a:pPr>
            <a:r>
              <a:rPr kumimoji="0" lang="en-US" altLang="zh-TW" sz="1200" b="1" dirty="0">
                <a:solidFill>
                  <a:schemeClr val="bg1"/>
                </a:solidFill>
                <a:latin typeface="+mn-lt"/>
                <a:ea typeface="+mn-ea"/>
              </a:rPr>
              <a:t> 1/2     FF  =  15’</a:t>
            </a:r>
          </a:p>
          <a:p>
            <a:pPr eaLnBrk="1" fontAlgn="auto" hangingPunct="1">
              <a:spcBef>
                <a:spcPts val="0"/>
              </a:spcBef>
              <a:spcAft>
                <a:spcPts val="0"/>
              </a:spcAft>
              <a:defRPr/>
            </a:pPr>
            <a:r>
              <a:rPr kumimoji="0" lang="en-US" altLang="zh-TW" sz="1200" b="1" dirty="0">
                <a:solidFill>
                  <a:schemeClr val="bg1"/>
                </a:solidFill>
                <a:latin typeface="+mn-lt"/>
                <a:ea typeface="+mn-ea"/>
              </a:rPr>
              <a:t> 1/3     FF  =  10’</a:t>
            </a:r>
          </a:p>
          <a:p>
            <a:pPr eaLnBrk="1" fontAlgn="auto" hangingPunct="1">
              <a:spcBef>
                <a:spcPts val="0"/>
              </a:spcBef>
              <a:spcAft>
                <a:spcPts val="0"/>
              </a:spcAft>
              <a:defRPr/>
            </a:pPr>
            <a:r>
              <a:rPr kumimoji="0" lang="en-US" altLang="zh-TW" sz="1200" b="1" dirty="0">
                <a:solidFill>
                  <a:schemeClr val="bg1"/>
                </a:solidFill>
                <a:latin typeface="+mn-lt"/>
                <a:ea typeface="+mn-ea"/>
              </a:rPr>
              <a:t> 1/6     FF  =   5’</a:t>
            </a:r>
          </a:p>
        </p:txBody>
      </p:sp>
      <p:sp>
        <p:nvSpPr>
          <p:cNvPr id="22" name="矩形 21">
            <a:extLst>
              <a:ext uri="{FF2B5EF4-FFF2-40B4-BE49-F238E27FC236}">
                <a16:creationId xmlns:a16="http://schemas.microsoft.com/office/drawing/2014/main" id="{5E257D48-952D-4497-95CA-47D7CD5838F6}"/>
              </a:ext>
            </a:extLst>
          </p:cNvPr>
          <p:cNvSpPr/>
          <p:nvPr/>
        </p:nvSpPr>
        <p:spPr>
          <a:xfrm>
            <a:off x="1275670" y="5549595"/>
            <a:ext cx="1197284" cy="830997"/>
          </a:xfrm>
          <a:prstGeom prst="rect">
            <a:avLst/>
          </a:prstGeom>
          <a:solidFill>
            <a:srgbClr val="00B050"/>
          </a:solidFill>
          <a:ln>
            <a:solidFill>
              <a:schemeClr val="bg1">
                <a:lumMod val="75000"/>
              </a:schemeClr>
            </a:solidFill>
          </a:ln>
        </p:spPr>
        <p:txBody>
          <a:bodyPr wrap="square">
            <a:spAutoFit/>
          </a:bodyPr>
          <a:lstStyle/>
          <a:p>
            <a:pPr eaLnBrk="1" fontAlgn="auto" hangingPunct="1">
              <a:spcBef>
                <a:spcPts val="0"/>
              </a:spcBef>
              <a:spcAft>
                <a:spcPts val="0"/>
              </a:spcAft>
              <a:defRPr/>
            </a:pPr>
            <a:r>
              <a:rPr kumimoji="0" lang="en-US" altLang="zh-TW" sz="1200" b="1" dirty="0">
                <a:solidFill>
                  <a:schemeClr val="bg1"/>
                </a:solidFill>
                <a:latin typeface="+mn-lt"/>
                <a:ea typeface="+mn-ea"/>
              </a:rPr>
              <a:t>  1       FF  =  60’</a:t>
            </a:r>
          </a:p>
          <a:p>
            <a:pPr eaLnBrk="1" fontAlgn="auto" hangingPunct="1">
              <a:spcBef>
                <a:spcPts val="0"/>
              </a:spcBef>
              <a:spcAft>
                <a:spcPts val="0"/>
              </a:spcAft>
              <a:defRPr/>
            </a:pPr>
            <a:r>
              <a:rPr kumimoji="0" lang="en-US" altLang="zh-TW" sz="1200" b="1" dirty="0">
                <a:solidFill>
                  <a:schemeClr val="bg1"/>
                </a:solidFill>
                <a:latin typeface="+mn-lt"/>
                <a:ea typeface="+mn-ea"/>
              </a:rPr>
              <a:t> 1/4    FF  =  15’</a:t>
            </a:r>
          </a:p>
          <a:p>
            <a:pPr eaLnBrk="1" fontAlgn="auto" hangingPunct="1">
              <a:spcBef>
                <a:spcPts val="0"/>
              </a:spcBef>
              <a:spcAft>
                <a:spcPts val="0"/>
              </a:spcAft>
              <a:defRPr/>
            </a:pPr>
            <a:r>
              <a:rPr kumimoji="0" lang="en-US" altLang="zh-TW" sz="1200" b="1" dirty="0">
                <a:solidFill>
                  <a:schemeClr val="bg1"/>
                </a:solidFill>
                <a:latin typeface="+mn-lt"/>
                <a:ea typeface="+mn-ea"/>
              </a:rPr>
              <a:t> 1/6    FF  =  10’</a:t>
            </a:r>
          </a:p>
          <a:p>
            <a:pPr eaLnBrk="1" fontAlgn="auto" hangingPunct="1">
              <a:spcBef>
                <a:spcPts val="0"/>
              </a:spcBef>
              <a:spcAft>
                <a:spcPts val="0"/>
              </a:spcAft>
              <a:defRPr/>
            </a:pPr>
            <a:r>
              <a:rPr kumimoji="0" lang="en-US" altLang="zh-TW" sz="1200" b="1" dirty="0">
                <a:solidFill>
                  <a:schemeClr val="bg1"/>
                </a:solidFill>
                <a:latin typeface="+mn-lt"/>
                <a:ea typeface="+mn-ea"/>
              </a:rPr>
              <a:t> 1/12  FF  =   5’ </a:t>
            </a:r>
          </a:p>
        </p:txBody>
      </p:sp>
      <p:sp>
        <p:nvSpPr>
          <p:cNvPr id="194576" name="向右箭號 23">
            <a:extLst>
              <a:ext uri="{FF2B5EF4-FFF2-40B4-BE49-F238E27FC236}">
                <a16:creationId xmlns:a16="http://schemas.microsoft.com/office/drawing/2014/main" id="{2DBE1A3D-C2D1-4AF1-9B94-B9B47550909F}"/>
              </a:ext>
            </a:extLst>
          </p:cNvPr>
          <p:cNvSpPr>
            <a:spLocks noChangeArrowheads="1"/>
          </p:cNvSpPr>
          <p:nvPr/>
        </p:nvSpPr>
        <p:spPr bwMode="auto">
          <a:xfrm rot="5400000">
            <a:off x="6449263" y="897171"/>
            <a:ext cx="2295523" cy="3029745"/>
          </a:xfrm>
          <a:custGeom>
            <a:avLst/>
            <a:gdLst>
              <a:gd name="T0" fmla="*/ 722376 w 2530800"/>
              <a:gd name="T1" fmla="*/ 0 h 2746691"/>
              <a:gd name="T2" fmla="*/ 0 w 2530800"/>
              <a:gd name="T3" fmla="*/ 1568812 h 2746691"/>
              <a:gd name="T4" fmla="*/ 722376 w 2530800"/>
              <a:gd name="T5" fmla="*/ 3137624 h 2746691"/>
              <a:gd name="T6" fmla="*/ 1444751 w 2530800"/>
              <a:gd name="T7" fmla="*/ 1568812 h 2746691"/>
              <a:gd name="T8" fmla="*/ 17694720 60000 65536"/>
              <a:gd name="T9" fmla="*/ 11796480 60000 65536"/>
              <a:gd name="T10" fmla="*/ 5898240 60000 65536"/>
              <a:gd name="T11" fmla="*/ 0 60000 65536"/>
              <a:gd name="T12" fmla="*/ 395437 w 2530800"/>
              <a:gd name="T13" fmla="*/ 621768 h 2746691"/>
              <a:gd name="T14" fmla="*/ 1838297 w 2530800"/>
              <a:gd name="T15" fmla="*/ 2124923 h 2746691"/>
            </a:gdLst>
            <a:ahLst/>
            <a:cxnLst>
              <a:cxn ang="T8">
                <a:pos x="T0" y="T1"/>
              </a:cxn>
              <a:cxn ang="T9">
                <a:pos x="T2" y="T3"/>
              </a:cxn>
              <a:cxn ang="T10">
                <a:pos x="T4" y="T5"/>
              </a:cxn>
              <a:cxn ang="T11">
                <a:pos x="T6" y="T7"/>
              </a:cxn>
            </a:cxnLst>
            <a:rect l="T12" t="T13" r="T14" b="T15"/>
            <a:pathLst>
              <a:path w="2530800" h="2746691">
                <a:moveTo>
                  <a:pt x="0" y="621768"/>
                </a:moveTo>
                <a:lnTo>
                  <a:pt x="79088" y="621768"/>
                </a:lnTo>
                <a:lnTo>
                  <a:pt x="79088" y="2124923"/>
                </a:lnTo>
                <a:lnTo>
                  <a:pt x="0" y="2124923"/>
                </a:lnTo>
                <a:lnTo>
                  <a:pt x="0" y="621768"/>
                </a:lnTo>
                <a:close/>
                <a:moveTo>
                  <a:pt x="158175" y="621768"/>
                </a:moveTo>
                <a:lnTo>
                  <a:pt x="316350" y="621768"/>
                </a:lnTo>
                <a:lnTo>
                  <a:pt x="316350" y="2124923"/>
                </a:lnTo>
                <a:lnTo>
                  <a:pt x="158175" y="2124923"/>
                </a:lnTo>
                <a:lnTo>
                  <a:pt x="158175" y="621768"/>
                </a:lnTo>
                <a:close/>
                <a:moveTo>
                  <a:pt x="395437" y="621768"/>
                </a:moveTo>
                <a:lnTo>
                  <a:pt x="1265400" y="621768"/>
                </a:lnTo>
                <a:lnTo>
                  <a:pt x="1265400" y="0"/>
                </a:lnTo>
                <a:lnTo>
                  <a:pt x="2530800" y="1373346"/>
                </a:lnTo>
                <a:lnTo>
                  <a:pt x="1265400" y="2746691"/>
                </a:lnTo>
                <a:lnTo>
                  <a:pt x="1265400" y="2124923"/>
                </a:lnTo>
                <a:lnTo>
                  <a:pt x="395437" y="2124923"/>
                </a:lnTo>
                <a:lnTo>
                  <a:pt x="395437" y="621768"/>
                </a:lnTo>
                <a:close/>
              </a:path>
            </a:pathLst>
          </a:custGeom>
          <a:solidFill>
            <a:srgbClr val="FF6699"/>
          </a:solidFill>
          <a:ln w="15875" algn="ctr">
            <a:noFill/>
            <a:miter lim="800000"/>
            <a:headEnd/>
            <a:tailEnd/>
          </a:ln>
        </p:spPr>
        <p:txBody>
          <a:bodyPr rot="10800000" vert="eaVert"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defRPr/>
            </a:pPr>
            <a:r>
              <a:rPr kumimoji="0" lang="en-US" altLang="zh-TW" sz="1800" dirty="0">
                <a:solidFill>
                  <a:srgbClr val="FFFFFF"/>
                </a:solidFill>
                <a:latin typeface="Calibri" panose="020F0502020204030204" pitchFamily="34" charset="0"/>
              </a:rPr>
              <a:t> </a:t>
            </a:r>
          </a:p>
        </p:txBody>
      </p:sp>
      <p:sp>
        <p:nvSpPr>
          <p:cNvPr id="194577" name="矩形 31">
            <a:extLst>
              <a:ext uri="{FF2B5EF4-FFF2-40B4-BE49-F238E27FC236}">
                <a16:creationId xmlns:a16="http://schemas.microsoft.com/office/drawing/2014/main" id="{6FCC81A9-EAD9-4DAD-8BC2-5CDA5E39C8D5}"/>
              </a:ext>
            </a:extLst>
          </p:cNvPr>
          <p:cNvSpPr>
            <a:spLocks noChangeArrowheads="1"/>
          </p:cNvSpPr>
          <p:nvPr/>
        </p:nvSpPr>
        <p:spPr bwMode="auto">
          <a:xfrm>
            <a:off x="6708146" y="1718304"/>
            <a:ext cx="1800225" cy="1570037"/>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defRPr/>
            </a:pPr>
            <a:r>
              <a:rPr kumimoji="0" lang="en-US" altLang="zh-TW" sz="800" b="1" dirty="0"/>
              <a:t>   </a:t>
            </a:r>
          </a:p>
          <a:p>
            <a:pPr eaLnBrk="1" hangingPunct="1">
              <a:spcBef>
                <a:spcPct val="0"/>
              </a:spcBef>
              <a:buFontTx/>
              <a:buNone/>
              <a:defRPr/>
            </a:pPr>
            <a:r>
              <a:rPr kumimoji="0" lang="en-US" altLang="zh-TW" sz="800" b="1" dirty="0">
                <a:solidFill>
                  <a:schemeClr val="bg1"/>
                </a:solidFill>
              </a:rPr>
              <a:t>    • 15’ prior to 30’Holding Fuel</a:t>
            </a:r>
          </a:p>
          <a:p>
            <a:pPr eaLnBrk="1" hangingPunct="1">
              <a:spcBef>
                <a:spcPct val="0"/>
              </a:spcBef>
              <a:buFontTx/>
              <a:buNone/>
              <a:defRPr/>
            </a:pPr>
            <a:r>
              <a:rPr kumimoji="0" lang="en-US" altLang="zh-TW" sz="800" b="1" dirty="0">
                <a:solidFill>
                  <a:schemeClr val="bg1"/>
                </a:solidFill>
              </a:rPr>
              <a:t>   </a:t>
            </a:r>
          </a:p>
          <a:p>
            <a:pPr eaLnBrk="1" hangingPunct="1">
              <a:spcBef>
                <a:spcPct val="0"/>
              </a:spcBef>
              <a:buFontTx/>
              <a:buNone/>
              <a:defRPr/>
            </a:pPr>
            <a:r>
              <a:rPr kumimoji="0" lang="en-US" altLang="zh-TW" sz="800" b="1" dirty="0">
                <a:solidFill>
                  <a:schemeClr val="bg1"/>
                </a:solidFill>
              </a:rPr>
              <a:t>    • 10’ prior to 30’Holding Fuel</a:t>
            </a:r>
          </a:p>
          <a:p>
            <a:pPr eaLnBrk="1" hangingPunct="1">
              <a:spcBef>
                <a:spcPct val="0"/>
              </a:spcBef>
              <a:buFontTx/>
              <a:buNone/>
              <a:defRPr/>
            </a:pPr>
            <a:endParaRPr kumimoji="0" lang="en-US" altLang="zh-TW" sz="800" b="1" dirty="0">
              <a:solidFill>
                <a:schemeClr val="bg1"/>
              </a:solidFill>
            </a:endParaRPr>
          </a:p>
          <a:p>
            <a:pPr eaLnBrk="1" hangingPunct="1">
              <a:spcBef>
                <a:spcPct val="0"/>
              </a:spcBef>
              <a:buFontTx/>
              <a:buNone/>
              <a:defRPr/>
            </a:pPr>
            <a:r>
              <a:rPr kumimoji="0" lang="en-US" altLang="zh-TW" sz="800" b="1" dirty="0">
                <a:solidFill>
                  <a:schemeClr val="bg1"/>
                </a:solidFill>
              </a:rPr>
              <a:t>    •  5’ prior to 30’ Holding Fuel </a:t>
            </a:r>
          </a:p>
          <a:p>
            <a:pPr eaLnBrk="1" hangingPunct="1">
              <a:spcBef>
                <a:spcPct val="0"/>
              </a:spcBef>
              <a:buFontTx/>
              <a:buNone/>
              <a:defRPr/>
            </a:pPr>
            <a:r>
              <a:rPr kumimoji="0" lang="en-US" altLang="zh-TW" sz="800" b="1" dirty="0">
                <a:solidFill>
                  <a:schemeClr val="bg1"/>
                </a:solidFill>
              </a:rPr>
              <a:t>               </a:t>
            </a:r>
            <a:r>
              <a:rPr kumimoji="0" lang="en-US" altLang="zh-TW" sz="800" b="1" u="sng" dirty="0">
                <a:solidFill>
                  <a:schemeClr val="bg1"/>
                </a:solidFill>
              </a:rPr>
              <a:t>( PAN, PAN, PAN )</a:t>
            </a:r>
          </a:p>
          <a:p>
            <a:pPr eaLnBrk="1" hangingPunct="1">
              <a:spcBef>
                <a:spcPct val="0"/>
              </a:spcBef>
              <a:buFontTx/>
              <a:buNone/>
              <a:defRPr/>
            </a:pPr>
            <a:endParaRPr kumimoji="0" lang="en-US" altLang="zh-TW" sz="800" b="1" dirty="0">
              <a:solidFill>
                <a:schemeClr val="bg1"/>
              </a:solidFill>
            </a:endParaRPr>
          </a:p>
          <a:p>
            <a:pPr eaLnBrk="1" hangingPunct="1">
              <a:spcBef>
                <a:spcPct val="0"/>
              </a:spcBef>
              <a:buFontTx/>
              <a:buNone/>
              <a:defRPr/>
            </a:pPr>
            <a:r>
              <a:rPr kumimoji="0" lang="en-US" altLang="zh-TW" sz="800" b="1" dirty="0">
                <a:solidFill>
                  <a:schemeClr val="bg1"/>
                </a:solidFill>
              </a:rPr>
              <a:t> •  Approaching 30’ Holding Fuel </a:t>
            </a:r>
          </a:p>
          <a:p>
            <a:pPr eaLnBrk="1" hangingPunct="1">
              <a:spcBef>
                <a:spcPct val="0"/>
              </a:spcBef>
              <a:buFontTx/>
              <a:buNone/>
              <a:defRPr/>
            </a:pPr>
            <a:r>
              <a:rPr kumimoji="0" lang="en-US" altLang="zh-TW" sz="800" b="1" dirty="0">
                <a:solidFill>
                  <a:schemeClr val="bg1"/>
                </a:solidFill>
              </a:rPr>
              <a:t>              </a:t>
            </a:r>
            <a:r>
              <a:rPr kumimoji="0" lang="en-US" altLang="zh-TW" sz="800" b="1" u="sng" dirty="0">
                <a:solidFill>
                  <a:schemeClr val="bg1"/>
                </a:solidFill>
              </a:rPr>
              <a:t>( PAN, PAN, PAN )            </a:t>
            </a:r>
            <a:endParaRPr kumimoji="0" lang="en-US" altLang="zh-TW" sz="800" b="1" u="sng" dirty="0">
              <a:solidFill>
                <a:schemeClr val="bg1"/>
              </a:solidFill>
              <a:cs typeface="Arial" panose="020B0604020202020204" pitchFamily="34" charset="0"/>
            </a:endParaRPr>
          </a:p>
          <a:p>
            <a:pPr eaLnBrk="1" hangingPunct="1">
              <a:spcBef>
                <a:spcPct val="0"/>
              </a:spcBef>
              <a:buFontTx/>
              <a:buNone/>
              <a:defRPr/>
            </a:pPr>
            <a:endParaRPr kumimoji="0" lang="en-US" altLang="zh-TW" sz="800" b="1" dirty="0">
              <a:solidFill>
                <a:schemeClr val="bg1"/>
              </a:solidFill>
              <a:cs typeface="Arial" panose="020B0604020202020204" pitchFamily="34" charset="0"/>
            </a:endParaRPr>
          </a:p>
          <a:p>
            <a:pPr eaLnBrk="1" hangingPunct="1">
              <a:spcBef>
                <a:spcPct val="0"/>
              </a:spcBef>
              <a:buFontTx/>
              <a:buNone/>
              <a:defRPr/>
            </a:pPr>
            <a:endParaRPr kumimoji="0" lang="en-US" altLang="zh-TW" sz="800" dirty="0">
              <a:latin typeface="Calibri" panose="020F0502020204030204" pitchFamily="34" charset="0"/>
            </a:endParaRPr>
          </a:p>
        </p:txBody>
      </p:sp>
      <p:sp>
        <p:nvSpPr>
          <p:cNvPr id="33" name="向右箭號 32">
            <a:extLst>
              <a:ext uri="{FF2B5EF4-FFF2-40B4-BE49-F238E27FC236}">
                <a16:creationId xmlns:a16="http://schemas.microsoft.com/office/drawing/2014/main" id="{B2B77CB3-67B3-4357-ACF1-1B9E4AB3E1DB}"/>
              </a:ext>
            </a:extLst>
          </p:cNvPr>
          <p:cNvSpPr>
            <a:spLocks noChangeArrowheads="1"/>
          </p:cNvSpPr>
          <p:nvPr/>
        </p:nvSpPr>
        <p:spPr bwMode="auto">
          <a:xfrm rot="5400000">
            <a:off x="6708148" y="4507220"/>
            <a:ext cx="1800225" cy="2432050"/>
          </a:xfrm>
          <a:custGeom>
            <a:avLst/>
            <a:gdLst>
              <a:gd name="T0" fmla="*/ 1262031 w 2361895"/>
              <a:gd name="T1" fmla="*/ 0 h 2721177"/>
              <a:gd name="T2" fmla="*/ 0 w 2361895"/>
              <a:gd name="T3" fmla="*/ 1360589 h 2721177"/>
              <a:gd name="T4" fmla="*/ 1262031 w 2361895"/>
              <a:gd name="T5" fmla="*/ 2721177 h 2721177"/>
              <a:gd name="T6" fmla="*/ 2361895 w 2361895"/>
              <a:gd name="T7" fmla="*/ 1360589 h 2721177"/>
              <a:gd name="T8" fmla="*/ 17694720 60000 65536"/>
              <a:gd name="T9" fmla="*/ 11796480 60000 65536"/>
              <a:gd name="T10" fmla="*/ 5898240 60000 65536"/>
              <a:gd name="T11" fmla="*/ 0 60000 65536"/>
              <a:gd name="T12" fmla="*/ 369046 w 2361895"/>
              <a:gd name="T13" fmla="*/ 476927 h 2721177"/>
              <a:gd name="T14" fmla="*/ 1647567 w 2361895"/>
              <a:gd name="T15" fmla="*/ 2244250 h 2721177"/>
            </a:gdLst>
            <a:ahLst/>
            <a:cxnLst>
              <a:cxn ang="T8">
                <a:pos x="T0" y="T1"/>
              </a:cxn>
              <a:cxn ang="T9">
                <a:pos x="T2" y="T3"/>
              </a:cxn>
              <a:cxn ang="T10">
                <a:pos x="T4" y="T5"/>
              </a:cxn>
              <a:cxn ang="T11">
                <a:pos x="T6" y="T7"/>
              </a:cxn>
            </a:cxnLst>
            <a:rect l="T12" t="T13" r="T14" b="T15"/>
            <a:pathLst>
              <a:path w="2361895" h="2721177">
                <a:moveTo>
                  <a:pt x="0" y="476927"/>
                </a:moveTo>
                <a:lnTo>
                  <a:pt x="73809" y="476927"/>
                </a:lnTo>
                <a:lnTo>
                  <a:pt x="73809" y="2244250"/>
                </a:lnTo>
                <a:lnTo>
                  <a:pt x="0" y="2244250"/>
                </a:lnTo>
                <a:close/>
                <a:moveTo>
                  <a:pt x="147618" y="476927"/>
                </a:moveTo>
                <a:lnTo>
                  <a:pt x="295237" y="476927"/>
                </a:lnTo>
                <a:lnTo>
                  <a:pt x="295237" y="2244250"/>
                </a:lnTo>
                <a:lnTo>
                  <a:pt x="147618" y="2244250"/>
                </a:lnTo>
                <a:close/>
                <a:moveTo>
                  <a:pt x="369046" y="476927"/>
                </a:moveTo>
                <a:lnTo>
                  <a:pt x="1262031" y="476927"/>
                </a:lnTo>
                <a:lnTo>
                  <a:pt x="1262031" y="0"/>
                </a:lnTo>
                <a:lnTo>
                  <a:pt x="2361895" y="1360589"/>
                </a:lnTo>
                <a:lnTo>
                  <a:pt x="1262031" y="2721177"/>
                </a:lnTo>
                <a:lnTo>
                  <a:pt x="1262031" y="2244250"/>
                </a:lnTo>
                <a:lnTo>
                  <a:pt x="369046" y="2244250"/>
                </a:lnTo>
                <a:close/>
              </a:path>
            </a:pathLst>
          </a:custGeom>
          <a:solidFill>
            <a:srgbClr val="FF0000"/>
          </a:solidFill>
          <a:ln w="15875" algn="ctr">
            <a:noFill/>
            <a:miter lim="800000"/>
            <a:headEnd/>
            <a:tailEnd/>
          </a:ln>
        </p:spPr>
        <p:txBody>
          <a:bodyPr rot="10800000" vert="eaVert" anchor="ctr"/>
          <a:lstStyle/>
          <a:p>
            <a:pPr algn="ctr" eaLnBrk="1" fontAlgn="auto" hangingPunct="1">
              <a:spcBef>
                <a:spcPts val="0"/>
              </a:spcBef>
              <a:spcAft>
                <a:spcPts val="0"/>
              </a:spcAft>
              <a:defRPr/>
            </a:pPr>
            <a:endParaRPr kumimoji="0" lang="zh-TW" altLang="en-US">
              <a:solidFill>
                <a:schemeClr val="lt1"/>
              </a:solidFill>
              <a:latin typeface="+mn-lt"/>
              <a:ea typeface="+mn-ea"/>
            </a:endParaRPr>
          </a:p>
        </p:txBody>
      </p:sp>
      <p:sp>
        <p:nvSpPr>
          <p:cNvPr id="181267" name="矩形 33">
            <a:extLst>
              <a:ext uri="{FF2B5EF4-FFF2-40B4-BE49-F238E27FC236}">
                <a16:creationId xmlns:a16="http://schemas.microsoft.com/office/drawing/2014/main" id="{BB135760-BE52-45E9-961F-515310D06AE4}"/>
              </a:ext>
            </a:extLst>
          </p:cNvPr>
          <p:cNvSpPr>
            <a:spLocks noChangeArrowheads="1"/>
          </p:cNvSpPr>
          <p:nvPr/>
        </p:nvSpPr>
        <p:spPr bwMode="auto">
          <a:xfrm>
            <a:off x="6906338" y="4966477"/>
            <a:ext cx="1360488"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200" b="1" dirty="0">
                <a:solidFill>
                  <a:schemeClr val="bg1"/>
                </a:solidFill>
                <a:latin typeface="Calibri" panose="020F0502020204030204" pitchFamily="34" charset="0"/>
              </a:rPr>
              <a:t> </a:t>
            </a:r>
            <a:endParaRPr kumimoji="0" lang="en-US" altLang="zh-TW" sz="1600" b="1" dirty="0">
              <a:solidFill>
                <a:srgbClr val="1C1511"/>
              </a:solidFill>
              <a:latin typeface="Calibri" panose="020F0502020204030204" pitchFamily="34" charset="0"/>
            </a:endParaRPr>
          </a:p>
          <a:p>
            <a:pPr eaLnBrk="1" hangingPunct="1">
              <a:spcBef>
                <a:spcPct val="0"/>
              </a:spcBef>
              <a:buFontTx/>
              <a:buNone/>
            </a:pPr>
            <a:r>
              <a:rPr kumimoji="0" lang="en-US" altLang="zh-TW" sz="1600" b="1" dirty="0">
                <a:solidFill>
                  <a:srgbClr val="1C1511"/>
                </a:solidFill>
                <a:latin typeface="Calibri" panose="020F0502020204030204" pitchFamily="34" charset="0"/>
              </a:rPr>
              <a:t>      </a:t>
            </a:r>
            <a:r>
              <a:rPr kumimoji="0" lang="en-US" altLang="zh-TW" sz="1600" b="1" dirty="0">
                <a:solidFill>
                  <a:schemeClr val="bg1"/>
                </a:solidFill>
                <a:latin typeface="Calibri" panose="020F0502020204030204" pitchFamily="34" charset="0"/>
              </a:rPr>
              <a:t>Mayday,  </a:t>
            </a:r>
          </a:p>
          <a:p>
            <a:pPr eaLnBrk="1" hangingPunct="1">
              <a:spcBef>
                <a:spcPct val="0"/>
              </a:spcBef>
              <a:buFontTx/>
              <a:buNone/>
            </a:pPr>
            <a:r>
              <a:rPr kumimoji="0" lang="en-US" altLang="zh-TW" sz="1600" b="1" dirty="0">
                <a:solidFill>
                  <a:schemeClr val="bg1"/>
                </a:solidFill>
                <a:latin typeface="Calibri" panose="020F0502020204030204" pitchFamily="34" charset="0"/>
              </a:rPr>
              <a:t>      Mayday,</a:t>
            </a:r>
          </a:p>
          <a:p>
            <a:pPr eaLnBrk="1" hangingPunct="1">
              <a:spcBef>
                <a:spcPct val="0"/>
              </a:spcBef>
              <a:buFontTx/>
              <a:buNone/>
            </a:pPr>
            <a:r>
              <a:rPr kumimoji="0" lang="en-US" altLang="zh-TW" sz="1600" b="1" dirty="0">
                <a:solidFill>
                  <a:schemeClr val="bg1"/>
                </a:solidFill>
                <a:latin typeface="Calibri" panose="020F0502020204030204" pitchFamily="34" charset="0"/>
              </a:rPr>
              <a:t>      mayday,</a:t>
            </a:r>
          </a:p>
          <a:p>
            <a:pPr eaLnBrk="1" hangingPunct="1">
              <a:spcBef>
                <a:spcPct val="0"/>
              </a:spcBef>
              <a:buFontTx/>
              <a:buNone/>
            </a:pPr>
            <a:r>
              <a:rPr kumimoji="0" lang="en-US" altLang="zh-TW" sz="1600" b="1" dirty="0">
                <a:solidFill>
                  <a:schemeClr val="bg1"/>
                </a:solidFill>
                <a:latin typeface="Calibri" panose="020F0502020204030204" pitchFamily="34" charset="0"/>
              </a:rPr>
              <a:t>         Fuel.      </a:t>
            </a:r>
          </a:p>
        </p:txBody>
      </p:sp>
      <p:sp>
        <p:nvSpPr>
          <p:cNvPr id="38" name="矩形 37">
            <a:extLst>
              <a:ext uri="{FF2B5EF4-FFF2-40B4-BE49-F238E27FC236}">
                <a16:creationId xmlns:a16="http://schemas.microsoft.com/office/drawing/2014/main" id="{76D6102B-2DC9-49B5-9843-42F8D6CFCDCD}"/>
              </a:ext>
            </a:extLst>
          </p:cNvPr>
          <p:cNvSpPr/>
          <p:nvPr/>
        </p:nvSpPr>
        <p:spPr>
          <a:xfrm>
            <a:off x="239446" y="1814564"/>
            <a:ext cx="638175" cy="314325"/>
          </a:xfrm>
          <a:prstGeom prst="rect">
            <a:avLst/>
          </a:prstGeom>
          <a:solidFill>
            <a:srgbClr val="7030A0"/>
          </a:solidFill>
          <a:ln>
            <a:solidFill>
              <a:schemeClr val="bg2">
                <a:lumMod val="10000"/>
              </a:schemeClr>
            </a:solidFill>
          </a:ln>
        </p:spPr>
        <p:txBody>
          <a:bodyPr>
            <a:spAutoFit/>
          </a:bodyPr>
          <a:lstStyle/>
          <a:p>
            <a:pPr eaLnBrk="1" fontAlgn="auto" hangingPunct="1">
              <a:spcBef>
                <a:spcPts val="0"/>
              </a:spcBef>
              <a:spcAft>
                <a:spcPts val="0"/>
              </a:spcAft>
              <a:defRPr/>
            </a:pPr>
            <a:r>
              <a:rPr kumimoji="0" lang="en-US" altLang="zh-TW" sz="1400" b="1" dirty="0">
                <a:solidFill>
                  <a:schemeClr val="bg1"/>
                </a:solidFill>
                <a:latin typeface="+mn-lt"/>
                <a:ea typeface="+mn-ea"/>
              </a:rPr>
              <a:t>  </a:t>
            </a:r>
            <a:r>
              <a:rPr kumimoji="0" lang="zh-TW" altLang="en-US" sz="1400" b="1" dirty="0">
                <a:solidFill>
                  <a:schemeClr val="bg1"/>
                </a:solidFill>
                <a:latin typeface="+mn-lt"/>
                <a:ea typeface="+mn-ea"/>
              </a:rPr>
              <a:t> </a:t>
            </a:r>
            <a:r>
              <a:rPr kumimoji="0" lang="en-US" altLang="zh-TW" sz="1400" b="1" dirty="0">
                <a:solidFill>
                  <a:schemeClr val="bg1"/>
                </a:solidFill>
                <a:latin typeface="+mn-lt"/>
                <a:ea typeface="+mn-ea"/>
              </a:rPr>
              <a:t>IAS               </a:t>
            </a:r>
            <a:endParaRPr kumimoji="0" lang="zh-TW" altLang="en-US" sz="1400" dirty="0">
              <a:solidFill>
                <a:schemeClr val="bg1"/>
              </a:solidFill>
              <a:latin typeface="+mn-lt"/>
              <a:ea typeface="+mn-ea"/>
            </a:endParaRPr>
          </a:p>
        </p:txBody>
      </p:sp>
      <p:sp>
        <p:nvSpPr>
          <p:cNvPr id="181272" name="圖說文字: 向上箭號 43">
            <a:extLst>
              <a:ext uri="{FF2B5EF4-FFF2-40B4-BE49-F238E27FC236}">
                <a16:creationId xmlns:a16="http://schemas.microsoft.com/office/drawing/2014/main" id="{1F2FC8E8-740A-4B1E-A5EF-D85D380F07BA}"/>
              </a:ext>
            </a:extLst>
          </p:cNvPr>
          <p:cNvSpPr>
            <a:spLocks noChangeArrowheads="1"/>
          </p:cNvSpPr>
          <p:nvPr/>
        </p:nvSpPr>
        <p:spPr bwMode="auto">
          <a:xfrm rot="10800000">
            <a:off x="3301335" y="1283045"/>
            <a:ext cx="2357438" cy="1723749"/>
          </a:xfrm>
          <a:prstGeom prst="upArrowCallout">
            <a:avLst>
              <a:gd name="adj1" fmla="val 19815"/>
              <a:gd name="adj2" fmla="val 23340"/>
              <a:gd name="adj3" fmla="val 25000"/>
              <a:gd name="adj4" fmla="val 64977"/>
            </a:avLst>
          </a:prstGeom>
          <a:solidFill>
            <a:srgbClr val="00B050"/>
          </a:solidFill>
          <a:ln w="6350" algn="ctr">
            <a:solidFill>
              <a:schemeClr val="bg1">
                <a:lumMod val="75000"/>
              </a:schemeClr>
            </a:solidFill>
            <a:miter lim="800000"/>
            <a:headEnd/>
            <a:tailEnd/>
          </a:ln>
        </p:spPr>
        <p:txBody>
          <a:bodyPr rot="10800000"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800" dirty="0">
                <a:solidFill>
                  <a:srgbClr val="FFFFFF"/>
                </a:solidFill>
                <a:latin typeface="Calibri" panose="020F0502020204030204" pitchFamily="34" charset="0"/>
              </a:rPr>
              <a:t> </a:t>
            </a:r>
          </a:p>
        </p:txBody>
      </p:sp>
      <p:sp>
        <p:nvSpPr>
          <p:cNvPr id="181273" name="矩形 24">
            <a:extLst>
              <a:ext uri="{FF2B5EF4-FFF2-40B4-BE49-F238E27FC236}">
                <a16:creationId xmlns:a16="http://schemas.microsoft.com/office/drawing/2014/main" id="{A4B86C29-5BD2-473D-A8A6-B183C0F24786}"/>
              </a:ext>
            </a:extLst>
          </p:cNvPr>
          <p:cNvSpPr>
            <a:spLocks noChangeArrowheads="1"/>
          </p:cNvSpPr>
          <p:nvPr/>
        </p:nvSpPr>
        <p:spPr bwMode="auto">
          <a:xfrm>
            <a:off x="3413515" y="1429121"/>
            <a:ext cx="213804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600" b="1" dirty="0">
                <a:solidFill>
                  <a:schemeClr val="accent4"/>
                </a:solidFill>
                <a:latin typeface="Calibri" panose="020F0502020204030204" pitchFamily="34" charset="0"/>
              </a:rPr>
              <a:t>     </a:t>
            </a:r>
            <a:r>
              <a:rPr kumimoji="0" lang="en-US" altLang="zh-TW" sz="1600" b="1" dirty="0">
                <a:solidFill>
                  <a:schemeClr val="bg1"/>
                </a:solidFill>
                <a:latin typeface="Calibri" panose="020F0502020204030204" pitchFamily="34" charset="0"/>
              </a:rPr>
              <a:t>+</a:t>
            </a:r>
            <a:r>
              <a:rPr kumimoji="0" lang="en-US" altLang="zh-TW" sz="1600" b="1" dirty="0">
                <a:solidFill>
                  <a:schemeClr val="accent4"/>
                </a:solidFill>
                <a:latin typeface="Calibri" panose="020F0502020204030204" pitchFamily="34" charset="0"/>
              </a:rPr>
              <a:t>   </a:t>
            </a:r>
            <a:r>
              <a:rPr kumimoji="0" lang="en-US" altLang="zh-TW" sz="1600" b="1" dirty="0">
                <a:solidFill>
                  <a:schemeClr val="bg1"/>
                </a:solidFill>
                <a:latin typeface="Calibri" panose="020F0502020204030204" pitchFamily="34" charset="0"/>
              </a:rPr>
              <a:t>Minimum </a:t>
            </a:r>
            <a:r>
              <a:rPr kumimoji="0" lang="en-US" altLang="zh-TW" sz="1600" b="1" dirty="0">
                <a:solidFill>
                  <a:schemeClr val="accent4"/>
                </a:solidFill>
                <a:latin typeface="Calibri" panose="020F0502020204030204" pitchFamily="34" charset="0"/>
              </a:rPr>
              <a:t> </a:t>
            </a:r>
            <a:r>
              <a:rPr kumimoji="0" lang="en-US" altLang="zh-TW" sz="1600" b="1" dirty="0">
                <a:solidFill>
                  <a:schemeClr val="bg1"/>
                </a:solidFill>
                <a:latin typeface="Calibri" panose="020F0502020204030204" pitchFamily="34" charset="0"/>
              </a:rPr>
              <a:t>=</a:t>
            </a:r>
          </a:p>
          <a:p>
            <a:pPr eaLnBrk="1" hangingPunct="1">
              <a:spcBef>
                <a:spcPct val="0"/>
              </a:spcBef>
              <a:buFontTx/>
              <a:buNone/>
            </a:pPr>
            <a:r>
              <a:rPr kumimoji="0" lang="en-US" altLang="zh-TW" sz="1600" b="1" dirty="0">
                <a:solidFill>
                  <a:schemeClr val="accent4"/>
                </a:solidFill>
                <a:latin typeface="Calibri" panose="020F0502020204030204" pitchFamily="34" charset="0"/>
              </a:rPr>
              <a:t>  Alternate </a:t>
            </a:r>
            <a:r>
              <a:rPr kumimoji="0" lang="en-US" altLang="zh-TW" sz="1600" b="1" dirty="0">
                <a:solidFill>
                  <a:schemeClr val="bg1"/>
                </a:solidFill>
                <a:latin typeface="Calibri" panose="020F0502020204030204" pitchFamily="34" charset="0"/>
              </a:rPr>
              <a:t>+ </a:t>
            </a:r>
            <a:r>
              <a:rPr kumimoji="0" lang="en-US" altLang="zh-TW" sz="1600" b="1" dirty="0">
                <a:solidFill>
                  <a:srgbClr val="FF9966"/>
                </a:solidFill>
                <a:latin typeface="Calibri" panose="020F0502020204030204" pitchFamily="34" charset="0"/>
              </a:rPr>
              <a:t>The final</a:t>
            </a:r>
          </a:p>
          <a:p>
            <a:pPr eaLnBrk="1" hangingPunct="1">
              <a:spcBef>
                <a:spcPct val="0"/>
              </a:spcBef>
              <a:buFontTx/>
              <a:buNone/>
            </a:pPr>
            <a:r>
              <a:rPr kumimoji="0" lang="en-US" altLang="zh-TW" sz="1600" b="1" dirty="0">
                <a:solidFill>
                  <a:srgbClr val="FF9966"/>
                </a:solidFill>
                <a:latin typeface="Calibri" panose="020F0502020204030204" pitchFamily="34" charset="0"/>
              </a:rPr>
              <a:t>          Reserve Fuel</a:t>
            </a:r>
          </a:p>
        </p:txBody>
      </p:sp>
      <p:cxnSp>
        <p:nvCxnSpPr>
          <p:cNvPr id="144" name="直線單箭頭接點 143">
            <a:extLst>
              <a:ext uri="{FF2B5EF4-FFF2-40B4-BE49-F238E27FC236}">
                <a16:creationId xmlns:a16="http://schemas.microsoft.com/office/drawing/2014/main" id="{7E0AC3C9-577D-453E-B3C0-A5A2BEF6BB89}"/>
              </a:ext>
            </a:extLst>
          </p:cNvPr>
          <p:cNvCxnSpPr>
            <a:cxnSpLocks/>
          </p:cNvCxnSpPr>
          <p:nvPr/>
        </p:nvCxnSpPr>
        <p:spPr>
          <a:xfrm flipH="1" flipV="1">
            <a:off x="5990601" y="756198"/>
            <a:ext cx="15495" cy="5887943"/>
          </a:xfrm>
          <a:prstGeom prst="straightConnector1">
            <a:avLst/>
          </a:prstGeom>
          <a:ln w="38100">
            <a:solidFill>
              <a:srgbClr val="7030A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1276" name="直線單箭頭接點 145">
            <a:extLst>
              <a:ext uri="{FF2B5EF4-FFF2-40B4-BE49-F238E27FC236}">
                <a16:creationId xmlns:a16="http://schemas.microsoft.com/office/drawing/2014/main" id="{44334B49-8F66-42DF-8A3A-55201B8A7619}"/>
              </a:ext>
            </a:extLst>
          </p:cNvPr>
          <p:cNvCxnSpPr>
            <a:cxnSpLocks/>
          </p:cNvCxnSpPr>
          <p:nvPr/>
        </p:nvCxnSpPr>
        <p:spPr bwMode="auto">
          <a:xfrm>
            <a:off x="7599262" y="798353"/>
            <a:ext cx="8995" cy="470584"/>
          </a:xfrm>
          <a:prstGeom prst="straightConnector1">
            <a:avLst/>
          </a:prstGeom>
          <a:noFill/>
          <a:ln w="57150" algn="ctr">
            <a:solidFill>
              <a:srgbClr val="7030A0"/>
            </a:solidFill>
            <a:prstDash val="lgDash"/>
            <a:round/>
            <a:headEnd/>
            <a:tailEnd type="triangle" w="med" len="med"/>
          </a:ln>
          <a:extLst>
            <a:ext uri="{909E8E84-426E-40DD-AFC4-6F175D3DCCD1}">
              <a14:hiddenFill xmlns:a14="http://schemas.microsoft.com/office/drawing/2010/main">
                <a:noFill/>
              </a14:hiddenFill>
            </a:ext>
          </a:extLst>
        </p:spPr>
      </p:cxnSp>
      <p:cxnSp>
        <p:nvCxnSpPr>
          <p:cNvPr id="149" name="直線單箭頭接點 148">
            <a:extLst>
              <a:ext uri="{FF2B5EF4-FFF2-40B4-BE49-F238E27FC236}">
                <a16:creationId xmlns:a16="http://schemas.microsoft.com/office/drawing/2014/main" id="{987A340D-396B-4C19-9D39-EE3D0EA5ACD0}"/>
              </a:ext>
            </a:extLst>
          </p:cNvPr>
          <p:cNvCxnSpPr>
            <a:cxnSpLocks/>
          </p:cNvCxnSpPr>
          <p:nvPr/>
        </p:nvCxnSpPr>
        <p:spPr>
          <a:xfrm>
            <a:off x="5977633" y="787949"/>
            <a:ext cx="1619391" cy="0"/>
          </a:xfrm>
          <a:prstGeom prst="straightConnector1">
            <a:avLst/>
          </a:prstGeom>
          <a:ln w="57150">
            <a:solidFill>
              <a:srgbClr val="7030A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1278" name="矩形 166">
            <a:extLst>
              <a:ext uri="{FF2B5EF4-FFF2-40B4-BE49-F238E27FC236}">
                <a16:creationId xmlns:a16="http://schemas.microsoft.com/office/drawing/2014/main" id="{B62AA314-EF2D-4481-B562-E3830EE7C518}"/>
              </a:ext>
            </a:extLst>
          </p:cNvPr>
          <p:cNvSpPr>
            <a:spLocks noChangeArrowheads="1"/>
          </p:cNvSpPr>
          <p:nvPr/>
        </p:nvSpPr>
        <p:spPr bwMode="auto">
          <a:xfrm>
            <a:off x="6510656" y="3901077"/>
            <a:ext cx="2230437" cy="7381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kumimoji="0" lang="en-US" altLang="zh-TW" sz="1400" b="1" dirty="0">
                <a:solidFill>
                  <a:schemeClr val="bg1"/>
                </a:solidFill>
                <a:latin typeface="Calibri" panose="020F0502020204030204" pitchFamily="34" charset="0"/>
              </a:rPr>
              <a:t>        ≤   30’ Holding Fuel</a:t>
            </a:r>
          </a:p>
          <a:p>
            <a:pPr eaLnBrk="1" hangingPunct="1">
              <a:spcBef>
                <a:spcPct val="0"/>
              </a:spcBef>
              <a:buFontTx/>
              <a:buNone/>
            </a:pPr>
            <a:r>
              <a:rPr kumimoji="0" lang="en-US" altLang="zh-TW" sz="1400" b="1" dirty="0">
                <a:solidFill>
                  <a:schemeClr val="bg1"/>
                </a:solidFill>
                <a:latin typeface="Calibri" panose="020F0502020204030204" pitchFamily="34" charset="0"/>
              </a:rPr>
              <a:t>  Mayday, Mayday, Mayday</a:t>
            </a:r>
          </a:p>
          <a:p>
            <a:pPr eaLnBrk="1" hangingPunct="1">
              <a:spcBef>
                <a:spcPct val="0"/>
              </a:spcBef>
              <a:buFontTx/>
              <a:buNone/>
            </a:pPr>
            <a:r>
              <a:rPr kumimoji="0" lang="en-US" altLang="zh-TW" sz="1400" b="1" dirty="0">
                <a:solidFill>
                  <a:schemeClr val="bg1"/>
                </a:solidFill>
                <a:latin typeface="Calibri" panose="020F0502020204030204" pitchFamily="34" charset="0"/>
              </a:rPr>
              <a:t>                      Fuel.</a:t>
            </a:r>
            <a:endParaRPr kumimoji="0" lang="en-US" altLang="zh-TW" sz="1400" dirty="0">
              <a:solidFill>
                <a:schemeClr val="bg1"/>
              </a:solidFill>
              <a:latin typeface="Calibri" panose="020F0502020204030204" pitchFamily="34" charset="0"/>
            </a:endParaRPr>
          </a:p>
        </p:txBody>
      </p:sp>
      <p:sp>
        <p:nvSpPr>
          <p:cNvPr id="178" name="矩形 177">
            <a:extLst>
              <a:ext uri="{FF2B5EF4-FFF2-40B4-BE49-F238E27FC236}">
                <a16:creationId xmlns:a16="http://schemas.microsoft.com/office/drawing/2014/main" id="{F64C67E0-4BF9-4C1E-BAA6-AD7BFF5686F4}"/>
              </a:ext>
            </a:extLst>
          </p:cNvPr>
          <p:cNvSpPr/>
          <p:nvPr/>
        </p:nvSpPr>
        <p:spPr>
          <a:xfrm>
            <a:off x="1361268" y="1777417"/>
            <a:ext cx="1064871" cy="492443"/>
          </a:xfrm>
          <a:prstGeom prst="rect">
            <a:avLst/>
          </a:prstGeom>
          <a:solidFill>
            <a:srgbClr val="7030A0"/>
          </a:solidFill>
          <a:ln>
            <a:solidFill>
              <a:schemeClr val="bg2">
                <a:lumMod val="10000"/>
              </a:schemeClr>
            </a:solidFill>
          </a:ln>
        </p:spPr>
        <p:txBody>
          <a:bodyPr wrap="square">
            <a:spAutoFit/>
          </a:bodyPr>
          <a:lstStyle/>
          <a:p>
            <a:pPr>
              <a:defRPr/>
            </a:pPr>
            <a:r>
              <a:rPr kumimoji="0" lang="en-US" altLang="zh-TW" sz="1400" b="1" dirty="0">
                <a:solidFill>
                  <a:schemeClr val="bg1"/>
                </a:solidFill>
                <a:latin typeface="+mn-lt"/>
                <a:ea typeface="+mn-ea"/>
              </a:rPr>
              <a:t> </a:t>
            </a:r>
            <a:r>
              <a:rPr lang="en-US" altLang="zh-TW" sz="1200" b="1" dirty="0">
                <a:solidFill>
                  <a:schemeClr val="bg1"/>
                </a:solidFill>
                <a:latin typeface="Calibri" panose="020F0502020204030204" pitchFamily="34" charset="0"/>
              </a:rPr>
              <a:t>The  amount</a:t>
            </a:r>
          </a:p>
          <a:p>
            <a:pPr>
              <a:defRPr/>
            </a:pPr>
            <a:r>
              <a:rPr lang="en-US" altLang="zh-TW" sz="1200" b="1" dirty="0">
                <a:solidFill>
                  <a:schemeClr val="bg1"/>
                </a:solidFill>
                <a:latin typeface="Calibri" panose="020F0502020204030204" pitchFamily="34" charset="0"/>
              </a:rPr>
              <a:t>  of </a:t>
            </a:r>
            <a:r>
              <a:rPr kumimoji="0" lang="en-US" altLang="zh-TW" sz="1200" b="1" dirty="0">
                <a:solidFill>
                  <a:schemeClr val="bg1"/>
                </a:solidFill>
                <a:latin typeface="+mn-lt"/>
                <a:ea typeface="+mn-ea"/>
              </a:rPr>
              <a:t>Fuel Flow</a:t>
            </a:r>
            <a:r>
              <a:rPr kumimoji="0" lang="en-US" altLang="zh-TW" sz="1200" b="1" dirty="0">
                <a:solidFill>
                  <a:schemeClr val="bg2">
                    <a:lumMod val="10000"/>
                  </a:schemeClr>
                </a:solidFill>
                <a:latin typeface="+mn-lt"/>
                <a:ea typeface="+mn-ea"/>
              </a:rPr>
              <a:t>               </a:t>
            </a:r>
            <a:endParaRPr kumimoji="0" lang="zh-TW" altLang="en-US" sz="1200" dirty="0">
              <a:latin typeface="+mn-lt"/>
              <a:ea typeface="+mn-ea"/>
            </a:endParaRPr>
          </a:p>
        </p:txBody>
      </p:sp>
      <p:cxnSp>
        <p:nvCxnSpPr>
          <p:cNvPr id="8" name="直線單箭頭接點 7">
            <a:extLst>
              <a:ext uri="{FF2B5EF4-FFF2-40B4-BE49-F238E27FC236}">
                <a16:creationId xmlns:a16="http://schemas.microsoft.com/office/drawing/2014/main" id="{6D3C91BA-D812-4D83-B057-F6619FC6A1D9}"/>
              </a:ext>
            </a:extLst>
          </p:cNvPr>
          <p:cNvCxnSpPr>
            <a:cxnSpLocks/>
          </p:cNvCxnSpPr>
          <p:nvPr/>
        </p:nvCxnSpPr>
        <p:spPr>
          <a:xfrm>
            <a:off x="4391660" y="6677379"/>
            <a:ext cx="1614436" cy="0"/>
          </a:xfrm>
          <a:prstGeom prst="straightConnector1">
            <a:avLst/>
          </a:prstGeom>
          <a:ln w="38100">
            <a:solidFill>
              <a:srgbClr val="7030A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a:extLst>
              <a:ext uri="{FF2B5EF4-FFF2-40B4-BE49-F238E27FC236}">
                <a16:creationId xmlns:a16="http://schemas.microsoft.com/office/drawing/2014/main" id="{96640E3B-3163-4C49-81CD-5E6488835977}"/>
              </a:ext>
            </a:extLst>
          </p:cNvPr>
          <p:cNvCxnSpPr>
            <a:cxnSpLocks/>
          </p:cNvCxnSpPr>
          <p:nvPr/>
        </p:nvCxnSpPr>
        <p:spPr>
          <a:xfrm>
            <a:off x="4515216" y="6172055"/>
            <a:ext cx="0" cy="502465"/>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 name="矩形 1">
            <a:extLst>
              <a:ext uri="{FF2B5EF4-FFF2-40B4-BE49-F238E27FC236}">
                <a16:creationId xmlns:a16="http://schemas.microsoft.com/office/drawing/2014/main" id="{C1C81D6A-C69E-4546-A579-80879CA304AC}"/>
              </a:ext>
            </a:extLst>
          </p:cNvPr>
          <p:cNvSpPr/>
          <p:nvPr/>
        </p:nvSpPr>
        <p:spPr>
          <a:xfrm>
            <a:off x="497844" y="187384"/>
            <a:ext cx="8148978" cy="400110"/>
          </a:xfrm>
          <a:prstGeom prst="rect">
            <a:avLst/>
          </a:prstGeom>
          <a:solidFill>
            <a:srgbClr val="7030A0"/>
          </a:solidFill>
        </p:spPr>
        <p:txBody>
          <a:bodyPr wrap="square">
            <a:spAutoFit/>
          </a:bodyPr>
          <a:lstStyle/>
          <a:p>
            <a:r>
              <a:rPr lang="en-US" altLang="zh-TW" sz="2000" b="1" dirty="0">
                <a:solidFill>
                  <a:schemeClr val="bg1"/>
                </a:solidFill>
                <a:latin typeface="Calibri" panose="020F0502020204030204" pitchFamily="34" charset="0"/>
              </a:rPr>
              <a:t>    Time is everything, Safe Margin Fuel you have, You are on the safe side.</a:t>
            </a:r>
            <a:endParaRPr lang="zh-TW" altLang="en-US" sz="2000" b="1" dirty="0">
              <a:solidFill>
                <a:schemeClr val="bg1"/>
              </a:solidFill>
            </a:endParaRPr>
          </a:p>
        </p:txBody>
      </p:sp>
      <p:cxnSp>
        <p:nvCxnSpPr>
          <p:cNvPr id="26" name="直線單箭頭接點 25">
            <a:extLst>
              <a:ext uri="{FF2B5EF4-FFF2-40B4-BE49-F238E27FC236}">
                <a16:creationId xmlns:a16="http://schemas.microsoft.com/office/drawing/2014/main" id="{88AC1A14-9286-4BAB-83A0-C1661C2D23BD}"/>
              </a:ext>
            </a:extLst>
          </p:cNvPr>
          <p:cNvCxnSpPr>
            <a:cxnSpLocks/>
          </p:cNvCxnSpPr>
          <p:nvPr/>
        </p:nvCxnSpPr>
        <p:spPr>
          <a:xfrm flipV="1">
            <a:off x="1869924" y="777721"/>
            <a:ext cx="2591466" cy="9693"/>
          </a:xfrm>
          <a:prstGeom prst="straightConnector1">
            <a:avLst/>
          </a:prstGeom>
          <a:ln w="57150">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81255" name="直線接點 181254">
            <a:extLst>
              <a:ext uri="{FF2B5EF4-FFF2-40B4-BE49-F238E27FC236}">
                <a16:creationId xmlns:a16="http://schemas.microsoft.com/office/drawing/2014/main" id="{D93200DF-E3EB-4B63-9EC1-EAAC1B6F0BB4}"/>
              </a:ext>
            </a:extLst>
          </p:cNvPr>
          <p:cNvCxnSpPr>
            <a:cxnSpLocks/>
          </p:cNvCxnSpPr>
          <p:nvPr/>
        </p:nvCxnSpPr>
        <p:spPr>
          <a:xfrm flipV="1">
            <a:off x="2944202" y="1953658"/>
            <a:ext cx="8533" cy="3972097"/>
          </a:xfrm>
          <a:prstGeom prst="line">
            <a:avLst/>
          </a:prstGeom>
          <a:ln w="28575">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1258" name="直線單箭頭接點 181257">
            <a:extLst>
              <a:ext uri="{FF2B5EF4-FFF2-40B4-BE49-F238E27FC236}">
                <a16:creationId xmlns:a16="http://schemas.microsoft.com/office/drawing/2014/main" id="{EE5483F0-D020-4D15-B816-406B3F729E55}"/>
              </a:ext>
            </a:extLst>
          </p:cNvPr>
          <p:cNvCxnSpPr/>
          <p:nvPr/>
        </p:nvCxnSpPr>
        <p:spPr>
          <a:xfrm>
            <a:off x="2575147" y="5937653"/>
            <a:ext cx="360040"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1260" name="直線單箭頭接點 181259">
            <a:extLst>
              <a:ext uri="{FF2B5EF4-FFF2-40B4-BE49-F238E27FC236}">
                <a16:creationId xmlns:a16="http://schemas.microsoft.com/office/drawing/2014/main" id="{16FF5BCF-DE79-43C3-B508-8B1A9BE062AE}"/>
              </a:ext>
            </a:extLst>
          </p:cNvPr>
          <p:cNvCxnSpPr>
            <a:cxnSpLocks/>
          </p:cNvCxnSpPr>
          <p:nvPr/>
        </p:nvCxnSpPr>
        <p:spPr>
          <a:xfrm>
            <a:off x="2561348" y="4832610"/>
            <a:ext cx="388275" cy="2191"/>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1262" name="直線單箭頭接點 181261">
            <a:extLst>
              <a:ext uri="{FF2B5EF4-FFF2-40B4-BE49-F238E27FC236}">
                <a16:creationId xmlns:a16="http://schemas.microsoft.com/office/drawing/2014/main" id="{3B835251-403A-454D-8404-199892CCFBCC}"/>
              </a:ext>
            </a:extLst>
          </p:cNvPr>
          <p:cNvCxnSpPr/>
          <p:nvPr/>
        </p:nvCxnSpPr>
        <p:spPr>
          <a:xfrm>
            <a:off x="2575147" y="3733777"/>
            <a:ext cx="365461"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1264" name="直線單箭頭接點 181263">
            <a:extLst>
              <a:ext uri="{FF2B5EF4-FFF2-40B4-BE49-F238E27FC236}">
                <a16:creationId xmlns:a16="http://schemas.microsoft.com/office/drawing/2014/main" id="{E89E5FC2-0EF5-4986-8026-07E82C79F225}"/>
              </a:ext>
            </a:extLst>
          </p:cNvPr>
          <p:cNvCxnSpPr>
            <a:cxnSpLocks/>
          </p:cNvCxnSpPr>
          <p:nvPr/>
        </p:nvCxnSpPr>
        <p:spPr>
          <a:xfrm>
            <a:off x="2575147" y="2743009"/>
            <a:ext cx="368573"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7" name="箭號: 有線條的向右箭號 36">
            <a:extLst>
              <a:ext uri="{FF2B5EF4-FFF2-40B4-BE49-F238E27FC236}">
                <a16:creationId xmlns:a16="http://schemas.microsoft.com/office/drawing/2014/main" id="{304ACF56-1DB5-4346-AB23-E1D8E9AEE743}"/>
              </a:ext>
            </a:extLst>
          </p:cNvPr>
          <p:cNvSpPr/>
          <p:nvPr/>
        </p:nvSpPr>
        <p:spPr>
          <a:xfrm rot="16200000">
            <a:off x="863230" y="689956"/>
            <a:ext cx="729665" cy="1137855"/>
          </a:xfrm>
          <a:prstGeom prst="stripedRightArrow">
            <a:avLst/>
          </a:prstGeom>
          <a:solidFill>
            <a:srgbClr val="00B05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 name="箭號: 燕尾形向右 38">
            <a:extLst>
              <a:ext uri="{FF2B5EF4-FFF2-40B4-BE49-F238E27FC236}">
                <a16:creationId xmlns:a16="http://schemas.microsoft.com/office/drawing/2014/main" id="{05DD39AC-A765-4400-87A8-695BFDA60831}"/>
              </a:ext>
            </a:extLst>
          </p:cNvPr>
          <p:cNvSpPr/>
          <p:nvPr/>
        </p:nvSpPr>
        <p:spPr>
          <a:xfrm rot="16200000">
            <a:off x="2144259" y="703499"/>
            <a:ext cx="729667" cy="1110760"/>
          </a:xfrm>
          <a:prstGeom prst="notchedRightArrow">
            <a:avLst/>
          </a:prstGeom>
          <a:solidFill>
            <a:srgbClr val="00B0F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0" name="矩形 39">
            <a:extLst>
              <a:ext uri="{FF2B5EF4-FFF2-40B4-BE49-F238E27FC236}">
                <a16:creationId xmlns:a16="http://schemas.microsoft.com/office/drawing/2014/main" id="{B5F37C90-2B5C-4457-9525-8ABCB3F9570A}"/>
              </a:ext>
            </a:extLst>
          </p:cNvPr>
          <p:cNvSpPr/>
          <p:nvPr/>
        </p:nvSpPr>
        <p:spPr>
          <a:xfrm>
            <a:off x="975927" y="960297"/>
            <a:ext cx="490840" cy="492443"/>
          </a:xfrm>
          <a:prstGeom prst="rect">
            <a:avLst/>
          </a:prstGeom>
          <a:ln>
            <a:noFill/>
          </a:ln>
        </p:spPr>
        <p:txBody>
          <a:bodyPr wrap="none">
            <a:spAutoFit/>
          </a:bodyPr>
          <a:lstStyle/>
          <a:p>
            <a:r>
              <a:rPr lang="en-US" altLang="zh-TW" sz="1000" b="1" dirty="0">
                <a:solidFill>
                  <a:schemeClr val="bg1"/>
                </a:solidFill>
              </a:rPr>
              <a:t>  </a:t>
            </a:r>
            <a:r>
              <a:rPr lang="en-US" altLang="zh-TW" sz="800" b="1" dirty="0">
                <a:solidFill>
                  <a:schemeClr val="bg1"/>
                </a:solidFill>
              </a:rPr>
              <a:t>Safe </a:t>
            </a:r>
          </a:p>
          <a:p>
            <a:r>
              <a:rPr lang="en-US" altLang="zh-TW" sz="800" b="1" dirty="0">
                <a:solidFill>
                  <a:schemeClr val="bg1"/>
                </a:solidFill>
              </a:rPr>
              <a:t>Margin</a:t>
            </a:r>
          </a:p>
          <a:p>
            <a:r>
              <a:rPr lang="en-US" altLang="zh-TW" sz="800" b="1" dirty="0">
                <a:solidFill>
                  <a:schemeClr val="bg1"/>
                </a:solidFill>
              </a:rPr>
              <a:t>   Fuel</a:t>
            </a:r>
            <a:endParaRPr lang="zh-TW" altLang="en-US" sz="800" dirty="0">
              <a:solidFill>
                <a:schemeClr val="bg1"/>
              </a:solidFill>
            </a:endParaRPr>
          </a:p>
        </p:txBody>
      </p:sp>
      <p:sp>
        <p:nvSpPr>
          <p:cNvPr id="41" name="矩形 40">
            <a:extLst>
              <a:ext uri="{FF2B5EF4-FFF2-40B4-BE49-F238E27FC236}">
                <a16:creationId xmlns:a16="http://schemas.microsoft.com/office/drawing/2014/main" id="{4019646C-8BD3-4B4E-B642-A178EAE55E4D}"/>
              </a:ext>
            </a:extLst>
          </p:cNvPr>
          <p:cNvSpPr/>
          <p:nvPr/>
        </p:nvSpPr>
        <p:spPr>
          <a:xfrm>
            <a:off x="2191004" y="988852"/>
            <a:ext cx="636713" cy="461665"/>
          </a:xfrm>
          <a:prstGeom prst="rect">
            <a:avLst/>
          </a:prstGeom>
          <a:ln>
            <a:noFill/>
          </a:ln>
        </p:spPr>
        <p:txBody>
          <a:bodyPr wrap="none">
            <a:spAutoFit/>
          </a:bodyPr>
          <a:lstStyle/>
          <a:p>
            <a:r>
              <a:rPr lang="en-US" altLang="zh-TW" sz="800" b="1" dirty="0">
                <a:solidFill>
                  <a:schemeClr val="bg1"/>
                </a:solidFill>
              </a:rPr>
              <a:t>     </a:t>
            </a:r>
            <a:r>
              <a:rPr lang="en-US" altLang="zh-TW" sz="800" b="1" dirty="0">
                <a:solidFill>
                  <a:srgbClr val="FFFF00"/>
                </a:solidFill>
              </a:rPr>
              <a:t>Time</a:t>
            </a:r>
          </a:p>
          <a:p>
            <a:r>
              <a:rPr lang="en-US" altLang="zh-TW" sz="800" b="1" dirty="0">
                <a:solidFill>
                  <a:srgbClr val="FFFF00"/>
                </a:solidFill>
              </a:rPr>
              <a:t>         is</a:t>
            </a:r>
          </a:p>
          <a:p>
            <a:r>
              <a:rPr lang="en-US" altLang="zh-TW" sz="800" b="1" dirty="0">
                <a:solidFill>
                  <a:srgbClr val="FFFF00"/>
                </a:solidFill>
              </a:rPr>
              <a:t>Everything</a:t>
            </a:r>
            <a:endParaRPr lang="zh-TW" altLang="en-US" sz="800" dirty="0">
              <a:solidFill>
                <a:srgbClr val="FFFF00"/>
              </a:solidFill>
            </a:endParaRPr>
          </a:p>
        </p:txBody>
      </p:sp>
      <p:cxnSp>
        <p:nvCxnSpPr>
          <p:cNvPr id="62" name="直線單箭頭接點 61">
            <a:extLst>
              <a:ext uri="{FF2B5EF4-FFF2-40B4-BE49-F238E27FC236}">
                <a16:creationId xmlns:a16="http://schemas.microsoft.com/office/drawing/2014/main" id="{3EEACE84-EA9A-4B4A-9A93-13F1D38BE770}"/>
              </a:ext>
            </a:extLst>
          </p:cNvPr>
          <p:cNvCxnSpPr>
            <a:cxnSpLocks/>
          </p:cNvCxnSpPr>
          <p:nvPr/>
        </p:nvCxnSpPr>
        <p:spPr>
          <a:xfrm>
            <a:off x="938487" y="1971726"/>
            <a:ext cx="374085"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單箭頭接點 65">
            <a:extLst>
              <a:ext uri="{FF2B5EF4-FFF2-40B4-BE49-F238E27FC236}">
                <a16:creationId xmlns:a16="http://schemas.microsoft.com/office/drawing/2014/main" id="{7DFFCCD2-C239-4014-BC5C-5B010B764E61}"/>
              </a:ext>
            </a:extLst>
          </p:cNvPr>
          <p:cNvCxnSpPr>
            <a:cxnSpLocks/>
          </p:cNvCxnSpPr>
          <p:nvPr/>
        </p:nvCxnSpPr>
        <p:spPr>
          <a:xfrm>
            <a:off x="2561348" y="1979036"/>
            <a:ext cx="382372" cy="0"/>
          </a:xfrm>
          <a:prstGeom prst="straightConnector1">
            <a:avLst/>
          </a:pr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直線單箭頭接點 67">
            <a:extLst>
              <a:ext uri="{FF2B5EF4-FFF2-40B4-BE49-F238E27FC236}">
                <a16:creationId xmlns:a16="http://schemas.microsoft.com/office/drawing/2014/main" id="{3DEE435F-BED9-4127-A94F-F6F3B7F5092A}"/>
              </a:ext>
            </a:extLst>
          </p:cNvPr>
          <p:cNvCxnSpPr>
            <a:cxnSpLocks/>
          </p:cNvCxnSpPr>
          <p:nvPr/>
        </p:nvCxnSpPr>
        <p:spPr>
          <a:xfrm flipV="1">
            <a:off x="1864782" y="787414"/>
            <a:ext cx="0" cy="961798"/>
          </a:xfrm>
          <a:prstGeom prst="straightConnector1">
            <a:avLst/>
          </a:prstGeom>
          <a:ln w="38100">
            <a:solidFill>
              <a:srgbClr val="00B05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8" name="直線接點 77">
            <a:extLst>
              <a:ext uri="{FF2B5EF4-FFF2-40B4-BE49-F238E27FC236}">
                <a16:creationId xmlns:a16="http://schemas.microsoft.com/office/drawing/2014/main" id="{AF9CB1F8-1E33-4120-897D-CC111981A04F}"/>
              </a:ext>
            </a:extLst>
          </p:cNvPr>
          <p:cNvCxnSpPr>
            <a:cxnSpLocks/>
          </p:cNvCxnSpPr>
          <p:nvPr/>
        </p:nvCxnSpPr>
        <p:spPr>
          <a:xfrm flipV="1">
            <a:off x="4444592" y="781268"/>
            <a:ext cx="3830" cy="488807"/>
          </a:xfrm>
          <a:prstGeom prst="line">
            <a:avLst/>
          </a:prstGeom>
          <a:ln w="57150">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5" name="矩形 44">
            <a:extLst>
              <a:ext uri="{FF2B5EF4-FFF2-40B4-BE49-F238E27FC236}">
                <a16:creationId xmlns:a16="http://schemas.microsoft.com/office/drawing/2014/main" id="{C0624F32-CE22-4466-AC4E-E9CAF0D7B88F}"/>
              </a:ext>
            </a:extLst>
          </p:cNvPr>
          <p:cNvSpPr/>
          <p:nvPr/>
        </p:nvSpPr>
        <p:spPr>
          <a:xfrm>
            <a:off x="4606064" y="6387499"/>
            <a:ext cx="1152089" cy="307777"/>
          </a:xfrm>
          <a:prstGeom prst="rect">
            <a:avLst/>
          </a:prstGeom>
        </p:spPr>
        <p:txBody>
          <a:bodyPr wrap="square">
            <a:spAutoFit/>
          </a:bodyPr>
          <a:lstStyle/>
          <a:p>
            <a:pPr>
              <a:spcBef>
                <a:spcPct val="0"/>
              </a:spcBef>
            </a:pPr>
            <a:r>
              <a:rPr lang="en-US" altLang="zh-TW" sz="1400" b="1" dirty="0">
                <a:solidFill>
                  <a:srgbClr val="FF0000"/>
                </a:solidFill>
                <a:latin typeface="Calibri" panose="020F0502020204030204" pitchFamily="34" charset="0"/>
              </a:rPr>
              <a:t>1</a:t>
            </a:r>
            <a:r>
              <a:rPr lang="en-US" altLang="zh-TW" sz="1400" b="1" baseline="30000" dirty="0">
                <a:solidFill>
                  <a:srgbClr val="FF0000"/>
                </a:solidFill>
                <a:latin typeface="Calibri" panose="020F0502020204030204" pitchFamily="34" charset="0"/>
              </a:rPr>
              <a:t>st</a:t>
            </a:r>
            <a:r>
              <a:rPr lang="en-US" altLang="zh-TW" sz="1400" b="1" dirty="0">
                <a:solidFill>
                  <a:srgbClr val="FF0000"/>
                </a:solidFill>
                <a:latin typeface="Calibri" panose="020F0502020204030204" pitchFamily="34" charset="0"/>
              </a:rPr>
              <a:t> Threshold </a:t>
            </a:r>
            <a:endParaRPr lang="zh-TW" altLang="en-US" sz="1400" dirty="0">
              <a:solidFill>
                <a:srgbClr val="FF0000"/>
              </a:solidFill>
            </a:endParaRPr>
          </a:p>
        </p:txBody>
      </p:sp>
      <p:sp>
        <p:nvSpPr>
          <p:cNvPr id="46" name="矩形 45">
            <a:extLst>
              <a:ext uri="{FF2B5EF4-FFF2-40B4-BE49-F238E27FC236}">
                <a16:creationId xmlns:a16="http://schemas.microsoft.com/office/drawing/2014/main" id="{0C9EC56D-9547-4309-99DC-D56302242663}"/>
              </a:ext>
            </a:extLst>
          </p:cNvPr>
          <p:cNvSpPr/>
          <p:nvPr/>
        </p:nvSpPr>
        <p:spPr>
          <a:xfrm>
            <a:off x="7851916" y="3463857"/>
            <a:ext cx="1250782" cy="307777"/>
          </a:xfrm>
          <a:prstGeom prst="rect">
            <a:avLst/>
          </a:prstGeom>
        </p:spPr>
        <p:txBody>
          <a:bodyPr wrap="square">
            <a:spAutoFit/>
          </a:bodyPr>
          <a:lstStyle/>
          <a:p>
            <a:pPr>
              <a:spcBef>
                <a:spcPct val="0"/>
              </a:spcBef>
            </a:pPr>
            <a:r>
              <a:rPr lang="en-US" altLang="zh-TW" sz="1400" b="1" dirty="0">
                <a:solidFill>
                  <a:srgbClr val="FF0000"/>
                </a:solidFill>
                <a:latin typeface="Calibri" panose="020F0502020204030204" pitchFamily="34" charset="0"/>
              </a:rPr>
              <a:t>2</a:t>
            </a:r>
            <a:r>
              <a:rPr lang="en-US" altLang="zh-TW" sz="1400" b="1" baseline="30000" dirty="0">
                <a:solidFill>
                  <a:srgbClr val="FF0000"/>
                </a:solidFill>
                <a:latin typeface="Calibri" panose="020F0502020204030204" pitchFamily="34" charset="0"/>
              </a:rPr>
              <a:t>nd</a:t>
            </a:r>
            <a:r>
              <a:rPr lang="en-US" altLang="zh-TW" sz="1400" b="1" dirty="0">
                <a:solidFill>
                  <a:srgbClr val="FF0000"/>
                </a:solidFill>
                <a:latin typeface="Calibri" panose="020F0502020204030204" pitchFamily="34" charset="0"/>
              </a:rPr>
              <a:t> Threshold</a:t>
            </a:r>
            <a:endParaRPr lang="zh-TW" altLang="en-US" sz="1400" dirty="0"/>
          </a:p>
        </p:txBody>
      </p:sp>
      <p:cxnSp>
        <p:nvCxnSpPr>
          <p:cNvPr id="5" name="直線單箭頭接點 4">
            <a:extLst>
              <a:ext uri="{FF2B5EF4-FFF2-40B4-BE49-F238E27FC236}">
                <a16:creationId xmlns:a16="http://schemas.microsoft.com/office/drawing/2014/main" id="{B3C96855-E3A9-46F0-BF59-DA019876113F}"/>
              </a:ext>
            </a:extLst>
          </p:cNvPr>
          <p:cNvCxnSpPr>
            <a:cxnSpLocks/>
          </p:cNvCxnSpPr>
          <p:nvPr/>
        </p:nvCxnSpPr>
        <p:spPr>
          <a:xfrm>
            <a:off x="6662298" y="3700169"/>
            <a:ext cx="1225675" cy="0"/>
          </a:xfrm>
          <a:prstGeom prst="straightConnector1">
            <a:avLst/>
          </a:prstGeom>
          <a:ln>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直線單箭頭接點 48">
            <a:extLst>
              <a:ext uri="{FF2B5EF4-FFF2-40B4-BE49-F238E27FC236}">
                <a16:creationId xmlns:a16="http://schemas.microsoft.com/office/drawing/2014/main" id="{58A7E119-04DC-43C1-816C-768864A7CD71}"/>
              </a:ext>
            </a:extLst>
          </p:cNvPr>
          <p:cNvCxnSpPr>
            <a:cxnSpLocks/>
          </p:cNvCxnSpPr>
          <p:nvPr/>
        </p:nvCxnSpPr>
        <p:spPr>
          <a:xfrm>
            <a:off x="3131840" y="6670616"/>
            <a:ext cx="1329550" cy="6763"/>
          </a:xfrm>
          <a:prstGeom prst="straightConnector1">
            <a:avLst/>
          </a:prstGeom>
          <a:ln w="5715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直線單箭頭接點 11">
            <a:extLst>
              <a:ext uri="{FF2B5EF4-FFF2-40B4-BE49-F238E27FC236}">
                <a16:creationId xmlns:a16="http://schemas.microsoft.com/office/drawing/2014/main" id="{419A1621-4189-4B8B-9107-BDB477CE2104}"/>
              </a:ext>
            </a:extLst>
          </p:cNvPr>
          <p:cNvCxnSpPr>
            <a:cxnSpLocks/>
          </p:cNvCxnSpPr>
          <p:nvPr/>
        </p:nvCxnSpPr>
        <p:spPr>
          <a:xfrm flipH="1">
            <a:off x="3206665" y="6590453"/>
            <a:ext cx="432048"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6" name="等腰三角形 15">
            <a:extLst>
              <a:ext uri="{FF2B5EF4-FFF2-40B4-BE49-F238E27FC236}">
                <a16:creationId xmlns:a16="http://schemas.microsoft.com/office/drawing/2014/main" id="{EF72446F-14A8-4C14-93A7-363F5D78C09C}"/>
              </a:ext>
            </a:extLst>
          </p:cNvPr>
          <p:cNvSpPr/>
          <p:nvPr/>
        </p:nvSpPr>
        <p:spPr>
          <a:xfrm>
            <a:off x="3568147" y="6485477"/>
            <a:ext cx="45719" cy="100864"/>
          </a:xfrm>
          <a:prstGeom prst="triangle">
            <a:avLst/>
          </a:prstGeom>
          <a:solidFill>
            <a:srgbClr val="7030A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投影片編號版面配置區 3">
            <a:extLst>
              <a:ext uri="{FF2B5EF4-FFF2-40B4-BE49-F238E27FC236}">
                <a16:creationId xmlns:a16="http://schemas.microsoft.com/office/drawing/2014/main" id="{E9AAE59D-0742-4532-996D-88A9D3CADC6D}"/>
              </a:ext>
            </a:extLst>
          </p:cNvPr>
          <p:cNvSpPr>
            <a:spLocks noGrp="1"/>
          </p:cNvSpPr>
          <p:nvPr>
            <p:ph type="sldNum" sz="quarter" idx="12"/>
          </p:nvPr>
        </p:nvSpPr>
        <p:spPr>
          <a:xfrm>
            <a:off x="7086600" y="6492875"/>
            <a:ext cx="2057400" cy="365125"/>
          </a:xfrm>
        </p:spPr>
        <p:txBody>
          <a:bodyPr/>
          <a:lstStyle/>
          <a:p>
            <a:pPr>
              <a:defRPr/>
            </a:pPr>
            <a:fld id="{C6735949-D909-4DA0-9331-3289988C2E74}" type="slidenum">
              <a:rPr lang="en-US" altLang="zh-TW" smtClean="0"/>
              <a:pPr>
                <a:defRPr/>
              </a:pPr>
              <a:t>82</a:t>
            </a:fld>
            <a:endParaRPr lang="en-US" altLang="zh-TW" dirty="0"/>
          </a:p>
        </p:txBody>
      </p:sp>
      <p:cxnSp>
        <p:nvCxnSpPr>
          <p:cNvPr id="52" name="直線單箭頭接點 51">
            <a:extLst>
              <a:ext uri="{FF2B5EF4-FFF2-40B4-BE49-F238E27FC236}">
                <a16:creationId xmlns:a16="http://schemas.microsoft.com/office/drawing/2014/main" id="{9C87E6FF-1A88-4CE1-99CF-64D14B9544CD}"/>
              </a:ext>
            </a:extLst>
          </p:cNvPr>
          <p:cNvCxnSpPr>
            <a:cxnSpLocks/>
          </p:cNvCxnSpPr>
          <p:nvPr/>
        </p:nvCxnSpPr>
        <p:spPr>
          <a:xfrm flipH="1">
            <a:off x="6794385" y="3649253"/>
            <a:ext cx="43204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3" name="等腰三角形 52">
            <a:extLst>
              <a:ext uri="{FF2B5EF4-FFF2-40B4-BE49-F238E27FC236}">
                <a16:creationId xmlns:a16="http://schemas.microsoft.com/office/drawing/2014/main" id="{310F7E9D-E4EF-416F-BF32-8077E2D5418D}"/>
              </a:ext>
            </a:extLst>
          </p:cNvPr>
          <p:cNvSpPr/>
          <p:nvPr/>
        </p:nvSpPr>
        <p:spPr>
          <a:xfrm>
            <a:off x="7155867" y="3544277"/>
            <a:ext cx="45719" cy="100864"/>
          </a:xfrm>
          <a:prstGeom prst="triangle">
            <a:avLst/>
          </a:prstGeom>
          <a:solidFill>
            <a:srgbClr val="7030A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橢圓 1">
            <a:extLst>
              <a:ext uri="{FF2B5EF4-FFF2-40B4-BE49-F238E27FC236}">
                <a16:creationId xmlns:a16="http://schemas.microsoft.com/office/drawing/2014/main" id="{52EBADD0-F24A-4F66-8E03-398C38ADA4DF}"/>
              </a:ext>
            </a:extLst>
          </p:cNvPr>
          <p:cNvSpPr/>
          <p:nvPr/>
        </p:nvSpPr>
        <p:spPr>
          <a:xfrm>
            <a:off x="3244495" y="1722378"/>
            <a:ext cx="2605551" cy="249892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sp>
        <p:nvSpPr>
          <p:cNvPr id="8" name="梯形 7">
            <a:extLst>
              <a:ext uri="{FF2B5EF4-FFF2-40B4-BE49-F238E27FC236}">
                <a16:creationId xmlns:a16="http://schemas.microsoft.com/office/drawing/2014/main" id="{51210779-A560-4943-9ED5-264FDD87D6B1}"/>
              </a:ext>
            </a:extLst>
          </p:cNvPr>
          <p:cNvSpPr/>
          <p:nvPr/>
        </p:nvSpPr>
        <p:spPr>
          <a:xfrm rot="2743326">
            <a:off x="1993513" y="3706702"/>
            <a:ext cx="2198415" cy="1288793"/>
          </a:xfrm>
          <a:prstGeom prst="trapezoid">
            <a:avLst>
              <a:gd name="adj" fmla="val 62169"/>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sp>
        <p:nvSpPr>
          <p:cNvPr id="9" name="梯形 8">
            <a:extLst>
              <a:ext uri="{FF2B5EF4-FFF2-40B4-BE49-F238E27FC236}">
                <a16:creationId xmlns:a16="http://schemas.microsoft.com/office/drawing/2014/main" id="{91231219-0290-42B9-B106-61EAB2D60F1E}"/>
              </a:ext>
            </a:extLst>
          </p:cNvPr>
          <p:cNvSpPr/>
          <p:nvPr/>
        </p:nvSpPr>
        <p:spPr>
          <a:xfrm rot="5400000">
            <a:off x="1563703" y="2272419"/>
            <a:ext cx="1937061" cy="1319641"/>
          </a:xfrm>
          <a:prstGeom prst="trapezoid">
            <a:avLst>
              <a:gd name="adj" fmla="val 47933"/>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sp>
        <p:nvSpPr>
          <p:cNvPr id="10" name="梯形 9">
            <a:extLst>
              <a:ext uri="{FF2B5EF4-FFF2-40B4-BE49-F238E27FC236}">
                <a16:creationId xmlns:a16="http://schemas.microsoft.com/office/drawing/2014/main" id="{4F5AFDB3-12B7-467B-A398-B6D9044ED874}"/>
              </a:ext>
            </a:extLst>
          </p:cNvPr>
          <p:cNvSpPr/>
          <p:nvPr/>
        </p:nvSpPr>
        <p:spPr>
          <a:xfrm rot="13532774">
            <a:off x="4840855" y="903712"/>
            <a:ext cx="2271343" cy="1333300"/>
          </a:xfrm>
          <a:prstGeom prst="trapezoid">
            <a:avLst>
              <a:gd name="adj" fmla="val 63743"/>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sp>
        <p:nvSpPr>
          <p:cNvPr id="25" name="梯形 24">
            <a:extLst>
              <a:ext uri="{FF2B5EF4-FFF2-40B4-BE49-F238E27FC236}">
                <a16:creationId xmlns:a16="http://schemas.microsoft.com/office/drawing/2014/main" id="{73D7082A-2A1A-4623-A430-4622232A34F7}"/>
              </a:ext>
            </a:extLst>
          </p:cNvPr>
          <p:cNvSpPr/>
          <p:nvPr/>
        </p:nvSpPr>
        <p:spPr>
          <a:xfrm rot="16200000">
            <a:off x="5588245" y="2254336"/>
            <a:ext cx="1995760" cy="1387840"/>
          </a:xfrm>
          <a:prstGeom prst="trapezoid">
            <a:avLst>
              <a:gd name="adj" fmla="val 49131"/>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sp>
        <p:nvSpPr>
          <p:cNvPr id="27" name="梯形 26">
            <a:extLst>
              <a:ext uri="{FF2B5EF4-FFF2-40B4-BE49-F238E27FC236}">
                <a16:creationId xmlns:a16="http://schemas.microsoft.com/office/drawing/2014/main" id="{93C8F280-A82E-427F-BF72-0B6A6B6677BE}"/>
              </a:ext>
            </a:extLst>
          </p:cNvPr>
          <p:cNvSpPr/>
          <p:nvPr/>
        </p:nvSpPr>
        <p:spPr>
          <a:xfrm rot="8001660">
            <a:off x="2043541" y="910480"/>
            <a:ext cx="2235761" cy="1272127"/>
          </a:xfrm>
          <a:prstGeom prst="trapezoid">
            <a:avLst>
              <a:gd name="adj" fmla="val 63358"/>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sp>
        <p:nvSpPr>
          <p:cNvPr id="30" name="梯形 29">
            <a:extLst>
              <a:ext uri="{FF2B5EF4-FFF2-40B4-BE49-F238E27FC236}">
                <a16:creationId xmlns:a16="http://schemas.microsoft.com/office/drawing/2014/main" id="{ECE988AC-B9BA-42F1-854D-E645B3ABB958}"/>
              </a:ext>
            </a:extLst>
          </p:cNvPr>
          <p:cNvSpPr/>
          <p:nvPr/>
        </p:nvSpPr>
        <p:spPr>
          <a:xfrm rot="18811790">
            <a:off x="5039395" y="3688757"/>
            <a:ext cx="2047347" cy="1403287"/>
          </a:xfrm>
          <a:prstGeom prst="trapezoid">
            <a:avLst>
              <a:gd name="adj" fmla="val 55169"/>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sp>
        <p:nvSpPr>
          <p:cNvPr id="37" name="梯形 36">
            <a:extLst>
              <a:ext uri="{FF2B5EF4-FFF2-40B4-BE49-F238E27FC236}">
                <a16:creationId xmlns:a16="http://schemas.microsoft.com/office/drawing/2014/main" id="{7A78C354-E5E6-498F-AF8C-6EC157CBA3BF}"/>
              </a:ext>
            </a:extLst>
          </p:cNvPr>
          <p:cNvSpPr/>
          <p:nvPr/>
        </p:nvSpPr>
        <p:spPr>
          <a:xfrm>
            <a:off x="3497685" y="4840013"/>
            <a:ext cx="2126313" cy="1312307"/>
          </a:xfrm>
          <a:prstGeom prst="trapezoid">
            <a:avLst>
              <a:gd name="adj" fmla="val 48287"/>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sp>
        <p:nvSpPr>
          <p:cNvPr id="38" name="梯形 37">
            <a:extLst>
              <a:ext uri="{FF2B5EF4-FFF2-40B4-BE49-F238E27FC236}">
                <a16:creationId xmlns:a16="http://schemas.microsoft.com/office/drawing/2014/main" id="{02ADD604-68A0-4175-8346-8995DE150D8C}"/>
              </a:ext>
            </a:extLst>
          </p:cNvPr>
          <p:cNvSpPr/>
          <p:nvPr/>
        </p:nvSpPr>
        <p:spPr>
          <a:xfrm rot="10800000">
            <a:off x="3486749" y="281057"/>
            <a:ext cx="2149092" cy="1361428"/>
          </a:xfrm>
          <a:prstGeom prst="trapezoid">
            <a:avLst>
              <a:gd name="adj" fmla="val 50715"/>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pic>
        <p:nvPicPr>
          <p:cNvPr id="117" name="圖片 116">
            <a:extLst>
              <a:ext uri="{FF2B5EF4-FFF2-40B4-BE49-F238E27FC236}">
                <a16:creationId xmlns:a16="http://schemas.microsoft.com/office/drawing/2014/main" id="{6C05F941-1D00-4B3B-8A00-87DC38EBB8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615" r="15820"/>
          <a:stretch/>
        </p:blipFill>
        <p:spPr>
          <a:xfrm>
            <a:off x="3889983" y="182411"/>
            <a:ext cx="1387998" cy="1361429"/>
          </a:xfrm>
          <a:prstGeom prst="rect">
            <a:avLst/>
          </a:prstGeom>
          <a:ln w="9525">
            <a:solidFill>
              <a:schemeClr val="bg1"/>
            </a:solidFill>
          </a:ln>
        </p:spPr>
      </p:pic>
      <p:pic>
        <p:nvPicPr>
          <p:cNvPr id="118" name="圖片 117">
            <a:extLst>
              <a:ext uri="{FF2B5EF4-FFF2-40B4-BE49-F238E27FC236}">
                <a16:creationId xmlns:a16="http://schemas.microsoft.com/office/drawing/2014/main" id="{C5AEC29A-089E-4AB9-A667-8D6FCA2FB5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7931" y="721229"/>
            <a:ext cx="1337985" cy="1244024"/>
          </a:xfrm>
          <a:prstGeom prst="rect">
            <a:avLst/>
          </a:prstGeom>
          <a:ln w="9525">
            <a:solidFill>
              <a:schemeClr val="bg1"/>
            </a:solidFill>
          </a:ln>
        </p:spPr>
      </p:pic>
      <p:pic>
        <p:nvPicPr>
          <p:cNvPr id="119" name="圖片 118">
            <a:extLst>
              <a:ext uri="{FF2B5EF4-FFF2-40B4-BE49-F238E27FC236}">
                <a16:creationId xmlns:a16="http://schemas.microsoft.com/office/drawing/2014/main" id="{7D7A0B82-BF9F-4A09-9D42-C8FCB27F50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93217" y="721229"/>
            <a:ext cx="1347523" cy="1265696"/>
          </a:xfrm>
          <a:prstGeom prst="rect">
            <a:avLst/>
          </a:prstGeom>
          <a:ln>
            <a:solidFill>
              <a:schemeClr val="bg1"/>
            </a:solidFill>
          </a:ln>
        </p:spPr>
      </p:pic>
      <p:pic>
        <p:nvPicPr>
          <p:cNvPr id="121" name="圖片 120">
            <a:extLst>
              <a:ext uri="{FF2B5EF4-FFF2-40B4-BE49-F238E27FC236}">
                <a16:creationId xmlns:a16="http://schemas.microsoft.com/office/drawing/2014/main" id="{B4845CE2-56CC-47C3-8C24-76A1034767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468" y="2260003"/>
            <a:ext cx="2285364" cy="1438623"/>
          </a:xfrm>
          <a:prstGeom prst="rect">
            <a:avLst/>
          </a:prstGeom>
          <a:ln>
            <a:solidFill>
              <a:schemeClr val="bg1"/>
            </a:solidFill>
          </a:ln>
        </p:spPr>
      </p:pic>
      <p:pic>
        <p:nvPicPr>
          <p:cNvPr id="122" name="圖片 121">
            <a:extLst>
              <a:ext uri="{FF2B5EF4-FFF2-40B4-BE49-F238E27FC236}">
                <a16:creationId xmlns:a16="http://schemas.microsoft.com/office/drawing/2014/main" id="{3AE05BE5-E2E0-4E0A-A3CA-ABAF321A4D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2468" y="3917661"/>
            <a:ext cx="2753448" cy="1438623"/>
          </a:xfrm>
          <a:prstGeom prst="rect">
            <a:avLst/>
          </a:prstGeom>
          <a:ln>
            <a:solidFill>
              <a:schemeClr val="bg1"/>
            </a:solidFill>
          </a:ln>
        </p:spPr>
      </p:pic>
      <p:pic>
        <p:nvPicPr>
          <p:cNvPr id="123" name="圖片 122">
            <a:extLst>
              <a:ext uri="{FF2B5EF4-FFF2-40B4-BE49-F238E27FC236}">
                <a16:creationId xmlns:a16="http://schemas.microsoft.com/office/drawing/2014/main" id="{537C61ED-38CE-4C43-8CB5-0142196CD3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04735" y="2260003"/>
            <a:ext cx="2357524" cy="1440512"/>
          </a:xfrm>
          <a:prstGeom prst="rect">
            <a:avLst/>
          </a:prstGeom>
          <a:ln w="19050">
            <a:solidFill>
              <a:schemeClr val="bg2">
                <a:lumMod val="75000"/>
              </a:schemeClr>
            </a:solidFill>
          </a:ln>
        </p:spPr>
      </p:pic>
      <p:pic>
        <p:nvPicPr>
          <p:cNvPr id="125" name="圖片 124">
            <a:extLst>
              <a:ext uri="{FF2B5EF4-FFF2-40B4-BE49-F238E27FC236}">
                <a16:creationId xmlns:a16="http://schemas.microsoft.com/office/drawing/2014/main" id="{B522D077-D874-4EAB-AADA-B17B232A27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75539" y="3946136"/>
            <a:ext cx="2761124" cy="1434217"/>
          </a:xfrm>
          <a:prstGeom prst="rect">
            <a:avLst/>
          </a:prstGeom>
          <a:ln>
            <a:solidFill>
              <a:schemeClr val="bg2">
                <a:lumMod val="75000"/>
              </a:schemeClr>
            </a:solidFill>
          </a:ln>
        </p:spPr>
      </p:pic>
      <p:sp>
        <p:nvSpPr>
          <p:cNvPr id="127" name="矩形 126">
            <a:extLst>
              <a:ext uri="{FF2B5EF4-FFF2-40B4-BE49-F238E27FC236}">
                <a16:creationId xmlns:a16="http://schemas.microsoft.com/office/drawing/2014/main" id="{662D4CC0-F899-46FB-89D1-E4E059E671E7}"/>
              </a:ext>
            </a:extLst>
          </p:cNvPr>
          <p:cNvSpPr/>
          <p:nvPr/>
        </p:nvSpPr>
        <p:spPr>
          <a:xfrm>
            <a:off x="4602831" y="2196114"/>
            <a:ext cx="981346" cy="800219"/>
          </a:xfrm>
          <a:prstGeom prst="rect">
            <a:avLst/>
          </a:prstGeom>
          <a:ln w="19050">
            <a:solidFill>
              <a:srgbClr val="0070C0"/>
            </a:solidFill>
          </a:ln>
        </p:spPr>
        <p:txBody>
          <a:bodyPr wrap="square">
            <a:spAutoFit/>
          </a:bodyPr>
          <a:lstStyle/>
          <a:p>
            <a:r>
              <a:rPr lang="en-US" altLang="zh-TW" sz="1600" b="1" dirty="0"/>
              <a:t>  </a:t>
            </a:r>
            <a:r>
              <a:rPr lang="en-US" altLang="zh-TW" sz="1000" b="1" dirty="0">
                <a:solidFill>
                  <a:schemeClr val="accent5">
                    <a:lumMod val="75000"/>
                  </a:schemeClr>
                </a:solidFill>
              </a:rPr>
              <a:t>Monitoring </a:t>
            </a:r>
          </a:p>
          <a:p>
            <a:r>
              <a:rPr lang="en-US" altLang="zh-TW" sz="1000" b="1" dirty="0">
                <a:solidFill>
                  <a:schemeClr val="accent5">
                    <a:lumMod val="75000"/>
                  </a:schemeClr>
                </a:solidFill>
              </a:rPr>
              <a:t>    Measuring </a:t>
            </a:r>
          </a:p>
          <a:p>
            <a:r>
              <a:rPr lang="en-US" altLang="zh-TW" sz="1000" b="1" dirty="0">
                <a:solidFill>
                  <a:schemeClr val="accent5">
                    <a:lumMod val="75000"/>
                  </a:schemeClr>
                </a:solidFill>
              </a:rPr>
              <a:t>       Quality</a:t>
            </a:r>
          </a:p>
          <a:p>
            <a:r>
              <a:rPr lang="en-US" altLang="zh-TW" sz="1000" b="1" dirty="0">
                <a:solidFill>
                  <a:schemeClr val="accent5">
                    <a:lumMod val="75000"/>
                  </a:schemeClr>
                </a:solidFill>
              </a:rPr>
              <a:t> Management</a:t>
            </a:r>
            <a:endParaRPr lang="zh-TW" altLang="en-US" sz="1000" b="1" dirty="0">
              <a:solidFill>
                <a:schemeClr val="accent5">
                  <a:lumMod val="75000"/>
                </a:schemeClr>
              </a:solidFill>
            </a:endParaRPr>
          </a:p>
        </p:txBody>
      </p:sp>
      <p:sp>
        <p:nvSpPr>
          <p:cNvPr id="128" name="橢圓 127">
            <a:extLst>
              <a:ext uri="{FF2B5EF4-FFF2-40B4-BE49-F238E27FC236}">
                <a16:creationId xmlns:a16="http://schemas.microsoft.com/office/drawing/2014/main" id="{3B43F278-4AAE-454B-8E93-5D12456A67B0}"/>
              </a:ext>
            </a:extLst>
          </p:cNvPr>
          <p:cNvSpPr/>
          <p:nvPr/>
        </p:nvSpPr>
        <p:spPr>
          <a:xfrm>
            <a:off x="4112768" y="3060599"/>
            <a:ext cx="936104" cy="9063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9" name="矩形 128">
            <a:extLst>
              <a:ext uri="{FF2B5EF4-FFF2-40B4-BE49-F238E27FC236}">
                <a16:creationId xmlns:a16="http://schemas.microsoft.com/office/drawing/2014/main" id="{DB7875DA-F11D-4EDE-B672-DAD3C317C559}"/>
              </a:ext>
            </a:extLst>
          </p:cNvPr>
          <p:cNvSpPr/>
          <p:nvPr/>
        </p:nvSpPr>
        <p:spPr>
          <a:xfrm>
            <a:off x="4100042" y="3203895"/>
            <a:ext cx="950901" cy="369332"/>
          </a:xfrm>
          <a:prstGeom prst="rect">
            <a:avLst/>
          </a:prstGeom>
        </p:spPr>
        <p:txBody>
          <a:bodyPr wrap="none">
            <a:spAutoFit/>
          </a:bodyPr>
          <a:lstStyle/>
          <a:p>
            <a:r>
              <a:rPr lang="en-US" altLang="zh-TW" b="1" dirty="0">
                <a:solidFill>
                  <a:schemeClr val="bg1"/>
                </a:solidFill>
              </a:rPr>
              <a:t>6</a:t>
            </a:r>
            <a:r>
              <a:rPr lang="en-US" altLang="zh-TW" b="1" baseline="30000" dirty="0">
                <a:solidFill>
                  <a:schemeClr val="bg1"/>
                </a:solidFill>
              </a:rPr>
              <a:t>Th </a:t>
            </a:r>
            <a:r>
              <a:rPr lang="en-US" altLang="zh-TW" b="1" dirty="0">
                <a:solidFill>
                  <a:schemeClr val="bg1"/>
                </a:solidFill>
              </a:rPr>
              <a:t>CRM</a:t>
            </a:r>
            <a:endParaRPr lang="zh-TW" altLang="en-US" dirty="0">
              <a:solidFill>
                <a:schemeClr val="bg1"/>
              </a:solidFill>
            </a:endParaRPr>
          </a:p>
        </p:txBody>
      </p:sp>
      <p:pic>
        <p:nvPicPr>
          <p:cNvPr id="130" name="圖片 129">
            <a:extLst>
              <a:ext uri="{FF2B5EF4-FFF2-40B4-BE49-F238E27FC236}">
                <a16:creationId xmlns:a16="http://schemas.microsoft.com/office/drawing/2014/main" id="{C95DA14D-8DD9-4725-BB68-439675C60B2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54166"/>
          <a:stretch/>
        </p:blipFill>
        <p:spPr>
          <a:xfrm>
            <a:off x="3564479" y="2196114"/>
            <a:ext cx="965688" cy="784610"/>
          </a:xfrm>
          <a:prstGeom prst="rect">
            <a:avLst/>
          </a:prstGeom>
          <a:ln w="19050">
            <a:solidFill>
              <a:srgbClr val="0070C0"/>
            </a:solidFill>
          </a:ln>
        </p:spPr>
      </p:pic>
      <p:pic>
        <p:nvPicPr>
          <p:cNvPr id="131" name="圖片 130">
            <a:extLst>
              <a:ext uri="{FF2B5EF4-FFF2-40B4-BE49-F238E27FC236}">
                <a16:creationId xmlns:a16="http://schemas.microsoft.com/office/drawing/2014/main" id="{290D850F-11C7-4E8D-8A82-2C7A4DC0246C}"/>
              </a:ext>
            </a:extLst>
          </p:cNvPr>
          <p:cNvPicPr>
            <a:picLocks noChangeAspect="1"/>
          </p:cNvPicPr>
          <p:nvPr/>
        </p:nvPicPr>
        <p:blipFill rotWithShape="1">
          <a:blip r:embed="rId11">
            <a:extLst>
              <a:ext uri="{28A0092B-C50C-407E-A947-70E740481C1C}">
                <a14:useLocalDpi xmlns:a14="http://schemas.microsoft.com/office/drawing/2010/main" val="0"/>
              </a:ext>
            </a:extLst>
          </a:blip>
          <a:srcRect b="16836"/>
          <a:stretch/>
        </p:blipFill>
        <p:spPr>
          <a:xfrm>
            <a:off x="285705" y="5441509"/>
            <a:ext cx="1926157" cy="1154051"/>
          </a:xfrm>
          <a:prstGeom prst="rect">
            <a:avLst/>
          </a:prstGeom>
          <a:ln>
            <a:solidFill>
              <a:schemeClr val="tx1"/>
            </a:solidFill>
          </a:ln>
        </p:spPr>
      </p:pic>
      <p:pic>
        <p:nvPicPr>
          <p:cNvPr id="132" name="圖片 131">
            <a:extLst>
              <a:ext uri="{FF2B5EF4-FFF2-40B4-BE49-F238E27FC236}">
                <a16:creationId xmlns:a16="http://schemas.microsoft.com/office/drawing/2014/main" id="{456CEF4B-A563-410F-8F3B-8AC4A4A1073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20756" y="5465557"/>
            <a:ext cx="1926157" cy="1170716"/>
          </a:xfrm>
          <a:prstGeom prst="rect">
            <a:avLst/>
          </a:prstGeom>
          <a:ln w="19050">
            <a:solidFill>
              <a:schemeClr val="bg2">
                <a:lumMod val="75000"/>
              </a:schemeClr>
            </a:solidFill>
          </a:ln>
        </p:spPr>
      </p:pic>
      <p:sp>
        <p:nvSpPr>
          <p:cNvPr id="3" name="矩形 2">
            <a:extLst>
              <a:ext uri="{FF2B5EF4-FFF2-40B4-BE49-F238E27FC236}">
                <a16:creationId xmlns:a16="http://schemas.microsoft.com/office/drawing/2014/main" id="{F51A3700-4254-4E71-B16B-9FA196B5689B}"/>
              </a:ext>
            </a:extLst>
          </p:cNvPr>
          <p:cNvSpPr/>
          <p:nvPr/>
        </p:nvSpPr>
        <p:spPr>
          <a:xfrm>
            <a:off x="2457072" y="6319775"/>
            <a:ext cx="4279870" cy="276999"/>
          </a:xfrm>
          <a:prstGeom prst="rect">
            <a:avLst/>
          </a:prstGeom>
        </p:spPr>
        <p:txBody>
          <a:bodyPr wrap="square">
            <a:spAutoFit/>
          </a:bodyPr>
          <a:lstStyle/>
          <a:p>
            <a:r>
              <a:rPr lang="en-US" altLang="zh-TW" sz="1200" b="1" dirty="0">
                <a:solidFill>
                  <a:schemeClr val="accent5">
                    <a:lumMod val="75000"/>
                  </a:schemeClr>
                </a:solidFill>
              </a:rPr>
              <a:t> </a:t>
            </a:r>
            <a:endParaRPr lang="zh-TW" altLang="en-US" sz="1200" dirty="0"/>
          </a:p>
        </p:txBody>
      </p:sp>
      <p:sp>
        <p:nvSpPr>
          <p:cNvPr id="5" name="矩形 4">
            <a:extLst>
              <a:ext uri="{FF2B5EF4-FFF2-40B4-BE49-F238E27FC236}">
                <a16:creationId xmlns:a16="http://schemas.microsoft.com/office/drawing/2014/main" id="{ED467F4D-C7F4-4E1C-BE61-3FB40C62B27D}"/>
              </a:ext>
            </a:extLst>
          </p:cNvPr>
          <p:cNvSpPr/>
          <p:nvPr/>
        </p:nvSpPr>
        <p:spPr>
          <a:xfrm>
            <a:off x="285705" y="251272"/>
            <a:ext cx="1486989" cy="584775"/>
          </a:xfrm>
          <a:prstGeom prst="rect">
            <a:avLst/>
          </a:prstGeom>
          <a:solidFill>
            <a:schemeClr val="accent1"/>
          </a:solidFill>
          <a:ln w="12700">
            <a:solidFill>
              <a:schemeClr val="accent1"/>
            </a:solidFill>
          </a:ln>
        </p:spPr>
        <p:txBody>
          <a:bodyPr wrap="square">
            <a:spAutoFit/>
          </a:bodyPr>
          <a:lstStyle/>
          <a:p>
            <a:r>
              <a:rPr lang="en-US" altLang="zh-TW" b="1" dirty="0">
                <a:solidFill>
                  <a:srgbClr val="7030A0"/>
                </a:solidFill>
              </a:rPr>
              <a:t>  </a:t>
            </a:r>
            <a:r>
              <a:rPr lang="zh-TW" altLang="en-US" b="1" dirty="0">
                <a:solidFill>
                  <a:srgbClr val="7030A0"/>
                </a:solidFill>
              </a:rPr>
              <a:t>  </a:t>
            </a:r>
            <a:r>
              <a:rPr lang="en-US" altLang="zh-TW" sz="1400" b="1" dirty="0">
                <a:solidFill>
                  <a:schemeClr val="bg1"/>
                </a:solidFill>
              </a:rPr>
              <a:t>Flight Safety</a:t>
            </a:r>
          </a:p>
          <a:p>
            <a:r>
              <a:rPr lang="zh-TW" altLang="en-US" sz="1400" b="1" dirty="0">
                <a:solidFill>
                  <a:schemeClr val="bg1"/>
                </a:solidFill>
              </a:rPr>
              <a:t>   </a:t>
            </a:r>
            <a:r>
              <a:rPr lang="en-US" altLang="zh-TW" sz="1400" b="1" dirty="0">
                <a:solidFill>
                  <a:schemeClr val="bg1"/>
                </a:solidFill>
              </a:rPr>
              <a:t>is our priority! </a:t>
            </a:r>
            <a:endParaRPr lang="zh-TW" altLang="en-US" sz="1400" dirty="0">
              <a:solidFill>
                <a:schemeClr val="bg1"/>
              </a:solidFill>
            </a:endParaRPr>
          </a:p>
        </p:txBody>
      </p:sp>
      <p:sp>
        <p:nvSpPr>
          <p:cNvPr id="7" name="矩形 6">
            <a:extLst>
              <a:ext uri="{FF2B5EF4-FFF2-40B4-BE49-F238E27FC236}">
                <a16:creationId xmlns:a16="http://schemas.microsoft.com/office/drawing/2014/main" id="{F9D1CE7E-4037-41A3-BF05-70F17CE76379}"/>
              </a:ext>
            </a:extLst>
          </p:cNvPr>
          <p:cNvSpPr/>
          <p:nvPr/>
        </p:nvSpPr>
        <p:spPr>
          <a:xfrm>
            <a:off x="2444047" y="6227249"/>
            <a:ext cx="4279870" cy="523220"/>
          </a:xfrm>
          <a:prstGeom prst="rect">
            <a:avLst/>
          </a:prstGeom>
          <a:solidFill>
            <a:schemeClr val="accent1"/>
          </a:solidFill>
          <a:ln>
            <a:solidFill>
              <a:srgbClr val="7030A0"/>
            </a:solidFill>
          </a:ln>
        </p:spPr>
        <p:txBody>
          <a:bodyPr wrap="square">
            <a:spAutoFit/>
          </a:bodyPr>
          <a:lstStyle/>
          <a:p>
            <a:r>
              <a:rPr lang="en-US" altLang="zh-TW" sz="1400" b="1" dirty="0"/>
              <a:t> </a:t>
            </a:r>
            <a:r>
              <a:rPr lang="en-US" altLang="zh-TW" sz="1400" b="1" dirty="0">
                <a:solidFill>
                  <a:srgbClr val="FF66FF"/>
                </a:solidFill>
              </a:rPr>
              <a:t>Oh, oh..., Don't left him behind, wake him up please ! </a:t>
            </a:r>
          </a:p>
          <a:p>
            <a:r>
              <a:rPr lang="en-US" altLang="zh-TW" sz="1400" b="1" dirty="0">
                <a:solidFill>
                  <a:srgbClr val="FF66FF"/>
                </a:solidFill>
              </a:rPr>
              <a:t>              let us get together and work as a  family ! </a:t>
            </a:r>
            <a:endParaRPr lang="zh-TW" altLang="en-US" sz="1400" b="1" dirty="0">
              <a:solidFill>
                <a:srgbClr val="FF66FF"/>
              </a:solidFill>
            </a:endParaRPr>
          </a:p>
        </p:txBody>
      </p:sp>
      <p:sp>
        <p:nvSpPr>
          <p:cNvPr id="11" name="矩形 10">
            <a:extLst>
              <a:ext uri="{FF2B5EF4-FFF2-40B4-BE49-F238E27FC236}">
                <a16:creationId xmlns:a16="http://schemas.microsoft.com/office/drawing/2014/main" id="{DD243A2A-3453-4DA8-A468-9EB23DCD0357}"/>
              </a:ext>
            </a:extLst>
          </p:cNvPr>
          <p:cNvSpPr/>
          <p:nvPr/>
        </p:nvSpPr>
        <p:spPr>
          <a:xfrm>
            <a:off x="7349896" y="262182"/>
            <a:ext cx="1497017" cy="954107"/>
          </a:xfrm>
          <a:prstGeom prst="rect">
            <a:avLst/>
          </a:prstGeom>
          <a:solidFill>
            <a:schemeClr val="accent1"/>
          </a:solidFill>
          <a:ln w="12700">
            <a:solidFill>
              <a:schemeClr val="accent1"/>
            </a:solidFill>
          </a:ln>
        </p:spPr>
        <p:txBody>
          <a:bodyPr wrap="square">
            <a:spAutoFit/>
          </a:bodyPr>
          <a:lstStyle/>
          <a:p>
            <a:r>
              <a:rPr lang="en-US" altLang="zh-TW" sz="1400" b="1" dirty="0">
                <a:solidFill>
                  <a:schemeClr val="bg1"/>
                </a:solidFill>
              </a:rPr>
              <a:t>          Always,</a:t>
            </a:r>
          </a:p>
          <a:p>
            <a:r>
              <a:rPr lang="en-US" altLang="zh-TW" sz="1400" b="1" dirty="0">
                <a:solidFill>
                  <a:schemeClr val="bg1"/>
                </a:solidFill>
              </a:rPr>
              <a:t>  </a:t>
            </a:r>
            <a:r>
              <a:rPr lang="zh-TW" altLang="en-US" sz="1400" b="1" dirty="0">
                <a:solidFill>
                  <a:schemeClr val="bg1"/>
                </a:solidFill>
              </a:rPr>
              <a:t> </a:t>
            </a:r>
            <a:r>
              <a:rPr lang="en-US" altLang="zh-TW" sz="1400" b="1" dirty="0">
                <a:solidFill>
                  <a:schemeClr val="bg1"/>
                </a:solidFill>
              </a:rPr>
              <a:t>thinking ahead </a:t>
            </a:r>
          </a:p>
          <a:p>
            <a:r>
              <a:rPr lang="zh-TW" altLang="en-US" sz="1400" b="1" dirty="0">
                <a:solidFill>
                  <a:schemeClr val="bg1"/>
                </a:solidFill>
              </a:rPr>
              <a:t> </a:t>
            </a:r>
            <a:r>
              <a:rPr lang="en-US" altLang="zh-TW" sz="1400" b="1" dirty="0">
                <a:solidFill>
                  <a:schemeClr val="bg1"/>
                </a:solidFill>
              </a:rPr>
              <a:t> planning ahead. </a:t>
            </a:r>
          </a:p>
          <a:p>
            <a:r>
              <a:rPr lang="zh-TW" altLang="en-US" sz="1400" b="1" dirty="0">
                <a:solidFill>
                  <a:schemeClr val="bg1"/>
                </a:solidFill>
              </a:rPr>
              <a:t> </a:t>
            </a:r>
            <a:r>
              <a:rPr lang="en-US" altLang="zh-TW" sz="1400" b="1" dirty="0">
                <a:solidFill>
                  <a:schemeClr val="bg1"/>
                </a:solidFill>
              </a:rPr>
              <a:t>it is perpetually !</a:t>
            </a:r>
            <a:r>
              <a:rPr lang="en-US" altLang="zh-TW" sz="1400" b="1" dirty="0">
                <a:solidFill>
                  <a:srgbClr val="FFFF00"/>
                </a:solidFill>
              </a:rPr>
              <a:t> </a:t>
            </a:r>
            <a:endParaRPr lang="zh-TW" altLang="en-US" sz="1400" b="1" dirty="0">
              <a:solidFill>
                <a:srgbClr val="FFFF00"/>
              </a:solidFill>
            </a:endParaRPr>
          </a:p>
        </p:txBody>
      </p:sp>
      <p:sp>
        <p:nvSpPr>
          <p:cNvPr id="4" name="矩形 3">
            <a:extLst>
              <a:ext uri="{FF2B5EF4-FFF2-40B4-BE49-F238E27FC236}">
                <a16:creationId xmlns:a16="http://schemas.microsoft.com/office/drawing/2014/main" id="{ED5DBE67-6423-4700-8CD6-7595D9090A2E}"/>
              </a:ext>
            </a:extLst>
          </p:cNvPr>
          <p:cNvSpPr/>
          <p:nvPr/>
        </p:nvSpPr>
        <p:spPr>
          <a:xfrm>
            <a:off x="431032" y="957222"/>
            <a:ext cx="1153323" cy="523220"/>
          </a:xfrm>
          <a:prstGeom prst="rect">
            <a:avLst/>
          </a:prstGeom>
          <a:solidFill>
            <a:schemeClr val="accent1"/>
          </a:solidFill>
          <a:ln w="19050">
            <a:solidFill>
              <a:schemeClr val="accent1"/>
            </a:solidFill>
          </a:ln>
        </p:spPr>
        <p:txBody>
          <a:bodyPr wrap="square">
            <a:spAutoFit/>
          </a:bodyPr>
          <a:lstStyle/>
          <a:p>
            <a:pPr>
              <a:spcBef>
                <a:spcPct val="0"/>
              </a:spcBef>
            </a:pPr>
            <a:r>
              <a:rPr lang="zh-TW" altLang="en-US" sz="1400" b="1" dirty="0">
                <a:solidFill>
                  <a:schemeClr val="bg1"/>
                </a:solidFill>
              </a:rPr>
              <a:t>    </a:t>
            </a:r>
            <a:r>
              <a:rPr lang="en-US" altLang="zh-TW" sz="1400" b="1" dirty="0">
                <a:solidFill>
                  <a:schemeClr val="bg1"/>
                </a:solidFill>
              </a:rPr>
              <a:t>Situation</a:t>
            </a:r>
          </a:p>
          <a:p>
            <a:pPr>
              <a:spcBef>
                <a:spcPct val="0"/>
              </a:spcBef>
            </a:pPr>
            <a:r>
              <a:rPr lang="zh-TW" altLang="en-US" sz="1400" b="1" dirty="0">
                <a:solidFill>
                  <a:schemeClr val="bg1"/>
                </a:solidFill>
              </a:rPr>
              <a:t>  </a:t>
            </a:r>
            <a:r>
              <a:rPr lang="en-US" altLang="zh-TW" sz="1400" b="1" dirty="0">
                <a:solidFill>
                  <a:schemeClr val="bg1"/>
                </a:solidFill>
              </a:rPr>
              <a:t>Awareness</a:t>
            </a:r>
            <a:r>
              <a:rPr lang="en-US" altLang="zh-TW" sz="1400" b="1" dirty="0">
                <a:solidFill>
                  <a:srgbClr val="FFFF00"/>
                </a:solidFill>
              </a:rPr>
              <a:t> </a:t>
            </a:r>
            <a:endParaRPr lang="zh-TW" altLang="en-US" sz="1400" dirty="0">
              <a:solidFill>
                <a:srgbClr val="FFFF00"/>
              </a:solidFill>
            </a:endParaRPr>
          </a:p>
        </p:txBody>
      </p:sp>
      <p:sp>
        <p:nvSpPr>
          <p:cNvPr id="12" name="投影片編號版面配置區 11">
            <a:extLst>
              <a:ext uri="{FF2B5EF4-FFF2-40B4-BE49-F238E27FC236}">
                <a16:creationId xmlns:a16="http://schemas.microsoft.com/office/drawing/2014/main" id="{8BB1363E-2D58-4D84-82E6-A65BE69E1A56}"/>
              </a:ext>
            </a:extLst>
          </p:cNvPr>
          <p:cNvSpPr>
            <a:spLocks noGrp="1"/>
          </p:cNvSpPr>
          <p:nvPr>
            <p:ph type="sldNum" sz="quarter" idx="12"/>
          </p:nvPr>
        </p:nvSpPr>
        <p:spPr>
          <a:xfrm>
            <a:off x="7081646" y="6488859"/>
            <a:ext cx="2057400" cy="365125"/>
          </a:xfrm>
        </p:spPr>
        <p:txBody>
          <a:bodyPr/>
          <a:lstStyle/>
          <a:p>
            <a:pPr>
              <a:defRPr/>
            </a:pPr>
            <a:fld id="{C6735949-D909-4DA0-9331-3289988C2E74}" type="slidenum">
              <a:rPr lang="en-US" altLang="zh-TW" smtClean="0"/>
              <a:pPr>
                <a:defRPr/>
              </a:pPr>
              <a:t>83</a:t>
            </a:fld>
            <a:endParaRPr lang="en-US" altLang="zh-TW" dirty="0"/>
          </a:p>
        </p:txBody>
      </p:sp>
      <p:pic>
        <p:nvPicPr>
          <p:cNvPr id="1026" name="Picture 2">
            <a:extLst>
              <a:ext uri="{FF2B5EF4-FFF2-40B4-BE49-F238E27FC236}">
                <a16:creationId xmlns:a16="http://schemas.microsoft.com/office/drawing/2014/main" id="{ACA1623D-41B0-44A1-B40D-43B701FD143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b="26760"/>
          <a:stretch/>
        </p:blipFill>
        <p:spPr bwMode="auto">
          <a:xfrm>
            <a:off x="3630205" y="5000492"/>
            <a:ext cx="1872208" cy="991347"/>
          </a:xfrm>
          <a:prstGeom prst="rect">
            <a:avLst/>
          </a:prstGeom>
          <a:noFill/>
          <a:extLst>
            <a:ext uri="{909E8E84-426E-40DD-AFC4-6F175D3DCCD1}">
              <a14:hiddenFill xmlns:a14="http://schemas.microsoft.com/office/drawing/2010/main">
                <a:solidFill>
                  <a:srgbClr val="FFFFFF"/>
                </a:solidFill>
              </a14:hiddenFill>
            </a:ext>
          </a:extLst>
        </p:spPr>
      </p:pic>
      <p:sp>
        <p:nvSpPr>
          <p:cNvPr id="32" name="文字方塊 31">
            <a:extLst>
              <a:ext uri="{FF2B5EF4-FFF2-40B4-BE49-F238E27FC236}">
                <a16:creationId xmlns:a16="http://schemas.microsoft.com/office/drawing/2014/main" id="{62405BC9-69D1-4A13-87C4-B56B7084E138}"/>
              </a:ext>
            </a:extLst>
          </p:cNvPr>
          <p:cNvSpPr txBox="1"/>
          <p:nvPr/>
        </p:nvSpPr>
        <p:spPr>
          <a:xfrm>
            <a:off x="3555916" y="3549127"/>
            <a:ext cx="2017546" cy="276999"/>
          </a:xfrm>
          <a:prstGeom prst="rect">
            <a:avLst/>
          </a:prstGeom>
          <a:solidFill>
            <a:schemeClr val="accent1"/>
          </a:solidFill>
        </p:spPr>
        <p:txBody>
          <a:bodyPr wrap="square">
            <a:spAutoFit/>
          </a:bodyPr>
          <a:lstStyle/>
          <a:p>
            <a:r>
              <a:rPr lang="en-US" altLang="zh-TW" sz="1200" b="1" dirty="0">
                <a:solidFill>
                  <a:schemeClr val="bg1"/>
                </a:solidFill>
              </a:rPr>
              <a:t>Threat &amp; Error Management </a:t>
            </a:r>
            <a:endParaRPr lang="zh-TW" altLang="en-US" sz="1200" dirty="0">
              <a:solidFill>
                <a:schemeClr val="bg1"/>
              </a:solidFill>
            </a:endParaRPr>
          </a:p>
        </p:txBody>
      </p:sp>
    </p:spTree>
    <p:extLst>
      <p:ext uri="{BB962C8B-B14F-4D97-AF65-F5344CB8AC3E}">
        <p14:creationId xmlns:p14="http://schemas.microsoft.com/office/powerpoint/2010/main" val="31521419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905550E7-7949-4245-85BF-320CD33EA4B2}"/>
              </a:ext>
            </a:extLst>
          </p:cNvPr>
          <p:cNvSpPr>
            <a:spLocks noGrp="1"/>
          </p:cNvSpPr>
          <p:nvPr>
            <p:ph type="sldNum" sz="quarter" idx="12"/>
          </p:nvPr>
        </p:nvSpPr>
        <p:spPr>
          <a:xfrm>
            <a:off x="7086600" y="6476392"/>
            <a:ext cx="2057400" cy="365125"/>
          </a:xfrm>
        </p:spPr>
        <p:txBody>
          <a:bodyPr/>
          <a:lstStyle/>
          <a:p>
            <a:pPr>
              <a:defRPr/>
            </a:pPr>
            <a:fld id="{C6735949-D909-4DA0-9331-3289988C2E74}" type="slidenum">
              <a:rPr lang="en-US" altLang="zh-TW" smtClean="0"/>
              <a:pPr>
                <a:defRPr/>
              </a:pPr>
              <a:t>84</a:t>
            </a:fld>
            <a:endParaRPr lang="en-US" altLang="zh-TW" dirty="0"/>
          </a:p>
        </p:txBody>
      </p:sp>
      <p:pic>
        <p:nvPicPr>
          <p:cNvPr id="3" name="圖片 2">
            <a:extLst>
              <a:ext uri="{FF2B5EF4-FFF2-40B4-BE49-F238E27FC236}">
                <a16:creationId xmlns:a16="http://schemas.microsoft.com/office/drawing/2014/main" id="{C3411C01-5914-4F78-9CCF-7EDC8E7249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117381"/>
            <a:ext cx="8071125" cy="5198450"/>
          </a:xfrm>
          <a:prstGeom prst="rect">
            <a:avLst/>
          </a:prstGeom>
        </p:spPr>
      </p:pic>
      <p:sp>
        <p:nvSpPr>
          <p:cNvPr id="7" name="矩形 6">
            <a:extLst>
              <a:ext uri="{FF2B5EF4-FFF2-40B4-BE49-F238E27FC236}">
                <a16:creationId xmlns:a16="http://schemas.microsoft.com/office/drawing/2014/main" id="{B2CF976D-7A45-428E-860E-D9588F21FE2C}"/>
              </a:ext>
            </a:extLst>
          </p:cNvPr>
          <p:cNvSpPr/>
          <p:nvPr/>
        </p:nvSpPr>
        <p:spPr>
          <a:xfrm>
            <a:off x="2771800" y="1844824"/>
            <a:ext cx="4392488" cy="769441"/>
          </a:xfrm>
          <a:prstGeom prst="rect">
            <a:avLst/>
          </a:prstGeom>
        </p:spPr>
        <p:txBody>
          <a:bodyPr wrap="square">
            <a:spAutoFit/>
          </a:bodyPr>
          <a:lstStyle/>
          <a:p>
            <a:r>
              <a:rPr lang="en-US" altLang="zh-TW" sz="4400" b="1" i="1" dirty="0">
                <a:solidFill>
                  <a:srgbClr val="FFFF00"/>
                </a:solidFill>
              </a:rPr>
              <a:t>CS-5070 </a:t>
            </a:r>
            <a:r>
              <a:rPr lang="en-US" altLang="zh-TW" sz="4400" b="1" i="1" baseline="30000" dirty="0">
                <a:solidFill>
                  <a:srgbClr val="FFFF00"/>
                </a:solidFill>
              </a:rPr>
              <a:t>is </a:t>
            </a:r>
            <a:r>
              <a:rPr lang="en-US" altLang="zh-TW" sz="4800" b="1" i="1" baseline="30000" dirty="0">
                <a:solidFill>
                  <a:srgbClr val="FFFF00"/>
                </a:solidFill>
              </a:rPr>
              <a:t>flying ……</a:t>
            </a:r>
            <a:endParaRPr lang="zh-TW" altLang="en-US" sz="4800" b="1" i="1" baseline="30000" dirty="0">
              <a:solidFill>
                <a:srgbClr val="FFFF00"/>
              </a:solidFill>
            </a:endParaRPr>
          </a:p>
        </p:txBody>
      </p:sp>
      <p:cxnSp>
        <p:nvCxnSpPr>
          <p:cNvPr id="19" name="直線接點 18">
            <a:extLst>
              <a:ext uri="{FF2B5EF4-FFF2-40B4-BE49-F238E27FC236}">
                <a16:creationId xmlns:a16="http://schemas.microsoft.com/office/drawing/2014/main" id="{A4218316-BB9C-4986-B4FD-D964DCFF576B}"/>
              </a:ext>
            </a:extLst>
          </p:cNvPr>
          <p:cNvCxnSpPr>
            <a:cxnSpLocks/>
          </p:cNvCxnSpPr>
          <p:nvPr/>
        </p:nvCxnSpPr>
        <p:spPr>
          <a:xfrm>
            <a:off x="1691680" y="3393151"/>
            <a:ext cx="0" cy="297968"/>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線接點 21">
            <a:extLst>
              <a:ext uri="{FF2B5EF4-FFF2-40B4-BE49-F238E27FC236}">
                <a16:creationId xmlns:a16="http://schemas.microsoft.com/office/drawing/2014/main" id="{90441120-7FE2-4FE9-A2F5-DFF17E176E29}"/>
              </a:ext>
            </a:extLst>
          </p:cNvPr>
          <p:cNvCxnSpPr>
            <a:cxnSpLocks/>
          </p:cNvCxnSpPr>
          <p:nvPr/>
        </p:nvCxnSpPr>
        <p:spPr>
          <a:xfrm>
            <a:off x="7668344" y="3320832"/>
            <a:ext cx="0" cy="216335"/>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6" name="圖片 5">
            <a:extLst>
              <a:ext uri="{FF2B5EF4-FFF2-40B4-BE49-F238E27FC236}">
                <a16:creationId xmlns:a16="http://schemas.microsoft.com/office/drawing/2014/main" id="{4D1813D1-49C2-47EE-AD0B-B0D6944A0A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0834" y="4728451"/>
            <a:ext cx="8580976" cy="1915061"/>
          </a:xfrm>
          <a:prstGeom prst="rect">
            <a:avLst/>
          </a:prstGeom>
          <a:ln w="57150">
            <a:solidFill>
              <a:schemeClr val="bg1"/>
            </a:solidFill>
          </a:ln>
        </p:spPr>
      </p:pic>
      <p:sp>
        <p:nvSpPr>
          <p:cNvPr id="10" name="矩形 9">
            <a:extLst>
              <a:ext uri="{FF2B5EF4-FFF2-40B4-BE49-F238E27FC236}">
                <a16:creationId xmlns:a16="http://schemas.microsoft.com/office/drawing/2014/main" id="{BAA02381-3FED-4577-A5E1-0BDF1BEFC169}"/>
              </a:ext>
            </a:extLst>
          </p:cNvPr>
          <p:cNvSpPr/>
          <p:nvPr/>
        </p:nvSpPr>
        <p:spPr>
          <a:xfrm>
            <a:off x="292190" y="5008104"/>
            <a:ext cx="8570298" cy="553998"/>
          </a:xfrm>
          <a:prstGeom prst="rect">
            <a:avLst/>
          </a:prstGeom>
        </p:spPr>
        <p:txBody>
          <a:bodyPr wrap="square">
            <a:spAutoFit/>
          </a:bodyPr>
          <a:lstStyle/>
          <a:p>
            <a:r>
              <a:rPr lang="en-US" altLang="zh-TW" sz="1400" b="1" dirty="0">
                <a:solidFill>
                  <a:srgbClr val="C00000"/>
                </a:solidFill>
                <a:latin typeface="Muli"/>
              </a:rPr>
              <a:t>CS-5070  Clear to land, Runway is clear  !</a:t>
            </a:r>
            <a:r>
              <a:rPr lang="en-US" altLang="zh-TW" sz="1400" b="1" dirty="0">
                <a:solidFill>
                  <a:schemeClr val="accent2"/>
                </a:solidFill>
                <a:latin typeface="Muli"/>
              </a:rPr>
              <a:t>             </a:t>
            </a:r>
            <a:r>
              <a:rPr lang="en-US" altLang="zh-TW" sz="1600" b="1" dirty="0">
                <a:solidFill>
                  <a:srgbClr val="FF0000"/>
                </a:solidFill>
              </a:rPr>
              <a:t>For passengers, it is the beginning of a beautiful journey </a:t>
            </a:r>
            <a:r>
              <a:rPr lang="en-US" altLang="zh-TW" sz="1400" b="1" dirty="0">
                <a:solidFill>
                  <a:srgbClr val="FF0000"/>
                </a:solidFill>
              </a:rPr>
              <a:t>...</a:t>
            </a:r>
            <a:endParaRPr lang="zh-TW" altLang="en-US" sz="1400" b="1" dirty="0">
              <a:solidFill>
                <a:srgbClr val="FF0000"/>
              </a:solidFill>
            </a:endParaRPr>
          </a:p>
          <a:p>
            <a:r>
              <a:rPr lang="en-US" altLang="zh-TW" sz="1400" b="1" dirty="0">
                <a:solidFill>
                  <a:srgbClr val="FF0000"/>
                </a:solidFill>
                <a:latin typeface="Muli"/>
              </a:rPr>
              <a:t> </a:t>
            </a:r>
            <a:endParaRPr lang="zh-TW" altLang="en-US" sz="1400" b="1" dirty="0">
              <a:solidFill>
                <a:srgbClr val="FF0000"/>
              </a:solidFill>
            </a:endParaRPr>
          </a:p>
        </p:txBody>
      </p:sp>
    </p:spTree>
    <p:extLst>
      <p:ext uri="{BB962C8B-B14F-4D97-AF65-F5344CB8AC3E}">
        <p14:creationId xmlns:p14="http://schemas.microsoft.com/office/powerpoint/2010/main" val="25894200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87F9C15E-ED54-4C2A-9233-B612DFE98F74}"/>
              </a:ext>
            </a:extLst>
          </p:cNvPr>
          <p:cNvSpPr>
            <a:spLocks noGrp="1"/>
          </p:cNvSpPr>
          <p:nvPr>
            <p:ph type="sldNum" sz="quarter" idx="12"/>
          </p:nvPr>
        </p:nvSpPr>
        <p:spPr>
          <a:xfrm>
            <a:off x="7052352" y="6488261"/>
            <a:ext cx="2057400" cy="365125"/>
          </a:xfrm>
        </p:spPr>
        <p:txBody>
          <a:bodyPr/>
          <a:lstStyle/>
          <a:p>
            <a:pPr>
              <a:defRPr/>
            </a:pPr>
            <a:fld id="{C6735949-D909-4DA0-9331-3289988C2E74}" type="slidenum">
              <a:rPr lang="en-US" altLang="zh-TW" smtClean="0"/>
              <a:pPr>
                <a:defRPr/>
              </a:pPr>
              <a:t>85</a:t>
            </a:fld>
            <a:endParaRPr lang="en-US" altLang="zh-TW" dirty="0"/>
          </a:p>
        </p:txBody>
      </p:sp>
      <p:pic>
        <p:nvPicPr>
          <p:cNvPr id="4" name="Picture 2" descr="Wallace at whiteboard">
            <a:extLst>
              <a:ext uri="{FF2B5EF4-FFF2-40B4-BE49-F238E27FC236}">
                <a16:creationId xmlns:a16="http://schemas.microsoft.com/office/drawing/2014/main" id="{4482E3DB-44CE-41FB-94AB-CFABC8D496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2420888"/>
            <a:ext cx="4232582" cy="345638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6" name="矩形 5">
            <a:extLst>
              <a:ext uri="{FF2B5EF4-FFF2-40B4-BE49-F238E27FC236}">
                <a16:creationId xmlns:a16="http://schemas.microsoft.com/office/drawing/2014/main" id="{20EC8738-A6D3-4C17-9398-64B36A8E571B}"/>
              </a:ext>
            </a:extLst>
          </p:cNvPr>
          <p:cNvSpPr/>
          <p:nvPr/>
        </p:nvSpPr>
        <p:spPr>
          <a:xfrm>
            <a:off x="2117386" y="1168690"/>
            <a:ext cx="4968552" cy="830997"/>
          </a:xfrm>
          <a:prstGeom prst="rect">
            <a:avLst/>
          </a:prstGeom>
          <a:solidFill>
            <a:srgbClr val="7030A0"/>
          </a:solidFill>
        </p:spPr>
        <p:txBody>
          <a:bodyPr wrap="square">
            <a:spAutoFit/>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fontAlgn="base">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r>
              <a:rPr kumimoji="0" lang="en-US" altLang="zh-TW" sz="2000" b="1" dirty="0">
                <a:solidFill>
                  <a:schemeClr val="bg1"/>
                </a:solidFill>
                <a:latin typeface="Calibri" panose="020F0502020204030204" pitchFamily="34" charset="0"/>
              </a:rPr>
              <a:t>                   </a:t>
            </a:r>
            <a:r>
              <a:rPr kumimoji="0" lang="en-US" altLang="zh-TW" sz="2400" b="1" dirty="0">
                <a:solidFill>
                  <a:schemeClr val="bg1"/>
                </a:solidFill>
                <a:latin typeface="Calibri" panose="020F0502020204030204" pitchFamily="34" charset="0"/>
              </a:rPr>
              <a:t>The Concern Related  </a:t>
            </a:r>
          </a:p>
          <a:p>
            <a:pPr eaLnBrk="1" hangingPunct="1">
              <a:defRPr/>
            </a:pPr>
            <a:r>
              <a:rPr kumimoji="0" lang="en-US" altLang="zh-TW" sz="2400" b="1" dirty="0">
                <a:solidFill>
                  <a:schemeClr val="bg1"/>
                </a:solidFill>
                <a:latin typeface="Calibri" panose="020F0502020204030204" pitchFamily="34" charset="0"/>
              </a:rPr>
              <a:t>       Aviation Fuel and Flight Safety</a:t>
            </a:r>
          </a:p>
        </p:txBody>
      </p:sp>
      <p:sp>
        <p:nvSpPr>
          <p:cNvPr id="9" name="矩形 8">
            <a:extLst>
              <a:ext uri="{FF2B5EF4-FFF2-40B4-BE49-F238E27FC236}">
                <a16:creationId xmlns:a16="http://schemas.microsoft.com/office/drawing/2014/main" id="{6B2164D6-1656-48CD-B2EC-AD86D38B0838}"/>
              </a:ext>
            </a:extLst>
          </p:cNvPr>
          <p:cNvSpPr/>
          <p:nvPr/>
        </p:nvSpPr>
        <p:spPr>
          <a:xfrm rot="5400000">
            <a:off x="3874539" y="3272448"/>
            <a:ext cx="678015" cy="338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29">
            <a:extLst>
              <a:ext uri="{FF2B5EF4-FFF2-40B4-BE49-F238E27FC236}">
                <a16:creationId xmlns:a16="http://schemas.microsoft.com/office/drawing/2014/main" id="{CE588D3C-B7F3-4E47-ABAD-9DFECB6978B7}"/>
              </a:ext>
            </a:extLst>
          </p:cNvPr>
          <p:cNvSpPr/>
          <p:nvPr/>
        </p:nvSpPr>
        <p:spPr>
          <a:xfrm>
            <a:off x="4045937" y="2932181"/>
            <a:ext cx="2160240" cy="1501105"/>
          </a:xfrm>
          <a:prstGeom prst="rect">
            <a:avLst/>
          </a:prstGeom>
          <a:solidFill>
            <a:schemeClr val="bg1"/>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4" name="Picture 6" descr="查看來源圖片">
            <a:extLst>
              <a:ext uri="{FF2B5EF4-FFF2-40B4-BE49-F238E27FC236}">
                <a16:creationId xmlns:a16="http://schemas.microsoft.com/office/drawing/2014/main" id="{E36CF721-551C-487F-A37D-5982FF5A18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01" t="16636" r="5588" b="20857"/>
          <a:stretch/>
        </p:blipFill>
        <p:spPr bwMode="auto">
          <a:xfrm>
            <a:off x="4271436" y="3271851"/>
            <a:ext cx="1731059" cy="831004"/>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直線單箭頭接點 38">
            <a:extLst>
              <a:ext uri="{FF2B5EF4-FFF2-40B4-BE49-F238E27FC236}">
                <a16:creationId xmlns:a16="http://schemas.microsoft.com/office/drawing/2014/main" id="{BACB6931-54C8-4112-86B3-0677D0451CCD}"/>
              </a:ext>
            </a:extLst>
          </p:cNvPr>
          <p:cNvCxnSpPr>
            <a:cxnSpLocks/>
          </p:cNvCxnSpPr>
          <p:nvPr/>
        </p:nvCxnSpPr>
        <p:spPr>
          <a:xfrm flipV="1">
            <a:off x="4352278" y="3710303"/>
            <a:ext cx="213238" cy="153348"/>
          </a:xfrm>
          <a:prstGeom prst="straightConnector1">
            <a:avLst/>
          </a:prstGeom>
          <a:ln w="38100">
            <a:solidFill>
              <a:srgbClr val="7030A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49" name="Picture 2" descr="Wallace at whiteboard">
            <a:extLst>
              <a:ext uri="{FF2B5EF4-FFF2-40B4-BE49-F238E27FC236}">
                <a16:creationId xmlns:a16="http://schemas.microsoft.com/office/drawing/2014/main" id="{9492F9EF-8A74-4D6B-BDA8-495B99F475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532" t="39584" r="42126" b="47916"/>
          <a:stretch/>
        </p:blipFill>
        <p:spPr bwMode="auto">
          <a:xfrm>
            <a:off x="4002724" y="3789781"/>
            <a:ext cx="482111" cy="45818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cxnSp>
        <p:nvCxnSpPr>
          <p:cNvPr id="51" name="直線接點 50">
            <a:extLst>
              <a:ext uri="{FF2B5EF4-FFF2-40B4-BE49-F238E27FC236}">
                <a16:creationId xmlns:a16="http://schemas.microsoft.com/office/drawing/2014/main" id="{96E5EFF2-0EE1-43B6-A59E-BACD13FA0BD1}"/>
              </a:ext>
            </a:extLst>
          </p:cNvPr>
          <p:cNvCxnSpPr>
            <a:cxnSpLocks/>
          </p:cNvCxnSpPr>
          <p:nvPr/>
        </p:nvCxnSpPr>
        <p:spPr>
          <a:xfrm>
            <a:off x="4045938" y="4213605"/>
            <a:ext cx="0" cy="23457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53" name="等腰三角形 52">
            <a:extLst>
              <a:ext uri="{FF2B5EF4-FFF2-40B4-BE49-F238E27FC236}">
                <a16:creationId xmlns:a16="http://schemas.microsoft.com/office/drawing/2014/main" id="{A38F3A98-307E-456B-B82B-D60FBBE035AA}"/>
              </a:ext>
            </a:extLst>
          </p:cNvPr>
          <p:cNvSpPr/>
          <p:nvPr/>
        </p:nvSpPr>
        <p:spPr>
          <a:xfrm flipV="1">
            <a:off x="4104061" y="3786977"/>
            <a:ext cx="109252" cy="8445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54" name="直線接點 53">
            <a:extLst>
              <a:ext uri="{FF2B5EF4-FFF2-40B4-BE49-F238E27FC236}">
                <a16:creationId xmlns:a16="http://schemas.microsoft.com/office/drawing/2014/main" id="{70D030AF-4ABF-4C3C-9F5F-C90699265976}"/>
              </a:ext>
            </a:extLst>
          </p:cNvPr>
          <p:cNvCxnSpPr/>
          <p:nvPr/>
        </p:nvCxnSpPr>
        <p:spPr>
          <a:xfrm>
            <a:off x="4044498" y="3466709"/>
            <a:ext cx="0" cy="432048"/>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765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7649C22A-875C-4E7E-8A0F-EEFAD356E633}"/>
              </a:ext>
            </a:extLst>
          </p:cNvPr>
          <p:cNvSpPr>
            <a:spLocks noGrp="1"/>
          </p:cNvSpPr>
          <p:nvPr>
            <p:ph type="sldNum" sz="quarter" idx="12"/>
          </p:nvPr>
        </p:nvSpPr>
        <p:spPr>
          <a:xfrm>
            <a:off x="8422203" y="6477045"/>
            <a:ext cx="689248" cy="365125"/>
          </a:xfrm>
        </p:spPr>
        <p:txBody>
          <a:bodyPr/>
          <a:lstStyle/>
          <a:p>
            <a:pPr>
              <a:defRPr/>
            </a:pPr>
            <a:fld id="{C6735949-D909-4DA0-9331-3289988C2E74}" type="slidenum">
              <a:rPr lang="en-US" altLang="zh-TW" smtClean="0"/>
              <a:pPr>
                <a:defRPr/>
              </a:pPr>
              <a:t>9</a:t>
            </a:fld>
            <a:endParaRPr lang="en-US" altLang="zh-TW" dirty="0"/>
          </a:p>
        </p:txBody>
      </p:sp>
      <p:sp>
        <p:nvSpPr>
          <p:cNvPr id="4" name="矩形 3">
            <a:extLst>
              <a:ext uri="{FF2B5EF4-FFF2-40B4-BE49-F238E27FC236}">
                <a16:creationId xmlns:a16="http://schemas.microsoft.com/office/drawing/2014/main" id="{35A95E92-B50A-41E0-9416-617B34D70D9A}"/>
              </a:ext>
            </a:extLst>
          </p:cNvPr>
          <p:cNvSpPr/>
          <p:nvPr/>
        </p:nvSpPr>
        <p:spPr>
          <a:xfrm>
            <a:off x="1835696" y="161370"/>
            <a:ext cx="5472608" cy="369332"/>
          </a:xfrm>
          <a:prstGeom prst="rect">
            <a:avLst/>
          </a:prstGeom>
          <a:solidFill>
            <a:schemeClr val="accent1">
              <a:lumMod val="50000"/>
            </a:schemeClr>
          </a:solidFill>
        </p:spPr>
        <p:txBody>
          <a:bodyPr wrap="square">
            <a:spAutoFit/>
          </a:bodyPr>
          <a:lstStyle/>
          <a:p>
            <a:r>
              <a:rPr lang="en-US" altLang="zh-TW" dirty="0">
                <a:solidFill>
                  <a:srgbClr val="92D050"/>
                </a:solidFill>
                <a:latin typeface="Roboto"/>
              </a:rPr>
              <a:t>        </a:t>
            </a:r>
            <a:r>
              <a:rPr lang="en-US" altLang="zh-TW" dirty="0">
                <a:solidFill>
                  <a:srgbClr val="FFC000"/>
                </a:solidFill>
                <a:latin typeface="Roboto"/>
              </a:rPr>
              <a:t>What does a day of bad weather look like?</a:t>
            </a:r>
            <a:endParaRPr lang="zh-TW" altLang="en-US" dirty="0">
              <a:solidFill>
                <a:srgbClr val="FFC000"/>
              </a:solidFill>
            </a:endParaRPr>
          </a:p>
        </p:txBody>
      </p:sp>
      <p:sp>
        <p:nvSpPr>
          <p:cNvPr id="5" name="矩形 4">
            <a:extLst>
              <a:ext uri="{FF2B5EF4-FFF2-40B4-BE49-F238E27FC236}">
                <a16:creationId xmlns:a16="http://schemas.microsoft.com/office/drawing/2014/main" id="{3874E06E-D55C-48C3-96D3-F43819C757D0}"/>
              </a:ext>
            </a:extLst>
          </p:cNvPr>
          <p:cNvSpPr/>
          <p:nvPr/>
        </p:nvSpPr>
        <p:spPr>
          <a:xfrm>
            <a:off x="530475" y="4515612"/>
            <a:ext cx="8208912" cy="1600438"/>
          </a:xfrm>
          <a:prstGeom prst="rect">
            <a:avLst/>
          </a:prstGeom>
          <a:solidFill>
            <a:schemeClr val="accent1">
              <a:lumMod val="50000"/>
            </a:schemeClr>
          </a:solidFill>
        </p:spPr>
        <p:txBody>
          <a:bodyPr wrap="square">
            <a:spAutoFit/>
          </a:bodyPr>
          <a:lstStyle/>
          <a:p>
            <a:r>
              <a:rPr lang="en-US" altLang="zh-TW" sz="1400" dirty="0">
                <a:solidFill>
                  <a:srgbClr val="92D050"/>
                </a:solidFill>
                <a:latin typeface="Roboto"/>
              </a:rPr>
              <a:t>Dealing with bad weather is one of the most difficult things for air traffic controllers to manage. Its unpredictable nature means aircraft aren’t able to fly their usual routes, resulting in unusual flight patterns that add hugely to the complexity of the airspace and the workload for each controller. </a:t>
            </a:r>
          </a:p>
          <a:p>
            <a:r>
              <a:rPr lang="en-US" altLang="zh-TW" sz="1400" dirty="0">
                <a:solidFill>
                  <a:srgbClr val="92D050"/>
                </a:solidFill>
                <a:latin typeface="Roboto"/>
              </a:rPr>
              <a:t>We’ve taken a day’s worth of flight data from </a:t>
            </a:r>
            <a:r>
              <a:rPr lang="en-US" altLang="zh-TW" sz="1400" dirty="0">
                <a:solidFill>
                  <a:schemeClr val="bg1"/>
                </a:solidFill>
                <a:latin typeface="Roboto"/>
              </a:rPr>
              <a:t>14 February 2014 </a:t>
            </a:r>
            <a:r>
              <a:rPr lang="en-US" altLang="zh-TW" sz="1400" dirty="0">
                <a:solidFill>
                  <a:srgbClr val="92D050"/>
                </a:solidFill>
                <a:latin typeface="Roboto"/>
              </a:rPr>
              <a:t>to try and show you. Why 14 February? Far from being romantic, it remains one of </a:t>
            </a:r>
            <a:r>
              <a:rPr lang="en-US" altLang="zh-TW" sz="1400" dirty="0">
                <a:solidFill>
                  <a:schemeClr val="bg1"/>
                </a:solidFill>
                <a:latin typeface="Roboto"/>
              </a:rPr>
              <a:t>the worst days of weather in the UK in recent years</a:t>
            </a:r>
            <a:r>
              <a:rPr lang="en-US" altLang="zh-TW" sz="1400" dirty="0">
                <a:solidFill>
                  <a:srgbClr val="92D050"/>
                </a:solidFill>
                <a:latin typeface="Roboto"/>
              </a:rPr>
              <a:t>. </a:t>
            </a:r>
            <a:r>
              <a:rPr lang="en-US" altLang="zh-TW" sz="1400" dirty="0">
                <a:solidFill>
                  <a:schemeClr val="bg1"/>
                </a:solidFill>
                <a:latin typeface="Roboto"/>
              </a:rPr>
              <a:t>Heavy rain and severe gales</a:t>
            </a:r>
            <a:r>
              <a:rPr lang="en-US" altLang="zh-TW" sz="1400" dirty="0">
                <a:solidFill>
                  <a:srgbClr val="92D050"/>
                </a:solidFill>
                <a:latin typeface="Roboto"/>
              </a:rPr>
              <a:t> lashed much of the country, with </a:t>
            </a:r>
            <a:r>
              <a:rPr lang="en-US" altLang="zh-TW" sz="1400" dirty="0">
                <a:solidFill>
                  <a:schemeClr val="bg1"/>
                </a:solidFill>
                <a:latin typeface="Roboto"/>
              </a:rPr>
              <a:t>gusts of 60–70mph </a:t>
            </a:r>
            <a:r>
              <a:rPr lang="en-US" altLang="zh-TW" sz="1400" dirty="0">
                <a:solidFill>
                  <a:srgbClr val="92D050"/>
                </a:solidFill>
                <a:latin typeface="Roboto"/>
              </a:rPr>
              <a:t>widely recorded, and even </a:t>
            </a:r>
            <a:r>
              <a:rPr lang="en-US" altLang="zh-TW" sz="1400" dirty="0">
                <a:solidFill>
                  <a:schemeClr val="bg1"/>
                </a:solidFill>
                <a:latin typeface="Roboto"/>
              </a:rPr>
              <a:t>80–90mph</a:t>
            </a:r>
            <a:r>
              <a:rPr lang="en-US" altLang="zh-TW" sz="1400" dirty="0">
                <a:solidFill>
                  <a:srgbClr val="92D050"/>
                </a:solidFill>
                <a:latin typeface="Roboto"/>
              </a:rPr>
              <a:t> along the coasts. In short, very difficult conditions to fly in.</a:t>
            </a:r>
            <a:endParaRPr lang="zh-TW" altLang="en-US" sz="1400" dirty="0">
              <a:solidFill>
                <a:srgbClr val="92D050"/>
              </a:solidFill>
            </a:endParaRPr>
          </a:p>
        </p:txBody>
      </p:sp>
      <p:pic>
        <p:nvPicPr>
          <p:cNvPr id="8" name="圖片 7">
            <a:extLst>
              <a:ext uri="{FF2B5EF4-FFF2-40B4-BE49-F238E27FC236}">
                <a16:creationId xmlns:a16="http://schemas.microsoft.com/office/drawing/2014/main" id="{7FD4B4A7-9E66-4BD8-A4EC-59F9A61BC319}"/>
              </a:ext>
            </a:extLst>
          </p:cNvPr>
          <p:cNvPicPr>
            <a:picLocks noChangeAspect="1"/>
          </p:cNvPicPr>
          <p:nvPr/>
        </p:nvPicPr>
        <p:blipFill rotWithShape="1">
          <a:blip r:embed="rId2">
            <a:extLst>
              <a:ext uri="{28A0092B-C50C-407E-A947-70E740481C1C}">
                <a14:useLocalDpi xmlns:a14="http://schemas.microsoft.com/office/drawing/2010/main" val="0"/>
              </a:ext>
            </a:extLst>
          </a:blip>
          <a:srcRect t="15455" b="15911"/>
          <a:stretch/>
        </p:blipFill>
        <p:spPr>
          <a:xfrm>
            <a:off x="1295373" y="642739"/>
            <a:ext cx="6516724" cy="3563867"/>
          </a:xfrm>
          <a:prstGeom prst="rect">
            <a:avLst/>
          </a:prstGeom>
        </p:spPr>
      </p:pic>
      <p:pic>
        <p:nvPicPr>
          <p:cNvPr id="9" name="圖片 8">
            <a:extLst>
              <a:ext uri="{FF2B5EF4-FFF2-40B4-BE49-F238E27FC236}">
                <a16:creationId xmlns:a16="http://schemas.microsoft.com/office/drawing/2014/main" id="{E2BAB151-C68E-4ED1-86B9-5ECDFD5C46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81512" y="4336103"/>
            <a:ext cx="8580976" cy="1915061"/>
          </a:xfrm>
          <a:prstGeom prst="rect">
            <a:avLst/>
          </a:prstGeom>
          <a:ln>
            <a:solidFill>
              <a:srgbClr val="7030A0"/>
            </a:solidFill>
          </a:ln>
        </p:spPr>
      </p:pic>
      <p:sp>
        <p:nvSpPr>
          <p:cNvPr id="10" name="矩形 9">
            <a:extLst>
              <a:ext uri="{FF2B5EF4-FFF2-40B4-BE49-F238E27FC236}">
                <a16:creationId xmlns:a16="http://schemas.microsoft.com/office/drawing/2014/main" id="{0A252C0B-2834-4814-98C9-4C19244EC3AE}"/>
              </a:ext>
            </a:extLst>
          </p:cNvPr>
          <p:cNvSpPr/>
          <p:nvPr/>
        </p:nvSpPr>
        <p:spPr>
          <a:xfrm>
            <a:off x="349782" y="4515612"/>
            <a:ext cx="8570298" cy="553998"/>
          </a:xfrm>
          <a:prstGeom prst="rect">
            <a:avLst/>
          </a:prstGeom>
        </p:spPr>
        <p:txBody>
          <a:bodyPr wrap="square">
            <a:spAutoFit/>
          </a:bodyPr>
          <a:lstStyle/>
          <a:p>
            <a:r>
              <a:rPr lang="en-US" altLang="zh-TW" sz="1400" b="1" dirty="0">
                <a:solidFill>
                  <a:srgbClr val="C00000"/>
                </a:solidFill>
                <a:latin typeface="Muli"/>
              </a:rPr>
              <a:t>CS-5070  Clear to land, Runway is clear  !</a:t>
            </a:r>
            <a:r>
              <a:rPr lang="en-US" altLang="zh-TW" sz="1400" b="1" dirty="0">
                <a:solidFill>
                  <a:schemeClr val="accent2"/>
                </a:solidFill>
                <a:latin typeface="Muli"/>
              </a:rPr>
              <a:t>             </a:t>
            </a:r>
            <a:r>
              <a:rPr lang="en-US" altLang="zh-TW" sz="1600" b="1" dirty="0">
                <a:solidFill>
                  <a:srgbClr val="FF0000"/>
                </a:solidFill>
              </a:rPr>
              <a:t>For passengers, it is the beginning of a beautiful journey </a:t>
            </a:r>
            <a:r>
              <a:rPr lang="en-US" altLang="zh-TW" sz="1400" b="1" dirty="0">
                <a:solidFill>
                  <a:srgbClr val="FF0000"/>
                </a:solidFill>
              </a:rPr>
              <a:t>...</a:t>
            </a:r>
            <a:endParaRPr lang="zh-TW" altLang="en-US" sz="1400" b="1" dirty="0">
              <a:solidFill>
                <a:srgbClr val="FF0000"/>
              </a:solidFill>
            </a:endParaRPr>
          </a:p>
          <a:p>
            <a:r>
              <a:rPr lang="en-US" altLang="zh-TW" sz="1400" b="1" dirty="0">
                <a:solidFill>
                  <a:srgbClr val="FF0000"/>
                </a:solidFill>
                <a:latin typeface="Muli"/>
              </a:rPr>
              <a:t> </a:t>
            </a:r>
            <a:endParaRPr lang="zh-TW" altLang="en-US" sz="1400" b="1" dirty="0">
              <a:solidFill>
                <a:srgbClr val="FF0000"/>
              </a:solidFill>
            </a:endParaRPr>
          </a:p>
        </p:txBody>
      </p:sp>
      <p:sp>
        <p:nvSpPr>
          <p:cNvPr id="11" name="矩形 10">
            <a:extLst>
              <a:ext uri="{FF2B5EF4-FFF2-40B4-BE49-F238E27FC236}">
                <a16:creationId xmlns:a16="http://schemas.microsoft.com/office/drawing/2014/main" id="{969FFB82-9B39-4DF7-8B88-24F9C4E56523}"/>
              </a:ext>
            </a:extLst>
          </p:cNvPr>
          <p:cNvSpPr/>
          <p:nvPr/>
        </p:nvSpPr>
        <p:spPr>
          <a:xfrm>
            <a:off x="1096668" y="6328881"/>
            <a:ext cx="5688632" cy="369332"/>
          </a:xfrm>
          <a:prstGeom prst="rect">
            <a:avLst/>
          </a:prstGeom>
          <a:solidFill>
            <a:schemeClr val="accent1">
              <a:lumMod val="50000"/>
            </a:schemeClr>
          </a:solidFill>
        </p:spPr>
        <p:txBody>
          <a:bodyPr wrap="square">
            <a:spAutoFit/>
          </a:bodyPr>
          <a:lstStyle/>
          <a:p>
            <a:r>
              <a:rPr lang="en-US" altLang="zh-TW" dirty="0">
                <a:solidFill>
                  <a:srgbClr val="92D050"/>
                </a:solidFill>
                <a:hlinkClick r:id="rId4"/>
              </a:rPr>
              <a:t>https://www.youtube.com/watch?v=brX_VhOU3qQ&amp;t=71s</a:t>
            </a:r>
            <a:endParaRPr lang="en-US" altLang="zh-TW" dirty="0">
              <a:solidFill>
                <a:srgbClr val="92D050"/>
              </a:solidFill>
            </a:endParaRPr>
          </a:p>
        </p:txBody>
      </p:sp>
      <p:sp>
        <p:nvSpPr>
          <p:cNvPr id="12" name="矩形 11">
            <a:extLst>
              <a:ext uri="{FF2B5EF4-FFF2-40B4-BE49-F238E27FC236}">
                <a16:creationId xmlns:a16="http://schemas.microsoft.com/office/drawing/2014/main" id="{C5B6C552-6A7D-4557-870D-3F173DFBB825}"/>
              </a:ext>
            </a:extLst>
          </p:cNvPr>
          <p:cNvSpPr/>
          <p:nvPr/>
        </p:nvSpPr>
        <p:spPr>
          <a:xfrm>
            <a:off x="7276300" y="6328892"/>
            <a:ext cx="918841" cy="369332"/>
          </a:xfrm>
          <a:prstGeom prst="rect">
            <a:avLst/>
          </a:prstGeom>
          <a:solidFill>
            <a:schemeClr val="accent6">
              <a:lumMod val="50000"/>
            </a:schemeClr>
          </a:solidFill>
        </p:spPr>
        <p:txBody>
          <a:bodyPr wrap="none">
            <a:spAutoFit/>
          </a:bodyPr>
          <a:lstStyle/>
          <a:p>
            <a:r>
              <a:rPr lang="en-US" altLang="zh-TW" b="1" dirty="0">
                <a:solidFill>
                  <a:srgbClr val="92D050"/>
                </a:solidFill>
              </a:rPr>
              <a:t>  </a:t>
            </a:r>
            <a:r>
              <a:rPr lang="en-US" altLang="zh-TW" dirty="0">
                <a:solidFill>
                  <a:srgbClr val="92D050"/>
                </a:solidFill>
              </a:rPr>
              <a:t>2’:19” </a:t>
            </a:r>
            <a:endParaRPr lang="zh-TW" altLang="en-US" dirty="0">
              <a:solidFill>
                <a:srgbClr val="92D050"/>
              </a:solidFill>
            </a:endParaRPr>
          </a:p>
        </p:txBody>
      </p:sp>
      <p:sp>
        <p:nvSpPr>
          <p:cNvPr id="13" name="文字方塊 12">
            <a:extLst>
              <a:ext uri="{FF2B5EF4-FFF2-40B4-BE49-F238E27FC236}">
                <a16:creationId xmlns:a16="http://schemas.microsoft.com/office/drawing/2014/main" id="{9C0E1B1F-6903-45D0-A011-4AB81EDBC438}"/>
              </a:ext>
            </a:extLst>
          </p:cNvPr>
          <p:cNvSpPr txBox="1"/>
          <p:nvPr/>
        </p:nvSpPr>
        <p:spPr>
          <a:xfrm>
            <a:off x="1367644" y="709932"/>
            <a:ext cx="1980220" cy="369332"/>
          </a:xfrm>
          <a:prstGeom prst="rect">
            <a:avLst/>
          </a:prstGeom>
          <a:noFill/>
        </p:spPr>
        <p:txBody>
          <a:bodyPr wrap="square">
            <a:spAutoFit/>
          </a:bodyPr>
          <a:lstStyle/>
          <a:p>
            <a:r>
              <a:rPr lang="en-US" altLang="zh-TW" sz="1800" b="1" i="1" dirty="0">
                <a:solidFill>
                  <a:schemeClr val="accent2"/>
                </a:solidFill>
              </a:rPr>
              <a:t>14 February 2014</a:t>
            </a:r>
            <a:endParaRPr lang="zh-TW" altLang="en-US" b="1" i="1" dirty="0">
              <a:solidFill>
                <a:schemeClr val="accent2"/>
              </a:solidFill>
            </a:endParaRPr>
          </a:p>
        </p:txBody>
      </p:sp>
      <p:sp>
        <p:nvSpPr>
          <p:cNvPr id="3" name="矩形 2">
            <a:extLst>
              <a:ext uri="{FF2B5EF4-FFF2-40B4-BE49-F238E27FC236}">
                <a16:creationId xmlns:a16="http://schemas.microsoft.com/office/drawing/2014/main" id="{90037DE6-0769-4DB1-ACF3-2ECFD1A6BE2F}"/>
              </a:ext>
            </a:extLst>
          </p:cNvPr>
          <p:cNvSpPr/>
          <p:nvPr/>
        </p:nvSpPr>
        <p:spPr>
          <a:xfrm>
            <a:off x="2051720" y="2306669"/>
            <a:ext cx="843501" cy="246221"/>
          </a:xfrm>
          <a:prstGeom prst="rect">
            <a:avLst/>
          </a:prstGeom>
          <a:solidFill>
            <a:srgbClr val="FF0000"/>
          </a:solidFill>
        </p:spPr>
        <p:txBody>
          <a:bodyPr wrap="none">
            <a:spAutoFit/>
          </a:bodyPr>
          <a:lstStyle/>
          <a:p>
            <a:r>
              <a:rPr lang="en-US" altLang="zh-TW" sz="1000" b="1" dirty="0">
                <a:solidFill>
                  <a:schemeClr val="bg1"/>
                </a:solidFill>
              </a:rPr>
              <a:t>7. Heathrow</a:t>
            </a:r>
            <a:endParaRPr lang="zh-TW" altLang="en-US" sz="1000" dirty="0">
              <a:solidFill>
                <a:schemeClr val="bg1"/>
              </a:solidFill>
            </a:endParaRPr>
          </a:p>
        </p:txBody>
      </p:sp>
    </p:spTree>
    <p:extLst>
      <p:ext uri="{BB962C8B-B14F-4D97-AF65-F5344CB8AC3E}">
        <p14:creationId xmlns:p14="http://schemas.microsoft.com/office/powerpoint/2010/main" val="3775797208"/>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149214</TotalTime>
  <Words>13136</Words>
  <Application>Microsoft Office PowerPoint</Application>
  <PresentationFormat>如螢幕大小 (4:3)</PresentationFormat>
  <Paragraphs>2025</Paragraphs>
  <Slides>85</Slides>
  <Notes>31</Notes>
  <HiddenSlides>0</HiddenSlides>
  <MMClips>0</MMClips>
  <ScaleCrop>false</ScaleCrop>
  <HeadingPairs>
    <vt:vector size="6" baseType="variant">
      <vt:variant>
        <vt:lpstr>使用字型</vt:lpstr>
      </vt:variant>
      <vt:variant>
        <vt:i4>35</vt:i4>
      </vt:variant>
      <vt:variant>
        <vt:lpstr>佈景主題</vt:lpstr>
      </vt:variant>
      <vt:variant>
        <vt:i4>1</vt:i4>
      </vt:variant>
      <vt:variant>
        <vt:lpstr>投影片標題</vt:lpstr>
      </vt:variant>
      <vt:variant>
        <vt:i4>85</vt:i4>
      </vt:variant>
    </vt:vector>
  </HeadingPairs>
  <TitlesOfParts>
    <vt:vector size="121" baseType="lpstr">
      <vt:lpstr>&amp;quot</vt:lpstr>
      <vt:lpstr>Alegreya Sans</vt:lpstr>
      <vt:lpstr>Batang</vt:lpstr>
      <vt:lpstr>brandongrotesque-bold</vt:lpstr>
      <vt:lpstr>DengXian</vt:lpstr>
      <vt:lpstr>DIN</vt:lpstr>
      <vt:lpstr>graphik</vt:lpstr>
      <vt:lpstr>Gungsuh</vt:lpstr>
      <vt:lpstr>Helvetica Neue</vt:lpstr>
      <vt:lpstr>HelveticaNeueW01-75Bold</vt:lpstr>
      <vt:lpstr>inherit</vt:lpstr>
      <vt:lpstr>Linux Libertine</vt:lpstr>
      <vt:lpstr>Lora</vt:lpstr>
      <vt:lpstr>medium-content-serif-font</vt:lpstr>
      <vt:lpstr>Muli</vt:lpstr>
      <vt:lpstr>Open Sans</vt:lpstr>
      <vt:lpstr>Poppins</vt:lpstr>
      <vt:lpstr>proxima-nova</vt:lpstr>
      <vt:lpstr>roboto</vt:lpstr>
      <vt:lpstr>roboto</vt:lpstr>
      <vt:lpstr>Roboto Condensed</vt:lpstr>
      <vt:lpstr>system-ui</vt:lpstr>
      <vt:lpstr>TitilliumRegular</vt:lpstr>
      <vt:lpstr>var(--primaryHeadlineFont)</vt:lpstr>
      <vt:lpstr>var(--secondaryHeadlineFont)</vt:lpstr>
      <vt:lpstr>新細明體</vt:lpstr>
      <vt:lpstr>標楷體</vt:lpstr>
      <vt:lpstr>Arial</vt:lpstr>
      <vt:lpstr>Arial Narrow</vt:lpstr>
      <vt:lpstr>Bahnschrift SemiBold Condensed</vt:lpstr>
      <vt:lpstr>Calibri</vt:lpstr>
      <vt:lpstr>Calibri Light</vt:lpstr>
      <vt:lpstr>Georgia</vt:lpstr>
      <vt:lpstr>Helvetica</vt:lpstr>
      <vt:lpstr>Verdana</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MY PC</dc:creator>
  <cp:lastModifiedBy>MY PC</cp:lastModifiedBy>
  <cp:revision>7362</cp:revision>
  <dcterms:created xsi:type="dcterms:W3CDTF">2019-12-28T02:34:56Z</dcterms:created>
  <dcterms:modified xsi:type="dcterms:W3CDTF">2020-09-09T00:00:59Z</dcterms:modified>
</cp:coreProperties>
</file>